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3400"/>
  <p:notesSz cx="6794500" cy="9931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48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mailto:labdouanass6@gmail.com" TargetMode="External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809682"/>
            <a:ext cx="80010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50"/>
              </a:lnSpc>
            </a:pPr>
            <a:r>
              <a:rPr sz="1100" dirty="0">
                <a:latin typeface="Calibri"/>
                <a:cs typeface="Calibri"/>
              </a:rPr>
              <a:t>V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20255" y="10412983"/>
            <a:ext cx="35560" cy="86360"/>
          </a:xfrm>
          <a:custGeom>
            <a:avLst/>
            <a:gdLst/>
            <a:ahLst/>
            <a:cxnLst/>
            <a:rect l="l" t="t" r="r" b="b"/>
            <a:pathLst>
              <a:path w="35559" h="86359">
                <a:moveTo>
                  <a:pt x="32766" y="0"/>
                </a:moveTo>
                <a:lnTo>
                  <a:pt x="28955" y="165"/>
                </a:lnTo>
                <a:lnTo>
                  <a:pt x="27940" y="901"/>
                </a:lnTo>
                <a:lnTo>
                  <a:pt x="126" y="83388"/>
                </a:lnTo>
                <a:lnTo>
                  <a:pt x="0" y="84493"/>
                </a:lnTo>
                <a:lnTo>
                  <a:pt x="253" y="85064"/>
                </a:lnTo>
                <a:lnTo>
                  <a:pt x="1143" y="85648"/>
                </a:lnTo>
                <a:lnTo>
                  <a:pt x="4191" y="85940"/>
                </a:lnTo>
                <a:lnTo>
                  <a:pt x="6603" y="85407"/>
                </a:lnTo>
                <a:lnTo>
                  <a:pt x="7239" y="84734"/>
                </a:lnTo>
                <a:lnTo>
                  <a:pt x="7493" y="83972"/>
                </a:lnTo>
                <a:lnTo>
                  <a:pt x="35051" y="1689"/>
                </a:lnTo>
                <a:lnTo>
                  <a:pt x="34925" y="1041"/>
                </a:lnTo>
                <a:lnTo>
                  <a:pt x="34163" y="381"/>
                </a:lnTo>
                <a:lnTo>
                  <a:pt x="32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2379345" cy="10687050"/>
            <a:chOff x="0" y="0"/>
            <a:chExt cx="2379345" cy="1068705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2379345" cy="10687050"/>
            </a:xfrm>
            <a:custGeom>
              <a:avLst/>
              <a:gdLst/>
              <a:ahLst/>
              <a:cxnLst/>
              <a:rect l="l" t="t" r="r" b="b"/>
              <a:pathLst>
                <a:path w="2379345" h="10687050">
                  <a:moveTo>
                    <a:pt x="2379218" y="0"/>
                  </a:moveTo>
                  <a:lnTo>
                    <a:pt x="0" y="0"/>
                  </a:lnTo>
                  <a:lnTo>
                    <a:pt x="0" y="10687049"/>
                  </a:lnTo>
                  <a:lnTo>
                    <a:pt x="2379218" y="10687049"/>
                  </a:lnTo>
                  <a:lnTo>
                    <a:pt x="2379218" y="0"/>
                  </a:lnTo>
                  <a:close/>
                </a:path>
              </a:pathLst>
            </a:custGeom>
            <a:solidFill>
              <a:srgbClr val="D7EB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638" y="3965955"/>
              <a:ext cx="724406" cy="1437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090" y="4267707"/>
              <a:ext cx="334083" cy="800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511" y="4593843"/>
              <a:ext cx="1003134" cy="994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393" y="4870068"/>
              <a:ext cx="469985" cy="975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422" y="5193791"/>
              <a:ext cx="846442" cy="9982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4317" y="5465571"/>
              <a:ext cx="428091" cy="994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5422" y="5791199"/>
              <a:ext cx="412737" cy="956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9156" y="6526530"/>
              <a:ext cx="1590954" cy="15265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34772" y="6795643"/>
            <a:ext cx="1205865" cy="8001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200" spc="-5" dirty="0">
                <a:latin typeface="Calibri Light"/>
                <a:cs typeface="Calibri Light"/>
              </a:rPr>
              <a:t>Word</a:t>
            </a:r>
            <a:endParaRPr sz="1200">
              <a:latin typeface="Calibri Light"/>
              <a:cs typeface="Calibri Light"/>
            </a:endParaRPr>
          </a:p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200" spc="-5" dirty="0">
                <a:latin typeface="Calibri Light"/>
                <a:cs typeface="Calibri Light"/>
              </a:rPr>
              <a:t>Excel</a:t>
            </a:r>
            <a:endParaRPr sz="1200">
              <a:latin typeface="Calibri Light"/>
              <a:cs typeface="Calibri Light"/>
            </a:endParaRPr>
          </a:p>
          <a:p>
            <a:pPr marL="241300" indent="-229235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200" spc="-10" dirty="0">
                <a:latin typeface="Calibri Light"/>
                <a:cs typeface="Calibri Light"/>
              </a:rPr>
              <a:t>PowerPoint</a:t>
            </a:r>
            <a:endParaRPr sz="1200">
              <a:latin typeface="Calibri Light"/>
              <a:cs typeface="Calibri Light"/>
            </a:endParaRPr>
          </a:p>
          <a:p>
            <a:pPr marL="241300" indent="-229235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200" spc="-5" dirty="0">
                <a:latin typeface="Calibri Light"/>
                <a:cs typeface="Calibri Light"/>
              </a:rPr>
              <a:t>SIMATIC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STEP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7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0"/>
            <a:ext cx="2950210" cy="8762365"/>
            <a:chOff x="0" y="0"/>
            <a:chExt cx="2950210" cy="8762365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2539" y="8094725"/>
              <a:ext cx="654460" cy="11556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2796" y="8087106"/>
              <a:ext cx="748322" cy="12318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6062" y="8420861"/>
              <a:ext cx="411378" cy="7632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504" y="8673718"/>
              <a:ext cx="293027" cy="8851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0" y="0"/>
              <a:ext cx="2950210" cy="1903730"/>
            </a:xfrm>
            <a:custGeom>
              <a:avLst/>
              <a:gdLst/>
              <a:ahLst/>
              <a:cxnLst/>
              <a:rect l="l" t="t" r="r" b="b"/>
              <a:pathLst>
                <a:path w="2950210" h="1903730">
                  <a:moveTo>
                    <a:pt x="2950210" y="0"/>
                  </a:moveTo>
                  <a:lnTo>
                    <a:pt x="0" y="0"/>
                  </a:lnTo>
                  <a:lnTo>
                    <a:pt x="0" y="1903349"/>
                  </a:lnTo>
                  <a:lnTo>
                    <a:pt x="2950210" y="0"/>
                  </a:lnTo>
                  <a:close/>
                </a:path>
              </a:pathLst>
            </a:custGeom>
            <a:solidFill>
              <a:srgbClr val="5F75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9531" y="2139822"/>
            <a:ext cx="1864995" cy="1563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14"/>
              </a:rPr>
              <a:t>labdouanass6@gmail.com</a:t>
            </a:r>
            <a:endParaRPr sz="1200" dirty="0">
              <a:latin typeface="Calibri Light"/>
              <a:cs typeface="Calibri Light"/>
            </a:endParaRPr>
          </a:p>
          <a:p>
            <a:pPr marL="241300" marR="39370" indent="-229235">
              <a:lnSpc>
                <a:spcPct val="101699"/>
              </a:lnSpc>
              <a:spcBef>
                <a:spcPts val="4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400" spc="-5" dirty="0">
                <a:latin typeface="Calibri Light"/>
                <a:cs typeface="Calibri Light"/>
              </a:rPr>
              <a:t>RES AL AMANE </a:t>
            </a:r>
            <a:r>
              <a:rPr sz="1400" dirty="0">
                <a:latin typeface="Calibri Light"/>
                <a:cs typeface="Calibri Light"/>
              </a:rPr>
              <a:t>2 </a:t>
            </a:r>
            <a:r>
              <a:rPr sz="1400" spc="-5" dirty="0">
                <a:latin typeface="Calibri Light"/>
                <a:cs typeface="Calibri Light"/>
              </a:rPr>
              <a:t>GH </a:t>
            </a:r>
            <a:r>
              <a:rPr sz="1400" dirty="0">
                <a:latin typeface="Calibri Light"/>
                <a:cs typeface="Calibri Light"/>
              </a:rPr>
              <a:t>5 </a:t>
            </a:r>
            <a:r>
              <a:rPr sz="1400" spc="5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IMM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spc="5" dirty="0">
                <a:latin typeface="Calibri Light"/>
                <a:cs typeface="Calibri Light"/>
              </a:rPr>
              <a:t>38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N°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spc="5" dirty="0">
                <a:latin typeface="Calibri Light"/>
                <a:cs typeface="Calibri Light"/>
              </a:rPr>
              <a:t>10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AIN SEBAA, </a:t>
            </a:r>
            <a:r>
              <a:rPr sz="1400" spc="-254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CASABLANCA</a:t>
            </a:r>
            <a:r>
              <a:rPr sz="1400" spc="-2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MAROC</a:t>
            </a:r>
          </a:p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fr-FR" sz="1600" spc="-5" dirty="0" smtClean="0">
                <a:latin typeface="Calibri Light"/>
                <a:cs typeface="Calibri Light"/>
              </a:rPr>
              <a:t>28</a:t>
            </a:r>
            <a:endParaRPr sz="16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 smtClean="0">
                <a:latin typeface="Symbol"/>
                <a:cs typeface="Symbol"/>
              </a:rPr>
              <a:t></a:t>
            </a:r>
            <a:r>
              <a:rPr lang="fr-FR" sz="1400" spc="-5" dirty="0" smtClean="0">
                <a:latin typeface="Symbol"/>
                <a:cs typeface="Symbol"/>
              </a:rPr>
              <a:t>   0776702668</a:t>
            </a:r>
            <a:endParaRPr sz="1400" dirty="0">
              <a:latin typeface="Symbol"/>
              <a:cs typeface="Symbo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4578" y="39140"/>
            <a:ext cx="7213523" cy="8601963"/>
            <a:chOff x="342595" y="0"/>
            <a:chExt cx="7213523" cy="8601963"/>
          </a:xfrm>
        </p:grpSpPr>
        <p:sp>
          <p:nvSpPr>
            <p:cNvPr id="24" name="object 24"/>
            <p:cNvSpPr/>
            <p:nvPr/>
          </p:nvSpPr>
          <p:spPr>
            <a:xfrm>
              <a:off x="342607" y="4453762"/>
              <a:ext cx="1351915" cy="47625"/>
            </a:xfrm>
            <a:custGeom>
              <a:avLst/>
              <a:gdLst/>
              <a:ahLst/>
              <a:cxnLst/>
              <a:rect l="l" t="t" r="r" b="b"/>
              <a:pathLst>
                <a:path w="1351914" h="47625">
                  <a:moveTo>
                    <a:pt x="1334808" y="0"/>
                  </a:moveTo>
                  <a:lnTo>
                    <a:pt x="19024" y="0"/>
                  </a:lnTo>
                  <a:lnTo>
                    <a:pt x="16510" y="0"/>
                  </a:lnTo>
                  <a:lnTo>
                    <a:pt x="14071" y="508"/>
                  </a:lnTo>
                  <a:lnTo>
                    <a:pt x="0" y="16510"/>
                  </a:lnTo>
                  <a:lnTo>
                    <a:pt x="0" y="30987"/>
                  </a:lnTo>
                  <a:lnTo>
                    <a:pt x="16510" y="47498"/>
                  </a:lnTo>
                  <a:lnTo>
                    <a:pt x="1334808" y="47498"/>
                  </a:lnTo>
                  <a:lnTo>
                    <a:pt x="1351318" y="30987"/>
                  </a:lnTo>
                  <a:lnTo>
                    <a:pt x="1351318" y="16510"/>
                  </a:lnTo>
                  <a:lnTo>
                    <a:pt x="1337348" y="508"/>
                  </a:lnTo>
                  <a:lnTo>
                    <a:pt x="1334808" y="0"/>
                  </a:lnTo>
                  <a:close/>
                </a:path>
              </a:pathLst>
            </a:custGeom>
            <a:solidFill>
              <a:srgbClr val="9B9B9B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2607" y="4453762"/>
              <a:ext cx="1351915" cy="47625"/>
            </a:xfrm>
            <a:custGeom>
              <a:avLst/>
              <a:gdLst/>
              <a:ahLst/>
              <a:cxnLst/>
              <a:rect l="l" t="t" r="r" b="b"/>
              <a:pathLst>
                <a:path w="1351914" h="47625">
                  <a:moveTo>
                    <a:pt x="1334808" y="0"/>
                  </a:moveTo>
                  <a:lnTo>
                    <a:pt x="19024" y="0"/>
                  </a:lnTo>
                  <a:lnTo>
                    <a:pt x="16510" y="0"/>
                  </a:lnTo>
                  <a:lnTo>
                    <a:pt x="14071" y="508"/>
                  </a:lnTo>
                  <a:lnTo>
                    <a:pt x="0" y="16510"/>
                  </a:lnTo>
                  <a:lnTo>
                    <a:pt x="0" y="30987"/>
                  </a:lnTo>
                  <a:lnTo>
                    <a:pt x="16510" y="47498"/>
                  </a:lnTo>
                  <a:lnTo>
                    <a:pt x="1334808" y="47498"/>
                  </a:lnTo>
                  <a:lnTo>
                    <a:pt x="1351318" y="30987"/>
                  </a:lnTo>
                  <a:lnTo>
                    <a:pt x="1351318" y="16510"/>
                  </a:lnTo>
                  <a:lnTo>
                    <a:pt x="1337348" y="508"/>
                  </a:lnTo>
                  <a:lnTo>
                    <a:pt x="1334808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2607" y="5053329"/>
              <a:ext cx="1351915" cy="47625"/>
            </a:xfrm>
            <a:custGeom>
              <a:avLst/>
              <a:gdLst/>
              <a:ahLst/>
              <a:cxnLst/>
              <a:rect l="l" t="t" r="r" b="b"/>
              <a:pathLst>
                <a:path w="1351914" h="47625">
                  <a:moveTo>
                    <a:pt x="1334808" y="0"/>
                  </a:moveTo>
                  <a:lnTo>
                    <a:pt x="19024" y="0"/>
                  </a:lnTo>
                  <a:lnTo>
                    <a:pt x="16510" y="0"/>
                  </a:lnTo>
                  <a:lnTo>
                    <a:pt x="14071" y="380"/>
                  </a:lnTo>
                  <a:lnTo>
                    <a:pt x="0" y="16509"/>
                  </a:lnTo>
                  <a:lnTo>
                    <a:pt x="0" y="30987"/>
                  </a:lnTo>
                  <a:lnTo>
                    <a:pt x="16510" y="47498"/>
                  </a:lnTo>
                  <a:lnTo>
                    <a:pt x="1334808" y="47498"/>
                  </a:lnTo>
                  <a:lnTo>
                    <a:pt x="1351318" y="30987"/>
                  </a:lnTo>
                  <a:lnTo>
                    <a:pt x="1351318" y="16509"/>
                  </a:lnTo>
                  <a:lnTo>
                    <a:pt x="1337348" y="380"/>
                  </a:lnTo>
                  <a:lnTo>
                    <a:pt x="1334808" y="0"/>
                  </a:lnTo>
                  <a:close/>
                </a:path>
              </a:pathLst>
            </a:custGeom>
            <a:solidFill>
              <a:srgbClr val="9B9B9B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595" y="5053075"/>
              <a:ext cx="892810" cy="45720"/>
            </a:xfrm>
            <a:custGeom>
              <a:avLst/>
              <a:gdLst/>
              <a:ahLst/>
              <a:cxnLst/>
              <a:rect l="l" t="t" r="r" b="b"/>
              <a:pathLst>
                <a:path w="892810" h="45720">
                  <a:moveTo>
                    <a:pt x="880605" y="0"/>
                  </a:moveTo>
                  <a:lnTo>
                    <a:pt x="13512" y="0"/>
                  </a:lnTo>
                  <a:lnTo>
                    <a:pt x="11722" y="0"/>
                  </a:lnTo>
                  <a:lnTo>
                    <a:pt x="10007" y="381"/>
                  </a:lnTo>
                  <a:lnTo>
                    <a:pt x="0" y="15748"/>
                  </a:lnTo>
                  <a:lnTo>
                    <a:pt x="0" y="29845"/>
                  </a:lnTo>
                  <a:lnTo>
                    <a:pt x="11722" y="45720"/>
                  </a:lnTo>
                  <a:lnTo>
                    <a:pt x="880605" y="45720"/>
                  </a:lnTo>
                  <a:lnTo>
                    <a:pt x="892340" y="29845"/>
                  </a:lnTo>
                  <a:lnTo>
                    <a:pt x="892340" y="15748"/>
                  </a:lnTo>
                  <a:lnTo>
                    <a:pt x="882332" y="381"/>
                  </a:lnTo>
                  <a:lnTo>
                    <a:pt x="880605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2607" y="5652769"/>
              <a:ext cx="1351915" cy="47625"/>
            </a:xfrm>
            <a:custGeom>
              <a:avLst/>
              <a:gdLst/>
              <a:ahLst/>
              <a:cxnLst/>
              <a:rect l="l" t="t" r="r" b="b"/>
              <a:pathLst>
                <a:path w="1351914" h="47625">
                  <a:moveTo>
                    <a:pt x="1334808" y="0"/>
                  </a:moveTo>
                  <a:lnTo>
                    <a:pt x="19024" y="0"/>
                  </a:lnTo>
                  <a:lnTo>
                    <a:pt x="16510" y="0"/>
                  </a:lnTo>
                  <a:lnTo>
                    <a:pt x="14071" y="508"/>
                  </a:lnTo>
                  <a:lnTo>
                    <a:pt x="0" y="16510"/>
                  </a:lnTo>
                  <a:lnTo>
                    <a:pt x="0" y="31114"/>
                  </a:lnTo>
                  <a:lnTo>
                    <a:pt x="16510" y="47625"/>
                  </a:lnTo>
                  <a:lnTo>
                    <a:pt x="1334808" y="47625"/>
                  </a:lnTo>
                  <a:lnTo>
                    <a:pt x="1351318" y="31114"/>
                  </a:lnTo>
                  <a:lnTo>
                    <a:pt x="1351318" y="16510"/>
                  </a:lnTo>
                  <a:lnTo>
                    <a:pt x="1337348" y="508"/>
                  </a:lnTo>
                  <a:lnTo>
                    <a:pt x="1334808" y="0"/>
                  </a:lnTo>
                  <a:close/>
                </a:path>
              </a:pathLst>
            </a:custGeom>
            <a:solidFill>
              <a:srgbClr val="9B9B9B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2595" y="5652515"/>
              <a:ext cx="740410" cy="47625"/>
            </a:xfrm>
            <a:custGeom>
              <a:avLst/>
              <a:gdLst/>
              <a:ahLst/>
              <a:cxnLst/>
              <a:rect l="l" t="t" r="r" b="b"/>
              <a:pathLst>
                <a:path w="740410" h="47625">
                  <a:moveTo>
                    <a:pt x="727100" y="0"/>
                  </a:moveTo>
                  <a:lnTo>
                    <a:pt x="14795" y="0"/>
                  </a:lnTo>
                  <a:lnTo>
                    <a:pt x="12839" y="0"/>
                  </a:lnTo>
                  <a:lnTo>
                    <a:pt x="10947" y="507"/>
                  </a:lnTo>
                  <a:lnTo>
                    <a:pt x="0" y="16509"/>
                  </a:lnTo>
                  <a:lnTo>
                    <a:pt x="0" y="31114"/>
                  </a:lnTo>
                  <a:lnTo>
                    <a:pt x="12839" y="47625"/>
                  </a:lnTo>
                  <a:lnTo>
                    <a:pt x="727100" y="47625"/>
                  </a:lnTo>
                  <a:lnTo>
                    <a:pt x="739940" y="31114"/>
                  </a:lnTo>
                  <a:lnTo>
                    <a:pt x="739940" y="16509"/>
                  </a:lnTo>
                  <a:lnTo>
                    <a:pt x="728992" y="507"/>
                  </a:lnTo>
                  <a:lnTo>
                    <a:pt x="72710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35072" y="1116583"/>
              <a:ext cx="3565619" cy="13677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33548" y="1961260"/>
              <a:ext cx="648127" cy="12103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50335" y="1975230"/>
              <a:ext cx="133476" cy="8369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66236" y="1964435"/>
              <a:ext cx="782239" cy="9448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34739" y="4082922"/>
              <a:ext cx="1143427" cy="12077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33675" y="4082668"/>
              <a:ext cx="825292" cy="12103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46756" y="8480932"/>
              <a:ext cx="942767" cy="12103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36673" y="0"/>
              <a:ext cx="5719445" cy="1236980"/>
            </a:xfrm>
            <a:custGeom>
              <a:avLst/>
              <a:gdLst/>
              <a:ahLst/>
              <a:cxnLst/>
              <a:rect l="l" t="t" r="r" b="b"/>
              <a:pathLst>
                <a:path w="5719445" h="1236980">
                  <a:moveTo>
                    <a:pt x="5719064" y="0"/>
                  </a:moveTo>
                  <a:lnTo>
                    <a:pt x="0" y="0"/>
                  </a:lnTo>
                  <a:lnTo>
                    <a:pt x="5719064" y="1236979"/>
                  </a:lnTo>
                  <a:lnTo>
                    <a:pt x="5719064" y="0"/>
                  </a:lnTo>
                  <a:close/>
                </a:path>
              </a:pathLst>
            </a:custGeom>
            <a:solidFill>
              <a:srgbClr val="D59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69361" y="2217292"/>
              <a:ext cx="9525" cy="428625"/>
            </a:xfrm>
            <a:custGeom>
              <a:avLst/>
              <a:gdLst/>
              <a:ahLst/>
              <a:cxnLst/>
              <a:rect l="l" t="t" r="r" b="b"/>
              <a:pathLst>
                <a:path w="9525" h="428625">
                  <a:moveTo>
                    <a:pt x="9525" y="0"/>
                  </a:moveTo>
                  <a:lnTo>
                    <a:pt x="0" y="0"/>
                  </a:lnTo>
                  <a:lnTo>
                    <a:pt x="0" y="428244"/>
                  </a:lnTo>
                  <a:lnTo>
                    <a:pt x="9525" y="42824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81579" y="2184399"/>
              <a:ext cx="3377088" cy="11607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79928" y="2490215"/>
              <a:ext cx="819023" cy="8026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77007" y="2352928"/>
              <a:ext cx="2213356" cy="23291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31261" y="2293492"/>
              <a:ext cx="76200" cy="7607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769361" y="2645536"/>
              <a:ext cx="9525" cy="504825"/>
            </a:xfrm>
            <a:custGeom>
              <a:avLst/>
              <a:gdLst/>
              <a:ahLst/>
              <a:cxnLst/>
              <a:rect l="l" t="t" r="r" b="b"/>
              <a:pathLst>
                <a:path w="9525" h="504825">
                  <a:moveTo>
                    <a:pt x="9525" y="0"/>
                  </a:moveTo>
                  <a:lnTo>
                    <a:pt x="0" y="0"/>
                  </a:lnTo>
                  <a:lnTo>
                    <a:pt x="0" y="504444"/>
                  </a:lnTo>
                  <a:lnTo>
                    <a:pt x="9525" y="50444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80182" y="2993135"/>
              <a:ext cx="1027557" cy="8026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05782" y="2993643"/>
              <a:ext cx="987043" cy="9512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31261" y="2797809"/>
              <a:ext cx="76200" cy="762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769361" y="3149980"/>
              <a:ext cx="9525" cy="504825"/>
            </a:xfrm>
            <a:custGeom>
              <a:avLst/>
              <a:gdLst/>
              <a:ahLst/>
              <a:cxnLst/>
              <a:rect l="l" t="t" r="r" b="b"/>
              <a:pathLst>
                <a:path w="9525" h="504825">
                  <a:moveTo>
                    <a:pt x="9525" y="0"/>
                  </a:moveTo>
                  <a:lnTo>
                    <a:pt x="0" y="0"/>
                  </a:lnTo>
                  <a:lnTo>
                    <a:pt x="0" y="504317"/>
                  </a:lnTo>
                  <a:lnTo>
                    <a:pt x="9525" y="504317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978531" y="3294760"/>
              <a:ext cx="2807112" cy="9994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980182" y="3499103"/>
              <a:ext cx="818515" cy="80263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2871977" y="8641485"/>
            <a:ext cx="4603115" cy="170243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00" b="1" spc="-5" dirty="0">
                <a:latin typeface="Calibri"/>
                <a:cs typeface="Calibri"/>
              </a:rPr>
              <a:t>Connaissances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techniques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en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automatismes,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mécanique,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hydraulique,</a:t>
            </a:r>
            <a:endParaRPr sz="1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pneumatique,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électricité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industrielle.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000" b="1" spc="-5" dirty="0">
                <a:latin typeface="Calibri"/>
                <a:cs typeface="Calibri"/>
              </a:rPr>
              <a:t>Capacité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à raisonner</a:t>
            </a:r>
            <a:r>
              <a:rPr sz="1000" b="1" spc="-5" dirty="0">
                <a:latin typeface="Calibri"/>
                <a:cs typeface="Calibri"/>
              </a:rPr>
              <a:t> avec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méthode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et</a:t>
            </a:r>
            <a:r>
              <a:rPr sz="1000" b="1" dirty="0">
                <a:latin typeface="Calibri"/>
                <a:cs typeface="Calibri"/>
              </a:rPr>
              <a:t> à </a:t>
            </a:r>
            <a:r>
              <a:rPr sz="1000" b="1" spc="-5" dirty="0">
                <a:latin typeface="Calibri"/>
                <a:cs typeface="Calibri"/>
              </a:rPr>
              <a:t>détecter </a:t>
            </a:r>
            <a:r>
              <a:rPr sz="1000" b="1" dirty="0">
                <a:latin typeface="Calibri"/>
                <a:cs typeface="Calibri"/>
              </a:rPr>
              <a:t>une</a:t>
            </a:r>
            <a:r>
              <a:rPr sz="1000" b="1" spc="-5" dirty="0">
                <a:latin typeface="Calibri"/>
                <a:cs typeface="Calibri"/>
              </a:rPr>
              <a:t> situation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anormale.</a:t>
            </a:r>
            <a:endParaRPr sz="1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00" b="1" spc="-5" dirty="0">
                <a:latin typeface="Calibri"/>
                <a:cs typeface="Calibri"/>
              </a:rPr>
              <a:t>Capacités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d'analyse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et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de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diagnostic.</a:t>
            </a:r>
            <a:endParaRPr sz="1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00" b="1" spc="-5" dirty="0">
                <a:latin typeface="Calibri"/>
                <a:cs typeface="Calibri"/>
              </a:rPr>
              <a:t>Étudie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le </a:t>
            </a:r>
            <a:r>
              <a:rPr sz="1000" b="1" dirty="0">
                <a:latin typeface="Calibri"/>
                <a:cs typeface="Calibri"/>
              </a:rPr>
              <a:t>schéma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de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montage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et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réalise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l’assemblage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des</a:t>
            </a:r>
            <a:r>
              <a:rPr sz="1000" b="1" spc="-5" dirty="0">
                <a:latin typeface="Calibri"/>
                <a:cs typeface="Calibri"/>
              </a:rPr>
              <a:t> supports.</a:t>
            </a:r>
            <a:endParaRPr sz="100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spcBef>
                <a:spcPts val="910"/>
              </a:spcBef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000" b="1" spc="-5" dirty="0">
                <a:latin typeface="Calibri"/>
                <a:cs typeface="Calibri"/>
              </a:rPr>
              <a:t>Installe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des </a:t>
            </a:r>
            <a:r>
              <a:rPr sz="1000" b="1" dirty="0">
                <a:latin typeface="Calibri"/>
                <a:cs typeface="Calibri"/>
              </a:rPr>
              <a:t>cartes </a:t>
            </a:r>
            <a:r>
              <a:rPr sz="1000" b="1" spc="-5" dirty="0">
                <a:latin typeface="Calibri"/>
                <a:cs typeface="Calibri"/>
              </a:rPr>
              <a:t>et/ou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composants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électriques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et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procède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à</a:t>
            </a:r>
            <a:r>
              <a:rPr sz="1000" b="1" dirty="0">
                <a:latin typeface="Calibri"/>
                <a:cs typeface="Calibri"/>
              </a:rPr>
              <a:t> leur</a:t>
            </a:r>
            <a:r>
              <a:rPr sz="1000" b="1" spc="-5" dirty="0">
                <a:latin typeface="Calibri"/>
                <a:cs typeface="Calibri"/>
              </a:rPr>
              <a:t> connexion.</a:t>
            </a:r>
            <a:endParaRPr sz="100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000" b="1" spc="-5" dirty="0">
                <a:latin typeface="Calibri"/>
                <a:cs typeface="Calibri"/>
              </a:rPr>
              <a:t>Contrôle la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conformité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des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cartes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électroniques</a:t>
            </a:r>
            <a:r>
              <a:rPr sz="1000" b="1" dirty="0">
                <a:latin typeface="Calibri"/>
                <a:cs typeface="Calibri"/>
              </a:rPr>
              <a:t> et/ou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des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composants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électriques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57322" y="2743580"/>
            <a:ext cx="30295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-5" dirty="0">
                <a:latin typeface="Calibri"/>
                <a:cs typeface="Calibri"/>
              </a:rPr>
              <a:t>Diplôme</a:t>
            </a:r>
            <a:r>
              <a:rPr sz="900" b="1" spc="20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de</a:t>
            </a:r>
            <a:r>
              <a:rPr sz="900" b="1" spc="15" dirty="0">
                <a:latin typeface="Calibri"/>
                <a:cs typeface="Calibri"/>
              </a:rPr>
              <a:t> </a:t>
            </a:r>
            <a:r>
              <a:rPr sz="900" b="1" spc="-5" dirty="0">
                <a:latin typeface="Calibri"/>
                <a:cs typeface="Calibri"/>
              </a:rPr>
              <a:t>technicien</a:t>
            </a:r>
            <a:r>
              <a:rPr sz="900" b="1" spc="10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en</a:t>
            </a:r>
            <a:r>
              <a:rPr sz="900" b="1" spc="-20" dirty="0">
                <a:latin typeface="Calibri"/>
                <a:cs typeface="Calibri"/>
              </a:rPr>
              <a:t> </a:t>
            </a:r>
            <a:r>
              <a:rPr sz="900" b="1" spc="-5" dirty="0">
                <a:latin typeface="Calibri"/>
                <a:cs typeface="Calibri"/>
              </a:rPr>
              <a:t>électricité</a:t>
            </a:r>
            <a:r>
              <a:rPr sz="900" b="1" spc="15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de</a:t>
            </a:r>
            <a:r>
              <a:rPr sz="900" b="1" spc="-10" dirty="0">
                <a:latin typeface="Calibri"/>
                <a:cs typeface="Calibri"/>
              </a:rPr>
              <a:t> </a:t>
            </a:r>
            <a:r>
              <a:rPr sz="900" b="1" spc="-5" dirty="0">
                <a:latin typeface="Calibri"/>
                <a:cs typeface="Calibri"/>
              </a:rPr>
              <a:t>maintenance</a:t>
            </a:r>
            <a:r>
              <a:rPr sz="900" b="1" spc="220" dirty="0">
                <a:latin typeface="Calibri"/>
                <a:cs typeface="Calibri"/>
              </a:rPr>
              <a:t> </a:t>
            </a:r>
            <a:r>
              <a:rPr sz="900" b="1" spc="-5" dirty="0">
                <a:latin typeface="Calibri"/>
                <a:cs typeface="Calibri"/>
              </a:rPr>
              <a:t>Industriel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32352" y="3450411"/>
            <a:ext cx="74676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-5" dirty="0">
                <a:solidFill>
                  <a:srgbClr val="BE8F00"/>
                </a:solidFill>
                <a:latin typeface="Calibri"/>
                <a:cs typeface="Calibri"/>
              </a:rPr>
              <a:t>Houssin</a:t>
            </a:r>
            <a:r>
              <a:rPr sz="900" spc="-40" dirty="0">
                <a:solidFill>
                  <a:srgbClr val="BE8F00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BE8F00"/>
                </a:solidFill>
                <a:latin typeface="Calibri"/>
                <a:cs typeface="Calibri"/>
              </a:rPr>
              <a:t>Bno</a:t>
            </a:r>
            <a:r>
              <a:rPr sz="900" spc="-35" dirty="0">
                <a:solidFill>
                  <a:srgbClr val="BE8F0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BE8F00"/>
                </a:solidFill>
                <a:latin typeface="Calibri"/>
                <a:cs typeface="Calibri"/>
              </a:rPr>
              <a:t>Ali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0" y="0"/>
            <a:ext cx="5657215" cy="10446385"/>
            <a:chOff x="0" y="0"/>
            <a:chExt cx="5657215" cy="10446385"/>
          </a:xfrm>
        </p:grpSpPr>
        <p:pic>
          <p:nvPicPr>
            <p:cNvPr id="56" name="object 5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69663" y="3508755"/>
              <a:ext cx="987044" cy="9512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731261" y="3302253"/>
              <a:ext cx="76200" cy="7607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0" y="0"/>
              <a:ext cx="2787650" cy="10446385"/>
            </a:xfrm>
            <a:custGeom>
              <a:avLst/>
              <a:gdLst/>
              <a:ahLst/>
              <a:cxnLst/>
              <a:rect l="l" t="t" r="r" b="b"/>
              <a:pathLst>
                <a:path w="2787650" h="10446385">
                  <a:moveTo>
                    <a:pt x="8890" y="0"/>
                  </a:moveTo>
                  <a:lnTo>
                    <a:pt x="0" y="0"/>
                  </a:lnTo>
                  <a:lnTo>
                    <a:pt x="0" y="1265555"/>
                  </a:lnTo>
                  <a:lnTo>
                    <a:pt x="8890" y="1265555"/>
                  </a:lnTo>
                  <a:lnTo>
                    <a:pt x="8890" y="0"/>
                  </a:lnTo>
                  <a:close/>
                </a:path>
                <a:path w="2787650" h="10446385">
                  <a:moveTo>
                    <a:pt x="2778887" y="4339590"/>
                  </a:moveTo>
                  <a:lnTo>
                    <a:pt x="2769362" y="4339590"/>
                  </a:lnTo>
                  <a:lnTo>
                    <a:pt x="2769362" y="5605272"/>
                  </a:lnTo>
                  <a:lnTo>
                    <a:pt x="2769870" y="5605272"/>
                  </a:lnTo>
                  <a:lnTo>
                    <a:pt x="2769870" y="6706870"/>
                  </a:lnTo>
                  <a:lnTo>
                    <a:pt x="2767330" y="6706870"/>
                  </a:lnTo>
                  <a:lnTo>
                    <a:pt x="2767330" y="7972425"/>
                  </a:lnTo>
                  <a:lnTo>
                    <a:pt x="2769870" y="7972425"/>
                  </a:lnTo>
                  <a:lnTo>
                    <a:pt x="2769870" y="8345805"/>
                  </a:lnTo>
                  <a:lnTo>
                    <a:pt x="2778760" y="8345805"/>
                  </a:lnTo>
                  <a:lnTo>
                    <a:pt x="2778760" y="7080250"/>
                  </a:lnTo>
                  <a:lnTo>
                    <a:pt x="2776220" y="7080250"/>
                  </a:lnTo>
                  <a:lnTo>
                    <a:pt x="2776220" y="6844030"/>
                  </a:lnTo>
                  <a:lnTo>
                    <a:pt x="2778760" y="6844030"/>
                  </a:lnTo>
                  <a:lnTo>
                    <a:pt x="2778760" y="5605272"/>
                  </a:lnTo>
                  <a:lnTo>
                    <a:pt x="2778887" y="5605272"/>
                  </a:lnTo>
                  <a:lnTo>
                    <a:pt x="2778887" y="4339590"/>
                  </a:lnTo>
                  <a:close/>
                </a:path>
                <a:path w="2787650" h="10446385">
                  <a:moveTo>
                    <a:pt x="2787650" y="8689975"/>
                  </a:moveTo>
                  <a:lnTo>
                    <a:pt x="2778760" y="8689975"/>
                  </a:lnTo>
                  <a:lnTo>
                    <a:pt x="2778760" y="9180830"/>
                  </a:lnTo>
                  <a:lnTo>
                    <a:pt x="2778125" y="9180830"/>
                  </a:lnTo>
                  <a:lnTo>
                    <a:pt x="2778125" y="10446385"/>
                  </a:lnTo>
                  <a:lnTo>
                    <a:pt x="2787015" y="10446385"/>
                  </a:lnTo>
                  <a:lnTo>
                    <a:pt x="2787015" y="9955530"/>
                  </a:lnTo>
                  <a:lnTo>
                    <a:pt x="2787650" y="9955530"/>
                  </a:lnTo>
                  <a:lnTo>
                    <a:pt x="2787650" y="8689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0" y="0"/>
              <a:ext cx="2731389" cy="2054224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2957322" y="4368545"/>
            <a:ext cx="4379595" cy="2694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229235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Travail</a:t>
            </a:r>
            <a:r>
              <a:rPr sz="11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individuel</a:t>
            </a:r>
            <a:r>
              <a:rPr sz="1100" b="1" dirty="0">
                <a:latin typeface="Calibri"/>
                <a:cs typeface="Calibri"/>
              </a:rPr>
              <a:t>|</a:t>
            </a:r>
            <a:r>
              <a:rPr sz="1100" b="1" spc="-10" dirty="0">
                <a:latin typeface="Calibri"/>
                <a:cs typeface="Calibri"/>
              </a:rPr>
              <a:t> du </a:t>
            </a:r>
            <a:r>
              <a:rPr sz="1100" b="1" spc="-5" dirty="0">
                <a:latin typeface="Calibri"/>
                <a:cs typeface="Calibri"/>
              </a:rPr>
              <a:t>30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Octobre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à</a:t>
            </a:r>
            <a:r>
              <a:rPr sz="1100" b="1" spc="-5" dirty="0">
                <a:latin typeface="Calibri"/>
                <a:cs typeface="Calibri"/>
              </a:rPr>
              <a:t> ce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jour</a:t>
            </a:r>
            <a:r>
              <a:rPr sz="1100" b="1" spc="2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80340" indent="-76835">
              <a:lnSpc>
                <a:spcPct val="100000"/>
              </a:lnSpc>
              <a:spcBef>
                <a:spcPts val="935"/>
              </a:spcBef>
              <a:buFont typeface="Calibri"/>
              <a:buChar char="-"/>
              <a:tabLst>
                <a:tab pos="180340" algn="l"/>
              </a:tabLst>
            </a:pPr>
            <a:r>
              <a:rPr sz="1100" spc="-5" dirty="0">
                <a:latin typeface="Calibri"/>
                <a:cs typeface="Calibri"/>
              </a:rPr>
              <a:t>Technicien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électricité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98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TER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|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du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Avril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à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30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Octobre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80340" indent="-76835">
              <a:lnSpc>
                <a:spcPct val="100000"/>
              </a:lnSpc>
              <a:spcBef>
                <a:spcPts val="935"/>
              </a:spcBef>
              <a:buFont typeface="Calibri"/>
              <a:buChar char="-"/>
              <a:tabLst>
                <a:tab pos="180340" algn="l"/>
              </a:tabLst>
            </a:pPr>
            <a:r>
              <a:rPr sz="1100" spc="-5" dirty="0">
                <a:latin typeface="Calibri"/>
                <a:cs typeface="Calibri"/>
              </a:rPr>
              <a:t>Technicien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 maintenance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au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site </a:t>
            </a:r>
            <a:r>
              <a:rPr sz="1100" dirty="0">
                <a:latin typeface="Calibri"/>
                <a:cs typeface="Calibri"/>
              </a:rPr>
              <a:t>«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ANFA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PLACE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»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98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CENTRELEC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|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du 5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Juillet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2018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à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28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février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2019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80340" indent="-76835">
              <a:lnSpc>
                <a:spcPct val="100000"/>
              </a:lnSpc>
              <a:spcBef>
                <a:spcPts val="935"/>
              </a:spcBef>
              <a:buFont typeface="Calibri"/>
              <a:buChar char="-"/>
              <a:tabLst>
                <a:tab pos="180340" algn="l"/>
              </a:tabLst>
            </a:pPr>
            <a:r>
              <a:rPr sz="1100" spc="-5" dirty="0">
                <a:latin typeface="Calibri"/>
                <a:cs typeface="Calibri"/>
              </a:rPr>
              <a:t>Technicien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électricité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«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Câbleur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» .</a:t>
            </a:r>
            <a:endParaRPr sz="1100"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98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CBE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|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du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Janvier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à</a:t>
            </a:r>
            <a:r>
              <a:rPr sz="1100" b="1" spc="-5" dirty="0">
                <a:latin typeface="Calibri"/>
                <a:cs typeface="Calibri"/>
              </a:rPr>
              <a:t> 31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Janvier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2018.</a:t>
            </a:r>
            <a:endParaRPr sz="1100">
              <a:latin typeface="Calibri"/>
              <a:cs typeface="Calibri"/>
            </a:endParaRPr>
          </a:p>
          <a:p>
            <a:pPr marL="12700" marR="5080" indent="280035">
              <a:lnSpc>
                <a:spcPct val="110900"/>
              </a:lnSpc>
              <a:spcBef>
                <a:spcPts val="770"/>
              </a:spcBef>
            </a:pPr>
            <a:r>
              <a:rPr sz="1100" b="1" dirty="0">
                <a:latin typeface="Calibri"/>
                <a:cs typeface="Calibri"/>
              </a:rPr>
              <a:t>-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mois </a:t>
            </a:r>
            <a:r>
              <a:rPr sz="1100" spc="-5" dirty="0">
                <a:latin typeface="Calibri"/>
                <a:cs typeface="Calibri"/>
              </a:rPr>
              <a:t>de</a:t>
            </a:r>
            <a:r>
              <a:rPr sz="1100" dirty="0">
                <a:latin typeface="Calibri"/>
                <a:cs typeface="Calibri"/>
              </a:rPr>
              <a:t> stage au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sein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d’une</a:t>
            </a:r>
            <a:r>
              <a:rPr sz="1100" spc="-5" dirty="0">
                <a:latin typeface="Calibri"/>
                <a:cs typeface="Calibri"/>
              </a:rPr>
              <a:t> entreprise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construction</a:t>
            </a:r>
            <a:r>
              <a:rPr sz="1100" spc="-5" dirty="0">
                <a:latin typeface="Calibri"/>
                <a:cs typeface="Calibri"/>
              </a:rPr>
              <a:t> de</a:t>
            </a:r>
            <a:r>
              <a:rPr sz="1100" dirty="0">
                <a:latin typeface="Calibri"/>
                <a:cs typeface="Calibri"/>
              </a:rPr>
              <a:t> bobinage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électrique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98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CENTRELEC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|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du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Février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à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28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Février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2018.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405632" y="7155306"/>
            <a:ext cx="15405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-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Stage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formation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185922" y="7447915"/>
            <a:ext cx="25368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CENTRELEC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|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du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Mars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à</a:t>
            </a:r>
            <a:r>
              <a:rPr sz="1100" b="1" spc="-5" dirty="0">
                <a:latin typeface="Calibri"/>
                <a:cs typeface="Calibri"/>
              </a:rPr>
              <a:t> 30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Avril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2016.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85922" y="7734121"/>
            <a:ext cx="3613785" cy="487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-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Mois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stage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dans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l’atelier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Câblage.</a:t>
            </a:r>
            <a:endParaRPr sz="11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9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100" b="1" dirty="0">
                <a:latin typeface="Calibri"/>
                <a:cs typeface="Calibri"/>
              </a:rPr>
              <a:t>1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an de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stage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avec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un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électricien</a:t>
            </a:r>
            <a:r>
              <a:rPr sz="1100" b="1" spc="24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parallèle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avec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les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études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319531" y="9209741"/>
            <a:ext cx="186499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PERMIS B </a:t>
            </a:r>
            <a:endParaRPr lang="fr-FR" dirty="0"/>
          </a:p>
        </p:txBody>
      </p:sp>
      <p:sp>
        <p:nvSpPr>
          <p:cNvPr id="66" name="TextBox 65"/>
          <p:cNvSpPr txBox="1"/>
          <p:nvPr/>
        </p:nvSpPr>
        <p:spPr>
          <a:xfrm>
            <a:off x="2731261" y="691652"/>
            <a:ext cx="2481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LABDOU </a:t>
            </a:r>
            <a:r>
              <a:rPr lang="fr-FR" sz="2000" dirty="0" err="1" smtClean="0"/>
              <a:t>Anass</a:t>
            </a:r>
            <a:endParaRPr lang="fr-FR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230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TRI201</dc:creator>
  <cp:lastModifiedBy>argana</cp:lastModifiedBy>
  <cp:revision>2</cp:revision>
  <cp:lastPrinted>2022-09-30T15:52:34Z</cp:lastPrinted>
  <dcterms:created xsi:type="dcterms:W3CDTF">2022-09-30T15:42:15Z</dcterms:created>
  <dcterms:modified xsi:type="dcterms:W3CDTF">2022-09-30T15:55:08Z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2022-09-30T00:00:00Z</vt:filetime>
  </property>
</Properties>
</file>