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4"/>
  </p:notesMasterIdLst>
  <p:sldIdLst>
    <p:sldId id="344" r:id="rId4"/>
    <p:sldId id="343" r:id="rId5"/>
    <p:sldId id="364" r:id="rId6"/>
    <p:sldId id="367" r:id="rId7"/>
    <p:sldId id="362" r:id="rId8"/>
    <p:sldId id="372" r:id="rId9"/>
    <p:sldId id="368" r:id="rId10"/>
    <p:sldId id="373" r:id="rId11"/>
    <p:sldId id="359" r:id="rId12"/>
    <p:sldId id="34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8" autoAdjust="0"/>
    <p:restoredTop sz="96196" autoAdjust="0"/>
  </p:normalViewPr>
  <p:slideViewPr>
    <p:cSldViewPr snapToGrid="0" showGuides="1">
      <p:cViewPr varScale="1">
        <p:scale>
          <a:sx n="78" d="100"/>
          <a:sy n="78" d="100"/>
        </p:scale>
        <p:origin x="749" y="72"/>
      </p:cViewPr>
      <p:guideLst>
        <p:guide orient="horz" pos="228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6/12/2023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‹N°›</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4</a:t>
            </a:fld>
            <a:endParaRPr lang="en-US"/>
          </a:p>
        </p:txBody>
      </p:sp>
    </p:spTree>
    <p:extLst>
      <p:ext uri="{BB962C8B-B14F-4D97-AF65-F5344CB8AC3E}">
        <p14:creationId xmlns:p14="http://schemas.microsoft.com/office/powerpoint/2010/main" val="2434097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AB7E7120-FAAE-44F5-AACF-991BD125A6D7}"/>
              </a:ext>
            </a:extLst>
          </p:cNvPr>
          <p:cNvSpPr/>
          <p:nvPr userDrawn="1"/>
        </p:nvSpPr>
        <p:spPr>
          <a:xfrm>
            <a:off x="7280548" y="5979856"/>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9">
            <a:extLst>
              <a:ext uri="{FF2B5EF4-FFF2-40B4-BE49-F238E27FC236}">
                <a16:creationId xmlns:a16="http://schemas.microsoft.com/office/drawing/2014/main" id="{5EB969EB-0B65-4D1F-AA88-6C4DF2393956}"/>
              </a:ext>
            </a:extLst>
          </p:cNvPr>
          <p:cNvSpPr/>
          <p:nvPr userDrawn="1"/>
        </p:nvSpPr>
        <p:spPr>
          <a:xfrm>
            <a:off x="1414" y="5445352"/>
            <a:ext cx="12190587" cy="20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Rectangle 10">
            <a:extLst>
              <a:ext uri="{FF2B5EF4-FFF2-40B4-BE49-F238E27FC236}">
                <a16:creationId xmlns:a16="http://schemas.microsoft.com/office/drawing/2014/main" id="{51B7096F-D553-42E4-BCC1-F83D5003D11A}"/>
              </a:ext>
            </a:extLst>
          </p:cNvPr>
          <p:cNvSpPr/>
          <p:nvPr userDrawn="1"/>
        </p:nvSpPr>
        <p:spPr>
          <a:xfrm>
            <a:off x="1414" y="5778002"/>
            <a:ext cx="12190587" cy="20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1">
            <a:extLst>
              <a:ext uri="{FF2B5EF4-FFF2-40B4-BE49-F238E27FC236}">
                <a16:creationId xmlns:a16="http://schemas.microsoft.com/office/drawing/2014/main" id="{5314F97C-C141-467A-991D-DC4595FFA343}"/>
              </a:ext>
            </a:extLst>
          </p:cNvPr>
          <p:cNvSpPr/>
          <p:nvPr userDrawn="1"/>
        </p:nvSpPr>
        <p:spPr>
          <a:xfrm>
            <a:off x="1414" y="5112702"/>
            <a:ext cx="12190587" cy="20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2">
            <a:extLst>
              <a:ext uri="{FF2B5EF4-FFF2-40B4-BE49-F238E27FC236}">
                <a16:creationId xmlns:a16="http://schemas.microsoft.com/office/drawing/2014/main" id="{6F0787BA-C7F4-402E-86B4-3A6915FE94FB}"/>
              </a:ext>
            </a:extLst>
          </p:cNvPr>
          <p:cNvSpPr/>
          <p:nvPr userDrawn="1"/>
        </p:nvSpPr>
        <p:spPr>
          <a:xfrm>
            <a:off x="1414" y="4780052"/>
            <a:ext cx="12190587" cy="20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9" name="Group 8">
            <a:extLst>
              <a:ext uri="{FF2B5EF4-FFF2-40B4-BE49-F238E27FC236}">
                <a16:creationId xmlns:a16="http://schemas.microsoft.com/office/drawing/2014/main" id="{EB79AFEE-C350-4996-ACF0-82F8F6C171D6}"/>
              </a:ext>
            </a:extLst>
          </p:cNvPr>
          <p:cNvGrpSpPr/>
          <p:nvPr userDrawn="1"/>
        </p:nvGrpSpPr>
        <p:grpSpPr>
          <a:xfrm>
            <a:off x="6932024" y="1497102"/>
            <a:ext cx="4495596" cy="4776801"/>
            <a:chOff x="6446339" y="1280897"/>
            <a:chExt cx="4320717" cy="5285178"/>
          </a:xfrm>
        </p:grpSpPr>
        <p:sp>
          <p:nvSpPr>
            <p:cNvPr id="10" name="Freeform: Shape 9">
              <a:extLst>
                <a:ext uri="{FF2B5EF4-FFF2-40B4-BE49-F238E27FC236}">
                  <a16:creationId xmlns:a16="http://schemas.microsoft.com/office/drawing/2014/main" id="{09DB13DA-DABB-42AD-8C79-B92DB5C2A07E}"/>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869804C-4A6D-4BE0-86D7-115D8C64A339}"/>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7DF8F04-5A6E-4AF0-8EFB-A5416AA5E3E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5816A8E-B875-4F6A-8304-5ADE7C4AFB7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D11A5B2-8B0B-46AD-91FA-92D6EBE8DBF8}"/>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5C827BF-AB2F-4FE6-BEAC-957A3AE70E93}"/>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33A9A79-3428-4B12-B9FF-3C880B01EC68}"/>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7" name="그림 개체 틀 2">
            <a:extLst>
              <a:ext uri="{FF2B5EF4-FFF2-40B4-BE49-F238E27FC236}">
                <a16:creationId xmlns:a16="http://schemas.microsoft.com/office/drawing/2014/main" id="{72A26D6A-3B50-4763-ADCC-F133F62B9BED}"/>
              </a:ext>
            </a:extLst>
          </p:cNvPr>
          <p:cNvSpPr>
            <a:spLocks noGrp="1"/>
          </p:cNvSpPr>
          <p:nvPr>
            <p:ph type="pic" sz="quarter" idx="10" hasCustomPrompt="1"/>
          </p:nvPr>
        </p:nvSpPr>
        <p:spPr>
          <a:xfrm>
            <a:off x="7047968" y="1775610"/>
            <a:ext cx="4109140" cy="3097694"/>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 name="connsiteX0" fmla="*/ 97710 w 3083017"/>
              <a:gd name="connsiteY0" fmla="*/ 691559 h 2693277"/>
              <a:gd name="connsiteX1" fmla="*/ 3083017 w 3083017"/>
              <a:gd name="connsiteY1" fmla="*/ 0 h 2693277"/>
              <a:gd name="connsiteX2" fmla="*/ 2921936 w 3083017"/>
              <a:gd name="connsiteY2" fmla="*/ 2693277 h 2693277"/>
              <a:gd name="connsiteX3" fmla="*/ 0 w 3083017"/>
              <a:gd name="connsiteY3" fmla="*/ 2574070 h 2693277"/>
              <a:gd name="connsiteX4" fmla="*/ 97710 w 3083017"/>
              <a:gd name="connsiteY4" fmla="*/ 691559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97710" y="691559"/>
                </a:moveTo>
                <a:lnTo>
                  <a:pt x="3083017" y="0"/>
                </a:lnTo>
                <a:lnTo>
                  <a:pt x="2921936" y="2693277"/>
                </a:lnTo>
                <a:lnTo>
                  <a:pt x="0" y="2574070"/>
                </a:lnTo>
                <a:lnTo>
                  <a:pt x="97710" y="691559"/>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id="{7D21F174-8916-4585-BFC0-6484AE81EEC6}"/>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B5EC7ADC-67F9-4D30-A972-0F2B88D07920}"/>
              </a:ext>
            </a:extLst>
          </p:cNvPr>
          <p:cNvSpPr>
            <a:spLocks noGrp="1"/>
          </p:cNvSpPr>
          <p:nvPr>
            <p:ph type="pic" sz="quarter" idx="10" hasCustomPrompt="1"/>
          </p:nvPr>
        </p:nvSpPr>
        <p:spPr>
          <a:xfrm>
            <a:off x="724276" y="1714872"/>
            <a:ext cx="3570781" cy="4314254"/>
          </a:xfrm>
          <a:prstGeom prst="rect">
            <a:avLst/>
          </a:prstGeom>
          <a:solidFill>
            <a:schemeClr val="bg1">
              <a:lumMod val="95000"/>
            </a:schemeClr>
          </a:solidFill>
        </p:spPr>
        <p:txBody>
          <a:bodyPr lIns="0" tIns="108000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a:t>
            </a:r>
            <a:endParaRPr lang="ko-KR" altLang="en-US" dirty="0"/>
          </a:p>
        </p:txBody>
      </p:sp>
      <p:sp>
        <p:nvSpPr>
          <p:cNvPr id="3" name="Text Placeholder 9">
            <a:extLst>
              <a:ext uri="{FF2B5EF4-FFF2-40B4-BE49-F238E27FC236}">
                <a16:creationId xmlns:a16="http://schemas.microsoft.com/office/drawing/2014/main" id="{180D3340-5DD9-49E8-A07D-B011C94832E9}"/>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8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106799-229B-4525-BC1C-945C3FD11C08}"/>
              </a:ext>
            </a:extLst>
          </p:cNvPr>
          <p:cNvSpPr>
            <a:spLocks noGrp="1"/>
          </p:cNvSpPr>
          <p:nvPr>
            <p:ph type="pic" idx="11" hasCustomPrompt="1"/>
          </p:nvPr>
        </p:nvSpPr>
        <p:spPr>
          <a:xfrm>
            <a:off x="646094" y="1"/>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id="{FEB8557D-6C5D-4EFB-871A-8763D6EB6796}"/>
              </a:ext>
            </a:extLst>
          </p:cNvPr>
          <p:cNvSpPr>
            <a:spLocks noGrp="1"/>
          </p:cNvSpPr>
          <p:nvPr>
            <p:ph type="pic" idx="12" hasCustomPrompt="1"/>
          </p:nvPr>
        </p:nvSpPr>
        <p:spPr>
          <a:xfrm>
            <a:off x="646094" y="5208103"/>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314395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2030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id="{5B645F56-C047-4B2A-8D39-376A60FB6DBF}"/>
              </a:ext>
            </a:extLst>
          </p:cNvPr>
          <p:cNvSpPr>
            <a:spLocks/>
          </p:cNvSpPr>
          <p:nvPr userDrawn="1"/>
        </p:nvSpPr>
        <p:spPr bwMode="auto">
          <a:xfrm>
            <a:off x="0" y="5745389"/>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
        <p:nvSpPr>
          <p:cNvPr id="4" name="Freeform: Shape 3">
            <a:extLst>
              <a:ext uri="{FF2B5EF4-FFF2-40B4-BE49-F238E27FC236}">
                <a16:creationId xmlns:a16="http://schemas.microsoft.com/office/drawing/2014/main" id="{C22DEAED-1639-4112-B840-31264609C2DD}"/>
              </a:ext>
            </a:extLst>
          </p:cNvPr>
          <p:cNvSpPr>
            <a:spLocks/>
          </p:cNvSpPr>
          <p:nvPr userDrawn="1"/>
        </p:nvSpPr>
        <p:spPr bwMode="auto">
          <a:xfrm>
            <a:off x="6127769" y="5774694"/>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Tree>
    <p:extLst>
      <p:ext uri="{BB962C8B-B14F-4D97-AF65-F5344CB8AC3E}">
        <p14:creationId xmlns:p14="http://schemas.microsoft.com/office/powerpoint/2010/main" val="334499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53BBA9-8910-48AA-B686-668257C008CF}"/>
              </a:ext>
            </a:extLst>
          </p:cNvPr>
          <p:cNvSpPr/>
          <p:nvPr userDrawn="1"/>
        </p:nvSpPr>
        <p:spPr>
          <a:xfrm>
            <a:off x="1" y="0"/>
            <a:ext cx="12207092" cy="1826792"/>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solidFill>
                <a:schemeClr val="bg1"/>
              </a:solidFill>
            </a:endParaRPr>
          </a:p>
        </p:txBody>
      </p:sp>
      <p:sp>
        <p:nvSpPr>
          <p:cNvPr id="5" name="Picture Placeholder 2">
            <a:extLst>
              <a:ext uri="{FF2B5EF4-FFF2-40B4-BE49-F238E27FC236}">
                <a16:creationId xmlns:a16="http://schemas.microsoft.com/office/drawing/2014/main" id="{16E292CF-6239-4FAD-8469-B4057CC66D43}"/>
              </a:ext>
            </a:extLst>
          </p:cNvPr>
          <p:cNvSpPr>
            <a:spLocks noGrp="1"/>
          </p:cNvSpPr>
          <p:nvPr>
            <p:ph type="pic" idx="11" hasCustomPrompt="1"/>
          </p:nvPr>
        </p:nvSpPr>
        <p:spPr>
          <a:xfrm>
            <a:off x="918873" y="2234589"/>
            <a:ext cx="24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10C7E9C4-D97C-4EA3-8549-47E25308DBCD}"/>
              </a:ext>
            </a:extLst>
          </p:cNvPr>
          <p:cNvSpPr>
            <a:spLocks noGrp="1"/>
          </p:cNvSpPr>
          <p:nvPr>
            <p:ph type="pic" idx="12" hasCustomPrompt="1"/>
          </p:nvPr>
        </p:nvSpPr>
        <p:spPr>
          <a:xfrm>
            <a:off x="3648458"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8C95B59E-C4D0-4EBF-A295-B8EADA4B680B}"/>
              </a:ext>
            </a:extLst>
          </p:cNvPr>
          <p:cNvSpPr>
            <a:spLocks noGrp="1"/>
          </p:cNvSpPr>
          <p:nvPr>
            <p:ph type="pic" idx="13" hasCustomPrompt="1"/>
          </p:nvPr>
        </p:nvSpPr>
        <p:spPr>
          <a:xfrm>
            <a:off x="6298465"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BC59B22E-803A-4DC7-BCB8-3C78A2CA0230}"/>
              </a:ext>
            </a:extLst>
          </p:cNvPr>
          <p:cNvSpPr>
            <a:spLocks noGrp="1"/>
          </p:cNvSpPr>
          <p:nvPr>
            <p:ph type="pic" idx="14" hasCustomPrompt="1"/>
          </p:nvPr>
        </p:nvSpPr>
        <p:spPr>
          <a:xfrm>
            <a:off x="8948471"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Our Team LAYOUT</a:t>
            </a:r>
          </a:p>
        </p:txBody>
      </p:sp>
      <p:grpSp>
        <p:nvGrpSpPr>
          <p:cNvPr id="19" name="Group 18">
            <a:extLst>
              <a:ext uri="{FF2B5EF4-FFF2-40B4-BE49-F238E27FC236}">
                <a16:creationId xmlns:a16="http://schemas.microsoft.com/office/drawing/2014/main" id="{65B49267-E735-4FC7-83FE-360218A92580}"/>
              </a:ext>
            </a:extLst>
          </p:cNvPr>
          <p:cNvGrpSpPr/>
          <p:nvPr userDrawn="1"/>
        </p:nvGrpSpPr>
        <p:grpSpPr>
          <a:xfrm>
            <a:off x="0" y="5736337"/>
            <a:ext cx="12192000" cy="1121663"/>
            <a:chOff x="0" y="5758625"/>
            <a:chExt cx="12192000" cy="1121663"/>
          </a:xfrm>
          <a:solidFill>
            <a:schemeClr val="accent6"/>
          </a:solidFill>
        </p:grpSpPr>
        <p:sp>
          <p:nvSpPr>
            <p:cNvPr id="9" name="Freeform: Shape 8">
              <a:extLst>
                <a:ext uri="{FF2B5EF4-FFF2-40B4-BE49-F238E27FC236}">
                  <a16:creationId xmlns:a16="http://schemas.microsoft.com/office/drawing/2014/main" id="{CC7D1DDF-5D25-41E5-A133-643A36A3C21A}"/>
                </a:ext>
              </a:extLst>
            </p:cNvPr>
            <p:cNvSpPr>
              <a:spLocks/>
            </p:cNvSpPr>
            <p:nvPr userDrawn="1"/>
          </p:nvSpPr>
          <p:spPr bwMode="auto">
            <a:xfrm>
              <a:off x="0" y="5758625"/>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4" name="Freeform: Shape 13">
              <a:extLst>
                <a:ext uri="{FF2B5EF4-FFF2-40B4-BE49-F238E27FC236}">
                  <a16:creationId xmlns:a16="http://schemas.microsoft.com/office/drawing/2014/main" id="{AA9A816D-A1A4-486F-B7D6-A7582904D10B}"/>
                </a:ext>
              </a:extLst>
            </p:cNvPr>
            <p:cNvSpPr>
              <a:spLocks/>
            </p:cNvSpPr>
            <p:nvPr userDrawn="1"/>
          </p:nvSpPr>
          <p:spPr bwMode="auto">
            <a:xfrm>
              <a:off x="5164150" y="5758625"/>
              <a:ext cx="1609462" cy="1121663"/>
            </a:xfrm>
            <a:custGeom>
              <a:avLst/>
              <a:gdLst>
                <a:gd name="connsiteX0" fmla="*/ 1129941 w 1609462"/>
                <a:gd name="connsiteY0" fmla="*/ 0 h 1121663"/>
                <a:gd name="connsiteX1" fmla="*/ 1132023 w 1609462"/>
                <a:gd name="connsiteY1" fmla="*/ 246444 h 1121663"/>
                <a:gd name="connsiteX2" fmla="*/ 1171593 w 1609462"/>
                <a:gd name="connsiteY2" fmla="*/ 326429 h 1121663"/>
                <a:gd name="connsiteX3" fmla="*/ 1173676 w 1609462"/>
                <a:gd name="connsiteY3" fmla="*/ 326429 h 1121663"/>
                <a:gd name="connsiteX4" fmla="*/ 1188254 w 1609462"/>
                <a:gd name="connsiteY4" fmla="*/ 326429 h 1121663"/>
                <a:gd name="connsiteX5" fmla="*/ 1188254 w 1609462"/>
                <a:gd name="connsiteY5" fmla="*/ 350208 h 1121663"/>
                <a:gd name="connsiteX6" fmla="*/ 1188776 w 1609462"/>
                <a:gd name="connsiteY6" fmla="*/ 351019 h 1121663"/>
                <a:gd name="connsiteX7" fmla="*/ 1192420 w 1609462"/>
                <a:gd name="connsiteY7" fmla="*/ 356694 h 1121663"/>
                <a:gd name="connsiteX8" fmla="*/ 1192420 w 1609462"/>
                <a:gd name="connsiteY8" fmla="*/ 471268 h 1121663"/>
                <a:gd name="connsiteX9" fmla="*/ 1194762 w 1609462"/>
                <a:gd name="connsiteY9" fmla="*/ 471268 h 1121663"/>
                <a:gd name="connsiteX10" fmla="*/ 1211164 w 1609462"/>
                <a:gd name="connsiteY10" fmla="*/ 471268 h 1121663"/>
                <a:gd name="connsiteX11" fmla="*/ 1211164 w 1609462"/>
                <a:gd name="connsiteY11" fmla="*/ 611783 h 1121663"/>
                <a:gd name="connsiteX12" fmla="*/ 1212726 w 1609462"/>
                <a:gd name="connsiteY12" fmla="*/ 611513 h 1121663"/>
                <a:gd name="connsiteX13" fmla="*/ 1223660 w 1609462"/>
                <a:gd name="connsiteY13" fmla="*/ 609622 h 1121663"/>
                <a:gd name="connsiteX14" fmla="*/ 1221577 w 1609462"/>
                <a:gd name="connsiteY14" fmla="*/ 698254 h 1121663"/>
                <a:gd name="connsiteX15" fmla="*/ 1223139 w 1609462"/>
                <a:gd name="connsiteY15" fmla="*/ 698525 h 1121663"/>
                <a:gd name="connsiteX16" fmla="*/ 1234073 w 1609462"/>
                <a:gd name="connsiteY16" fmla="*/ 700416 h 1121663"/>
                <a:gd name="connsiteX17" fmla="*/ 1234332 w 1609462"/>
                <a:gd name="connsiteY17" fmla="*/ 701227 h 1121663"/>
                <a:gd name="connsiteX18" fmla="*/ 1236155 w 1609462"/>
                <a:gd name="connsiteY18" fmla="*/ 706902 h 1121663"/>
                <a:gd name="connsiteX19" fmla="*/ 1236936 w 1609462"/>
                <a:gd name="connsiteY19" fmla="*/ 704470 h 1121663"/>
                <a:gd name="connsiteX20" fmla="*/ 1242403 w 1609462"/>
                <a:gd name="connsiteY20" fmla="*/ 687446 h 1121663"/>
                <a:gd name="connsiteX21" fmla="*/ 1244225 w 1609462"/>
                <a:gd name="connsiteY21" fmla="*/ 687446 h 1121663"/>
                <a:gd name="connsiteX22" fmla="*/ 1256982 w 1609462"/>
                <a:gd name="connsiteY22" fmla="*/ 687446 h 1121663"/>
                <a:gd name="connsiteX23" fmla="*/ 1256982 w 1609462"/>
                <a:gd name="connsiteY23" fmla="*/ 719872 h 1121663"/>
                <a:gd name="connsiteX24" fmla="*/ 1258023 w 1609462"/>
                <a:gd name="connsiteY24" fmla="*/ 720413 h 1121663"/>
                <a:gd name="connsiteX25" fmla="*/ 1265313 w 1609462"/>
                <a:gd name="connsiteY25" fmla="*/ 724196 h 1121663"/>
                <a:gd name="connsiteX26" fmla="*/ 1265313 w 1609462"/>
                <a:gd name="connsiteY26" fmla="*/ 725547 h 1121663"/>
                <a:gd name="connsiteX27" fmla="*/ 1265313 w 1609462"/>
                <a:gd name="connsiteY27" fmla="*/ 735005 h 1121663"/>
                <a:gd name="connsiteX28" fmla="*/ 1311131 w 1609462"/>
                <a:gd name="connsiteY28" fmla="*/ 735005 h 1121663"/>
                <a:gd name="connsiteX29" fmla="*/ 1311131 w 1609462"/>
                <a:gd name="connsiteY29" fmla="*/ 736086 h 1121663"/>
                <a:gd name="connsiteX30" fmla="*/ 1311131 w 1609462"/>
                <a:gd name="connsiteY30" fmla="*/ 743652 h 1121663"/>
                <a:gd name="connsiteX31" fmla="*/ 1313213 w 1609462"/>
                <a:gd name="connsiteY31" fmla="*/ 743652 h 1121663"/>
                <a:gd name="connsiteX32" fmla="*/ 1327791 w 1609462"/>
                <a:gd name="connsiteY32" fmla="*/ 743652 h 1121663"/>
                <a:gd name="connsiteX33" fmla="*/ 1327791 w 1609462"/>
                <a:gd name="connsiteY33" fmla="*/ 713387 h 1121663"/>
                <a:gd name="connsiteX34" fmla="*/ 1373609 w 1609462"/>
                <a:gd name="connsiteY34" fmla="*/ 713387 h 1121663"/>
                <a:gd name="connsiteX35" fmla="*/ 1373609 w 1609462"/>
                <a:gd name="connsiteY35" fmla="*/ 712036 h 1121663"/>
                <a:gd name="connsiteX36" fmla="*/ 1373609 w 1609462"/>
                <a:gd name="connsiteY36" fmla="*/ 702578 h 1121663"/>
                <a:gd name="connsiteX37" fmla="*/ 1374651 w 1609462"/>
                <a:gd name="connsiteY37" fmla="*/ 702578 h 1121663"/>
                <a:gd name="connsiteX38" fmla="*/ 1381940 w 1609462"/>
                <a:gd name="connsiteY38" fmla="*/ 702578 h 1121663"/>
                <a:gd name="connsiteX39" fmla="*/ 1381940 w 1609462"/>
                <a:gd name="connsiteY39" fmla="*/ 700687 h 1121663"/>
                <a:gd name="connsiteX40" fmla="*/ 1381940 w 1609462"/>
                <a:gd name="connsiteY40" fmla="*/ 687446 h 1121663"/>
                <a:gd name="connsiteX41" fmla="*/ 1382721 w 1609462"/>
                <a:gd name="connsiteY41" fmla="*/ 687446 h 1121663"/>
                <a:gd name="connsiteX42" fmla="*/ 1388188 w 1609462"/>
                <a:gd name="connsiteY42" fmla="*/ 687446 h 1121663"/>
                <a:gd name="connsiteX43" fmla="*/ 1388188 w 1609462"/>
                <a:gd name="connsiteY43" fmla="*/ 686365 h 1121663"/>
                <a:gd name="connsiteX44" fmla="*/ 1388188 w 1609462"/>
                <a:gd name="connsiteY44" fmla="*/ 678798 h 1121663"/>
                <a:gd name="connsiteX45" fmla="*/ 1390271 w 1609462"/>
                <a:gd name="connsiteY45" fmla="*/ 678798 h 1121663"/>
                <a:gd name="connsiteX46" fmla="*/ 1404849 w 1609462"/>
                <a:gd name="connsiteY46" fmla="*/ 678798 h 1121663"/>
                <a:gd name="connsiteX47" fmla="*/ 1404849 w 1609462"/>
                <a:gd name="connsiteY47" fmla="*/ 679879 h 1121663"/>
                <a:gd name="connsiteX48" fmla="*/ 1404849 w 1609462"/>
                <a:gd name="connsiteY48" fmla="*/ 687446 h 1121663"/>
                <a:gd name="connsiteX49" fmla="*/ 1427758 w 1609462"/>
                <a:gd name="connsiteY49" fmla="*/ 687446 h 1121663"/>
                <a:gd name="connsiteX50" fmla="*/ 1427758 w 1609462"/>
                <a:gd name="connsiteY50" fmla="*/ 685554 h 1121663"/>
                <a:gd name="connsiteX51" fmla="*/ 1427758 w 1609462"/>
                <a:gd name="connsiteY51" fmla="*/ 672313 h 1121663"/>
                <a:gd name="connsiteX52" fmla="*/ 1429581 w 1609462"/>
                <a:gd name="connsiteY52" fmla="*/ 672313 h 1121663"/>
                <a:gd name="connsiteX53" fmla="*/ 1442337 w 1609462"/>
                <a:gd name="connsiteY53" fmla="*/ 672313 h 1121663"/>
                <a:gd name="connsiteX54" fmla="*/ 1442337 w 1609462"/>
                <a:gd name="connsiteY54" fmla="*/ 696093 h 1121663"/>
                <a:gd name="connsiteX55" fmla="*/ 1443379 w 1609462"/>
                <a:gd name="connsiteY55" fmla="*/ 696093 h 1121663"/>
                <a:gd name="connsiteX56" fmla="*/ 1450668 w 1609462"/>
                <a:gd name="connsiteY56" fmla="*/ 696093 h 1121663"/>
                <a:gd name="connsiteX57" fmla="*/ 1450668 w 1609462"/>
                <a:gd name="connsiteY57" fmla="*/ 695012 h 1121663"/>
                <a:gd name="connsiteX58" fmla="*/ 1450668 w 1609462"/>
                <a:gd name="connsiteY58" fmla="*/ 687446 h 1121663"/>
                <a:gd name="connsiteX59" fmla="*/ 1452489 w 1609462"/>
                <a:gd name="connsiteY59" fmla="*/ 687446 h 1121663"/>
                <a:gd name="connsiteX60" fmla="*/ 1465246 w 1609462"/>
                <a:gd name="connsiteY60" fmla="*/ 687446 h 1121663"/>
                <a:gd name="connsiteX61" fmla="*/ 1465246 w 1609462"/>
                <a:gd name="connsiteY61" fmla="*/ 713387 h 1121663"/>
                <a:gd name="connsiteX62" fmla="*/ 1467329 w 1609462"/>
                <a:gd name="connsiteY62" fmla="*/ 713387 h 1121663"/>
                <a:gd name="connsiteX63" fmla="*/ 1481907 w 1609462"/>
                <a:gd name="connsiteY63" fmla="*/ 713387 h 1121663"/>
                <a:gd name="connsiteX64" fmla="*/ 1481907 w 1609462"/>
                <a:gd name="connsiteY64" fmla="*/ 715008 h 1121663"/>
                <a:gd name="connsiteX65" fmla="*/ 1481907 w 1609462"/>
                <a:gd name="connsiteY65" fmla="*/ 726358 h 1121663"/>
                <a:gd name="connsiteX66" fmla="*/ 1482688 w 1609462"/>
                <a:gd name="connsiteY66" fmla="*/ 726358 h 1121663"/>
                <a:gd name="connsiteX67" fmla="*/ 1488156 w 1609462"/>
                <a:gd name="connsiteY67" fmla="*/ 726358 h 1121663"/>
                <a:gd name="connsiteX68" fmla="*/ 1488156 w 1609462"/>
                <a:gd name="connsiteY68" fmla="*/ 725547 h 1121663"/>
                <a:gd name="connsiteX69" fmla="*/ 1488156 w 1609462"/>
                <a:gd name="connsiteY69" fmla="*/ 719872 h 1121663"/>
                <a:gd name="connsiteX70" fmla="*/ 1519395 w 1609462"/>
                <a:gd name="connsiteY70" fmla="*/ 719872 h 1121663"/>
                <a:gd name="connsiteX71" fmla="*/ 1519395 w 1609462"/>
                <a:gd name="connsiteY71" fmla="*/ 743652 h 1121663"/>
                <a:gd name="connsiteX72" fmla="*/ 1520436 w 1609462"/>
                <a:gd name="connsiteY72" fmla="*/ 743652 h 1121663"/>
                <a:gd name="connsiteX73" fmla="*/ 1527726 w 1609462"/>
                <a:gd name="connsiteY73" fmla="*/ 743652 h 1121663"/>
                <a:gd name="connsiteX74" fmla="*/ 1527726 w 1609462"/>
                <a:gd name="connsiteY74" fmla="*/ 744733 h 1121663"/>
                <a:gd name="connsiteX75" fmla="*/ 1527726 w 1609462"/>
                <a:gd name="connsiteY75" fmla="*/ 752299 h 1121663"/>
                <a:gd name="connsiteX76" fmla="*/ 1528507 w 1609462"/>
                <a:gd name="connsiteY76" fmla="*/ 752299 h 1121663"/>
                <a:gd name="connsiteX77" fmla="*/ 1533974 w 1609462"/>
                <a:gd name="connsiteY77" fmla="*/ 752299 h 1121663"/>
                <a:gd name="connsiteX78" fmla="*/ 1533974 w 1609462"/>
                <a:gd name="connsiteY78" fmla="*/ 750137 h 1121663"/>
                <a:gd name="connsiteX79" fmla="*/ 1533974 w 1609462"/>
                <a:gd name="connsiteY79" fmla="*/ 735005 h 1121663"/>
                <a:gd name="connsiteX80" fmla="*/ 1535015 w 1609462"/>
                <a:gd name="connsiteY80" fmla="*/ 735005 h 1121663"/>
                <a:gd name="connsiteX81" fmla="*/ 1542304 w 1609462"/>
                <a:gd name="connsiteY81" fmla="*/ 735005 h 1121663"/>
                <a:gd name="connsiteX82" fmla="*/ 1542304 w 1609462"/>
                <a:gd name="connsiteY82" fmla="*/ 736086 h 1121663"/>
                <a:gd name="connsiteX83" fmla="*/ 1542304 w 1609462"/>
                <a:gd name="connsiteY83" fmla="*/ 743652 h 1121663"/>
                <a:gd name="connsiteX84" fmla="*/ 1547771 w 1609462"/>
                <a:gd name="connsiteY84" fmla="*/ 741659 h 1121663"/>
                <a:gd name="connsiteX85" fmla="*/ 1548552 w 1609462"/>
                <a:gd name="connsiteY85" fmla="*/ 740679 h 1121663"/>
                <a:gd name="connsiteX86" fmla="*/ 1548552 w 1609462"/>
                <a:gd name="connsiteY86" fmla="*/ 735005 h 1121663"/>
                <a:gd name="connsiteX87" fmla="*/ 1588123 w 1609462"/>
                <a:gd name="connsiteY87" fmla="*/ 735005 h 1121663"/>
                <a:gd name="connsiteX88" fmla="*/ 1588123 w 1609462"/>
                <a:gd name="connsiteY88" fmla="*/ 758784 h 1121663"/>
                <a:gd name="connsiteX89" fmla="*/ 1590205 w 1609462"/>
                <a:gd name="connsiteY89" fmla="*/ 758784 h 1121663"/>
                <a:gd name="connsiteX90" fmla="*/ 1604783 w 1609462"/>
                <a:gd name="connsiteY90" fmla="*/ 758784 h 1121663"/>
                <a:gd name="connsiteX91" fmla="*/ 1604783 w 1609462"/>
                <a:gd name="connsiteY91" fmla="*/ 759865 h 1121663"/>
                <a:gd name="connsiteX92" fmla="*/ 1604783 w 1609462"/>
                <a:gd name="connsiteY92" fmla="*/ 767431 h 1121663"/>
                <a:gd name="connsiteX93" fmla="*/ 1606606 w 1609462"/>
                <a:gd name="connsiteY93" fmla="*/ 767431 h 1121663"/>
                <a:gd name="connsiteX94" fmla="*/ 1609462 w 1609462"/>
                <a:gd name="connsiteY94" fmla="*/ 767431 h 1121663"/>
                <a:gd name="connsiteX95" fmla="*/ 1609462 w 1609462"/>
                <a:gd name="connsiteY95" fmla="*/ 1121663 h 1121663"/>
                <a:gd name="connsiteX96" fmla="*/ 0 w 1609462"/>
                <a:gd name="connsiteY96" fmla="*/ 1121663 h 1121663"/>
                <a:gd name="connsiteX97" fmla="*/ 43213 w 1609462"/>
                <a:gd name="connsiteY97" fmla="*/ 1048827 h 1121663"/>
                <a:gd name="connsiteX98" fmla="*/ 84500 w 1609462"/>
                <a:gd name="connsiteY98" fmla="*/ 1045519 h 1121663"/>
                <a:gd name="connsiteX99" fmla="*/ 84500 w 1609462"/>
                <a:gd name="connsiteY99" fmla="*/ 1012974 h 1121663"/>
                <a:gd name="connsiteX100" fmla="*/ 130311 w 1609462"/>
                <a:gd name="connsiteY100" fmla="*/ 1012974 h 1121663"/>
                <a:gd name="connsiteX101" fmla="*/ 130311 w 1609462"/>
                <a:gd name="connsiteY101" fmla="*/ 994377 h 1121663"/>
                <a:gd name="connsiteX102" fmla="*/ 226515 w 1609462"/>
                <a:gd name="connsiteY102" fmla="*/ 994377 h 1121663"/>
                <a:gd name="connsiteX103" fmla="*/ 226515 w 1609462"/>
                <a:gd name="connsiteY103" fmla="*/ 1006000 h 1121663"/>
                <a:gd name="connsiteX104" fmla="*/ 288359 w 1609462"/>
                <a:gd name="connsiteY104" fmla="*/ 1006000 h 1121663"/>
                <a:gd name="connsiteX105" fmla="*/ 288359 w 1609462"/>
                <a:gd name="connsiteY105" fmla="*/ 1012974 h 1121663"/>
                <a:gd name="connsiteX106" fmla="*/ 306683 w 1609462"/>
                <a:gd name="connsiteY106" fmla="*/ 1012974 h 1121663"/>
                <a:gd name="connsiteX107" fmla="*/ 306683 w 1609462"/>
                <a:gd name="connsiteY107" fmla="*/ 1019948 h 1121663"/>
                <a:gd name="connsiteX108" fmla="*/ 322717 w 1609462"/>
                <a:gd name="connsiteY108" fmla="*/ 1019948 h 1121663"/>
                <a:gd name="connsiteX109" fmla="*/ 322717 w 1609462"/>
                <a:gd name="connsiteY109" fmla="*/ 915339 h 1121663"/>
                <a:gd name="connsiteX110" fmla="*/ 370819 w 1609462"/>
                <a:gd name="connsiteY110" fmla="*/ 901391 h 1121663"/>
                <a:gd name="connsiteX111" fmla="*/ 460150 w 1609462"/>
                <a:gd name="connsiteY111" fmla="*/ 901391 h 1121663"/>
                <a:gd name="connsiteX112" fmla="*/ 460150 w 1609462"/>
                <a:gd name="connsiteY112" fmla="*/ 734017 h 1121663"/>
                <a:gd name="connsiteX113" fmla="*/ 485346 w 1609462"/>
                <a:gd name="connsiteY113" fmla="*/ 722393 h 1121663"/>
                <a:gd name="connsiteX114" fmla="*/ 595293 w 1609462"/>
                <a:gd name="connsiteY114" fmla="*/ 703796 h 1121663"/>
                <a:gd name="connsiteX115" fmla="*/ 634232 w 1609462"/>
                <a:gd name="connsiteY115" fmla="*/ 715419 h 1121663"/>
                <a:gd name="connsiteX116" fmla="*/ 641104 w 1609462"/>
                <a:gd name="connsiteY116" fmla="*/ 722393 h 1121663"/>
                <a:gd name="connsiteX117" fmla="*/ 641104 w 1609462"/>
                <a:gd name="connsiteY117" fmla="*/ 1033896 h 1121663"/>
                <a:gd name="connsiteX118" fmla="*/ 657138 w 1609462"/>
                <a:gd name="connsiteY118" fmla="*/ 1033896 h 1121663"/>
                <a:gd name="connsiteX119" fmla="*/ 657138 w 1609462"/>
                <a:gd name="connsiteY119" fmla="*/ 908365 h 1121663"/>
                <a:gd name="connsiteX120" fmla="*/ 670881 w 1609462"/>
                <a:gd name="connsiteY120" fmla="*/ 908365 h 1121663"/>
                <a:gd name="connsiteX121" fmla="*/ 670881 w 1609462"/>
                <a:gd name="connsiteY121" fmla="*/ 896742 h 1121663"/>
                <a:gd name="connsiteX122" fmla="*/ 684624 w 1609462"/>
                <a:gd name="connsiteY122" fmla="*/ 889768 h 1121663"/>
                <a:gd name="connsiteX123" fmla="*/ 696077 w 1609462"/>
                <a:gd name="connsiteY123" fmla="*/ 889768 h 1121663"/>
                <a:gd name="connsiteX124" fmla="*/ 696077 w 1609462"/>
                <a:gd name="connsiteY124" fmla="*/ 878145 h 1121663"/>
                <a:gd name="connsiteX125" fmla="*/ 705239 w 1609462"/>
                <a:gd name="connsiteY125" fmla="*/ 871171 h 1121663"/>
                <a:gd name="connsiteX126" fmla="*/ 728146 w 1609462"/>
                <a:gd name="connsiteY126" fmla="*/ 871171 h 1121663"/>
                <a:gd name="connsiteX127" fmla="*/ 728146 w 1609462"/>
                <a:gd name="connsiteY127" fmla="*/ 908365 h 1121663"/>
                <a:gd name="connsiteX128" fmla="*/ 776247 w 1609462"/>
                <a:gd name="connsiteY128" fmla="*/ 908365 h 1121663"/>
                <a:gd name="connsiteX129" fmla="*/ 776247 w 1609462"/>
                <a:gd name="connsiteY129" fmla="*/ 1038546 h 1121663"/>
                <a:gd name="connsiteX130" fmla="*/ 794571 w 1609462"/>
                <a:gd name="connsiteY130" fmla="*/ 1038546 h 1121663"/>
                <a:gd name="connsiteX131" fmla="*/ 812895 w 1609462"/>
                <a:gd name="connsiteY131" fmla="*/ 1031572 h 1121663"/>
                <a:gd name="connsiteX132" fmla="*/ 812895 w 1609462"/>
                <a:gd name="connsiteY132" fmla="*/ 1022273 h 1121663"/>
                <a:gd name="connsiteX133" fmla="*/ 806024 w 1609462"/>
                <a:gd name="connsiteY133" fmla="*/ 1019948 h 1121663"/>
                <a:gd name="connsiteX134" fmla="*/ 806024 w 1609462"/>
                <a:gd name="connsiteY134" fmla="*/ 1012974 h 1121663"/>
                <a:gd name="connsiteX135" fmla="*/ 812895 w 1609462"/>
                <a:gd name="connsiteY135" fmla="*/ 1008325 h 1121663"/>
                <a:gd name="connsiteX136" fmla="*/ 812895 w 1609462"/>
                <a:gd name="connsiteY136" fmla="*/ 957183 h 1121663"/>
                <a:gd name="connsiteX137" fmla="*/ 806024 w 1609462"/>
                <a:gd name="connsiteY137" fmla="*/ 954858 h 1121663"/>
                <a:gd name="connsiteX138" fmla="*/ 806024 w 1609462"/>
                <a:gd name="connsiteY138" fmla="*/ 947884 h 1121663"/>
                <a:gd name="connsiteX139" fmla="*/ 812895 w 1609462"/>
                <a:gd name="connsiteY139" fmla="*/ 943235 h 1121663"/>
                <a:gd name="connsiteX140" fmla="*/ 817477 w 1609462"/>
                <a:gd name="connsiteY140" fmla="*/ 938586 h 1121663"/>
                <a:gd name="connsiteX141" fmla="*/ 817477 w 1609462"/>
                <a:gd name="connsiteY141" fmla="*/ 929287 h 1121663"/>
                <a:gd name="connsiteX142" fmla="*/ 812895 w 1609462"/>
                <a:gd name="connsiteY142" fmla="*/ 929287 h 1121663"/>
                <a:gd name="connsiteX143" fmla="*/ 812895 w 1609462"/>
                <a:gd name="connsiteY143" fmla="*/ 922313 h 1121663"/>
                <a:gd name="connsiteX144" fmla="*/ 819767 w 1609462"/>
                <a:gd name="connsiteY144" fmla="*/ 917664 h 1121663"/>
                <a:gd name="connsiteX145" fmla="*/ 856416 w 1609462"/>
                <a:gd name="connsiteY145" fmla="*/ 852574 h 1121663"/>
                <a:gd name="connsiteX146" fmla="*/ 851835 w 1609462"/>
                <a:gd name="connsiteY146" fmla="*/ 850249 h 1121663"/>
                <a:gd name="connsiteX147" fmla="*/ 851835 w 1609462"/>
                <a:gd name="connsiteY147" fmla="*/ 843275 h 1121663"/>
                <a:gd name="connsiteX148" fmla="*/ 858706 w 1609462"/>
                <a:gd name="connsiteY148" fmla="*/ 840950 h 1121663"/>
                <a:gd name="connsiteX149" fmla="*/ 858706 w 1609462"/>
                <a:gd name="connsiteY149" fmla="*/ 831652 h 1121663"/>
                <a:gd name="connsiteX150" fmla="*/ 863288 w 1609462"/>
                <a:gd name="connsiteY150" fmla="*/ 831652 h 1121663"/>
                <a:gd name="connsiteX151" fmla="*/ 863288 w 1609462"/>
                <a:gd name="connsiteY151" fmla="*/ 810730 h 1121663"/>
                <a:gd name="connsiteX152" fmla="*/ 858706 w 1609462"/>
                <a:gd name="connsiteY152" fmla="*/ 810730 h 1121663"/>
                <a:gd name="connsiteX153" fmla="*/ 858706 w 1609462"/>
                <a:gd name="connsiteY153" fmla="*/ 806081 h 1121663"/>
                <a:gd name="connsiteX154" fmla="*/ 863288 w 1609462"/>
                <a:gd name="connsiteY154" fmla="*/ 803756 h 1121663"/>
                <a:gd name="connsiteX155" fmla="*/ 874740 w 1609462"/>
                <a:gd name="connsiteY155" fmla="*/ 787483 h 1121663"/>
                <a:gd name="connsiteX156" fmla="*/ 877030 w 1609462"/>
                <a:gd name="connsiteY156" fmla="*/ 778185 h 1121663"/>
                <a:gd name="connsiteX157" fmla="*/ 877030 w 1609462"/>
                <a:gd name="connsiteY157" fmla="*/ 752614 h 1121663"/>
                <a:gd name="connsiteX158" fmla="*/ 877317 w 1609462"/>
                <a:gd name="connsiteY158" fmla="*/ 751742 h 1121663"/>
                <a:gd name="connsiteX159" fmla="*/ 879321 w 1609462"/>
                <a:gd name="connsiteY159" fmla="*/ 745640 h 1121663"/>
                <a:gd name="connsiteX160" fmla="*/ 879607 w 1609462"/>
                <a:gd name="connsiteY160" fmla="*/ 746512 h 1121663"/>
                <a:gd name="connsiteX161" fmla="*/ 881612 w 1609462"/>
                <a:gd name="connsiteY161" fmla="*/ 752614 h 1121663"/>
                <a:gd name="connsiteX162" fmla="*/ 883902 w 1609462"/>
                <a:gd name="connsiteY162" fmla="*/ 778185 h 1121663"/>
                <a:gd name="connsiteX163" fmla="*/ 883902 w 1609462"/>
                <a:gd name="connsiteY163" fmla="*/ 785159 h 1121663"/>
                <a:gd name="connsiteX164" fmla="*/ 895356 w 1609462"/>
                <a:gd name="connsiteY164" fmla="*/ 803756 h 1121663"/>
                <a:gd name="connsiteX165" fmla="*/ 899937 w 1609462"/>
                <a:gd name="connsiteY165" fmla="*/ 806081 h 1121663"/>
                <a:gd name="connsiteX166" fmla="*/ 899937 w 1609462"/>
                <a:gd name="connsiteY166" fmla="*/ 810730 h 1121663"/>
                <a:gd name="connsiteX167" fmla="*/ 897647 w 1609462"/>
                <a:gd name="connsiteY167" fmla="*/ 831652 h 1121663"/>
                <a:gd name="connsiteX168" fmla="*/ 902227 w 1609462"/>
                <a:gd name="connsiteY168" fmla="*/ 840950 h 1121663"/>
                <a:gd name="connsiteX169" fmla="*/ 906809 w 1609462"/>
                <a:gd name="connsiteY169" fmla="*/ 843275 h 1121663"/>
                <a:gd name="connsiteX170" fmla="*/ 906809 w 1609462"/>
                <a:gd name="connsiteY170" fmla="*/ 850249 h 1121663"/>
                <a:gd name="connsiteX171" fmla="*/ 902227 w 1609462"/>
                <a:gd name="connsiteY171" fmla="*/ 852574 h 1121663"/>
                <a:gd name="connsiteX172" fmla="*/ 929142 w 1609462"/>
                <a:gd name="connsiteY172" fmla="*/ 879889 h 1121663"/>
                <a:gd name="connsiteX173" fmla="*/ 938277 w 1609462"/>
                <a:gd name="connsiteY173" fmla="*/ 915339 h 1121663"/>
                <a:gd name="connsiteX174" fmla="*/ 970944 w 1609462"/>
                <a:gd name="connsiteY174" fmla="*/ 915339 h 1121663"/>
                <a:gd name="connsiteX175" fmla="*/ 970944 w 1609462"/>
                <a:gd name="connsiteY175" fmla="*/ 886329 h 1121663"/>
                <a:gd name="connsiteX176" fmla="*/ 965411 w 1609462"/>
                <a:gd name="connsiteY176" fmla="*/ 886329 h 1121663"/>
                <a:gd name="connsiteX177" fmla="*/ 965411 w 1609462"/>
                <a:gd name="connsiteY177" fmla="*/ 724196 h 1121663"/>
                <a:gd name="connsiteX178" fmla="*/ 986238 w 1609462"/>
                <a:gd name="connsiteY178" fmla="*/ 724196 h 1121663"/>
                <a:gd name="connsiteX179" fmla="*/ 986759 w 1609462"/>
                <a:gd name="connsiteY179" fmla="*/ 723115 h 1121663"/>
                <a:gd name="connsiteX180" fmla="*/ 990403 w 1609462"/>
                <a:gd name="connsiteY180" fmla="*/ 715549 h 1121663"/>
                <a:gd name="connsiteX181" fmla="*/ 992226 w 1609462"/>
                <a:gd name="connsiteY181" fmla="*/ 715819 h 1121663"/>
                <a:gd name="connsiteX182" fmla="*/ 1004982 w 1609462"/>
                <a:gd name="connsiteY182" fmla="*/ 717710 h 1121663"/>
                <a:gd name="connsiteX183" fmla="*/ 1005502 w 1609462"/>
                <a:gd name="connsiteY183" fmla="*/ 719062 h 1121663"/>
                <a:gd name="connsiteX184" fmla="*/ 1009146 w 1609462"/>
                <a:gd name="connsiteY184" fmla="*/ 728519 h 1121663"/>
                <a:gd name="connsiteX185" fmla="*/ 1036221 w 1609462"/>
                <a:gd name="connsiteY185" fmla="*/ 730681 h 1121663"/>
                <a:gd name="connsiteX186" fmla="*/ 1036221 w 1609462"/>
                <a:gd name="connsiteY186" fmla="*/ 607460 h 1121663"/>
                <a:gd name="connsiteX187" fmla="*/ 1038304 w 1609462"/>
                <a:gd name="connsiteY187" fmla="*/ 607460 h 1121663"/>
                <a:gd name="connsiteX188" fmla="*/ 1052883 w 1609462"/>
                <a:gd name="connsiteY188" fmla="*/ 607460 h 1121663"/>
                <a:gd name="connsiteX189" fmla="*/ 1052883 w 1609462"/>
                <a:gd name="connsiteY189" fmla="*/ 471268 h 1121663"/>
                <a:gd name="connsiteX190" fmla="*/ 1054704 w 1609462"/>
                <a:gd name="connsiteY190" fmla="*/ 471268 h 1121663"/>
                <a:gd name="connsiteX191" fmla="*/ 1067461 w 1609462"/>
                <a:gd name="connsiteY191" fmla="*/ 471268 h 1121663"/>
                <a:gd name="connsiteX192" fmla="*/ 1067461 w 1609462"/>
                <a:gd name="connsiteY192" fmla="*/ 356694 h 1121663"/>
                <a:gd name="connsiteX193" fmla="*/ 1071626 w 1609462"/>
                <a:gd name="connsiteY193" fmla="*/ 328590 h 1121663"/>
                <a:gd name="connsiteX194" fmla="*/ 1073709 w 1609462"/>
                <a:gd name="connsiteY194" fmla="*/ 328590 h 1121663"/>
                <a:gd name="connsiteX195" fmla="*/ 1088288 w 1609462"/>
                <a:gd name="connsiteY195" fmla="*/ 328590 h 1121663"/>
                <a:gd name="connsiteX196" fmla="*/ 1125775 w 1609462"/>
                <a:gd name="connsiteY196" fmla="*/ 246444 h 1121663"/>
                <a:gd name="connsiteX197" fmla="*/ 1129941 w 1609462"/>
                <a:gd name="connsiteY197" fmla="*/ 0 h 112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609462" h="1121663">
                  <a:moveTo>
                    <a:pt x="1129941" y="0"/>
                  </a:moveTo>
                  <a:cubicBezTo>
                    <a:pt x="1129941" y="18"/>
                    <a:pt x="1129957" y="2040"/>
                    <a:pt x="1132023" y="246444"/>
                  </a:cubicBezTo>
                  <a:cubicBezTo>
                    <a:pt x="1132035" y="246468"/>
                    <a:pt x="1132698" y="247808"/>
                    <a:pt x="1171593" y="326429"/>
                  </a:cubicBezTo>
                  <a:cubicBezTo>
                    <a:pt x="1171601" y="326429"/>
                    <a:pt x="1171715" y="326429"/>
                    <a:pt x="1173676" y="326429"/>
                  </a:cubicBezTo>
                  <a:lnTo>
                    <a:pt x="1188254" y="326429"/>
                  </a:lnTo>
                  <a:cubicBezTo>
                    <a:pt x="1188254" y="326443"/>
                    <a:pt x="1188254" y="327005"/>
                    <a:pt x="1188254" y="350208"/>
                  </a:cubicBezTo>
                  <a:cubicBezTo>
                    <a:pt x="1188256" y="350214"/>
                    <a:pt x="1188295" y="350272"/>
                    <a:pt x="1188776" y="351019"/>
                  </a:cubicBezTo>
                  <a:lnTo>
                    <a:pt x="1192420" y="356694"/>
                  </a:lnTo>
                  <a:cubicBezTo>
                    <a:pt x="1192420" y="356714"/>
                    <a:pt x="1192420" y="358229"/>
                    <a:pt x="1192420" y="471268"/>
                  </a:cubicBezTo>
                  <a:cubicBezTo>
                    <a:pt x="1192428" y="471268"/>
                    <a:pt x="1192572" y="471268"/>
                    <a:pt x="1194762" y="471268"/>
                  </a:cubicBezTo>
                  <a:lnTo>
                    <a:pt x="1211164" y="471268"/>
                  </a:lnTo>
                  <a:cubicBezTo>
                    <a:pt x="1211164" y="471288"/>
                    <a:pt x="1211164" y="472923"/>
                    <a:pt x="1211164" y="611783"/>
                  </a:cubicBezTo>
                  <a:cubicBezTo>
                    <a:pt x="1211174" y="611782"/>
                    <a:pt x="1211289" y="611761"/>
                    <a:pt x="1212726" y="611513"/>
                  </a:cubicBezTo>
                  <a:lnTo>
                    <a:pt x="1223660" y="609622"/>
                  </a:lnTo>
                  <a:cubicBezTo>
                    <a:pt x="1223660" y="609644"/>
                    <a:pt x="1223629" y="610978"/>
                    <a:pt x="1221577" y="698254"/>
                  </a:cubicBezTo>
                  <a:cubicBezTo>
                    <a:pt x="1221587" y="698256"/>
                    <a:pt x="1221701" y="698276"/>
                    <a:pt x="1223139" y="698525"/>
                  </a:cubicBezTo>
                  <a:lnTo>
                    <a:pt x="1234073" y="700416"/>
                  </a:lnTo>
                  <a:cubicBezTo>
                    <a:pt x="1234075" y="700423"/>
                    <a:pt x="1234095" y="700487"/>
                    <a:pt x="1234332" y="701227"/>
                  </a:cubicBezTo>
                  <a:lnTo>
                    <a:pt x="1236155" y="706902"/>
                  </a:lnTo>
                  <a:cubicBezTo>
                    <a:pt x="1236157" y="706893"/>
                    <a:pt x="1236204" y="706750"/>
                    <a:pt x="1236936" y="704470"/>
                  </a:cubicBezTo>
                  <a:lnTo>
                    <a:pt x="1242403" y="687446"/>
                  </a:lnTo>
                  <a:cubicBezTo>
                    <a:pt x="1242411" y="687446"/>
                    <a:pt x="1242513" y="687446"/>
                    <a:pt x="1244225" y="687446"/>
                  </a:cubicBezTo>
                  <a:lnTo>
                    <a:pt x="1256982" y="687446"/>
                  </a:lnTo>
                  <a:cubicBezTo>
                    <a:pt x="1256982" y="687463"/>
                    <a:pt x="1256982" y="688156"/>
                    <a:pt x="1256982" y="719872"/>
                  </a:cubicBezTo>
                  <a:cubicBezTo>
                    <a:pt x="1256988" y="719877"/>
                    <a:pt x="1257067" y="719917"/>
                    <a:pt x="1258023" y="720413"/>
                  </a:cubicBezTo>
                  <a:lnTo>
                    <a:pt x="1265313" y="724196"/>
                  </a:lnTo>
                  <a:cubicBezTo>
                    <a:pt x="1265313" y="724205"/>
                    <a:pt x="1265313" y="724306"/>
                    <a:pt x="1265313" y="725547"/>
                  </a:cubicBezTo>
                  <a:lnTo>
                    <a:pt x="1265313" y="735005"/>
                  </a:lnTo>
                  <a:cubicBezTo>
                    <a:pt x="1265333" y="735005"/>
                    <a:pt x="1266266" y="735005"/>
                    <a:pt x="1311131" y="735005"/>
                  </a:cubicBezTo>
                  <a:cubicBezTo>
                    <a:pt x="1311131" y="735013"/>
                    <a:pt x="1311131" y="735096"/>
                    <a:pt x="1311131" y="736086"/>
                  </a:cubicBezTo>
                  <a:lnTo>
                    <a:pt x="1311131" y="743652"/>
                  </a:lnTo>
                  <a:cubicBezTo>
                    <a:pt x="1311140" y="743652"/>
                    <a:pt x="1311264" y="743652"/>
                    <a:pt x="1313213" y="743652"/>
                  </a:cubicBezTo>
                  <a:lnTo>
                    <a:pt x="1327791" y="743652"/>
                  </a:lnTo>
                  <a:cubicBezTo>
                    <a:pt x="1327791" y="743634"/>
                    <a:pt x="1327791" y="742905"/>
                    <a:pt x="1327791" y="713387"/>
                  </a:cubicBezTo>
                  <a:cubicBezTo>
                    <a:pt x="1327813" y="713387"/>
                    <a:pt x="1328769" y="713387"/>
                    <a:pt x="1373609" y="713387"/>
                  </a:cubicBezTo>
                  <a:cubicBezTo>
                    <a:pt x="1373609" y="713379"/>
                    <a:pt x="1373609" y="713282"/>
                    <a:pt x="1373609" y="712036"/>
                  </a:cubicBezTo>
                  <a:lnTo>
                    <a:pt x="1373609" y="702578"/>
                  </a:lnTo>
                  <a:cubicBezTo>
                    <a:pt x="1373616" y="702578"/>
                    <a:pt x="1373692" y="702578"/>
                    <a:pt x="1374651" y="702578"/>
                  </a:cubicBezTo>
                  <a:lnTo>
                    <a:pt x="1381940" y="702578"/>
                  </a:lnTo>
                  <a:cubicBezTo>
                    <a:pt x="1381940" y="702571"/>
                    <a:pt x="1381940" y="702458"/>
                    <a:pt x="1381940" y="700687"/>
                  </a:cubicBezTo>
                  <a:lnTo>
                    <a:pt x="1381940" y="687446"/>
                  </a:lnTo>
                  <a:cubicBezTo>
                    <a:pt x="1381950" y="687446"/>
                    <a:pt x="1382024" y="687446"/>
                    <a:pt x="1382721" y="687446"/>
                  </a:cubicBezTo>
                  <a:lnTo>
                    <a:pt x="1388188" y="687446"/>
                  </a:lnTo>
                  <a:cubicBezTo>
                    <a:pt x="1388188" y="687439"/>
                    <a:pt x="1388188" y="687354"/>
                    <a:pt x="1388188" y="686365"/>
                  </a:cubicBezTo>
                  <a:lnTo>
                    <a:pt x="1388188" y="678798"/>
                  </a:lnTo>
                  <a:cubicBezTo>
                    <a:pt x="1388196" y="678798"/>
                    <a:pt x="1388323" y="678798"/>
                    <a:pt x="1390271" y="678798"/>
                  </a:cubicBezTo>
                  <a:lnTo>
                    <a:pt x="1404849" y="678798"/>
                  </a:lnTo>
                  <a:cubicBezTo>
                    <a:pt x="1404849" y="678805"/>
                    <a:pt x="1404849" y="678882"/>
                    <a:pt x="1404849" y="679879"/>
                  </a:cubicBezTo>
                  <a:lnTo>
                    <a:pt x="1404849" y="687446"/>
                  </a:lnTo>
                  <a:cubicBezTo>
                    <a:pt x="1404861" y="687446"/>
                    <a:pt x="1405376" y="687446"/>
                    <a:pt x="1427758" y="687446"/>
                  </a:cubicBezTo>
                  <a:cubicBezTo>
                    <a:pt x="1427758" y="687438"/>
                    <a:pt x="1427758" y="687324"/>
                    <a:pt x="1427758" y="685554"/>
                  </a:cubicBezTo>
                  <a:lnTo>
                    <a:pt x="1427758" y="672313"/>
                  </a:lnTo>
                  <a:cubicBezTo>
                    <a:pt x="1427764" y="672313"/>
                    <a:pt x="1427864" y="672313"/>
                    <a:pt x="1429581" y="672313"/>
                  </a:cubicBezTo>
                  <a:lnTo>
                    <a:pt x="1442337" y="672313"/>
                  </a:lnTo>
                  <a:cubicBezTo>
                    <a:pt x="1442337" y="672325"/>
                    <a:pt x="1442337" y="672839"/>
                    <a:pt x="1442337" y="696093"/>
                  </a:cubicBezTo>
                  <a:cubicBezTo>
                    <a:pt x="1442344" y="696093"/>
                    <a:pt x="1442426" y="696093"/>
                    <a:pt x="1443379" y="696093"/>
                  </a:cubicBezTo>
                  <a:lnTo>
                    <a:pt x="1450668" y="696093"/>
                  </a:lnTo>
                  <a:cubicBezTo>
                    <a:pt x="1450668" y="696087"/>
                    <a:pt x="1450668" y="696006"/>
                    <a:pt x="1450668" y="695012"/>
                  </a:cubicBezTo>
                  <a:lnTo>
                    <a:pt x="1450668" y="687446"/>
                  </a:lnTo>
                  <a:cubicBezTo>
                    <a:pt x="1450677" y="687446"/>
                    <a:pt x="1450798" y="687446"/>
                    <a:pt x="1452489" y="687446"/>
                  </a:cubicBezTo>
                  <a:lnTo>
                    <a:pt x="1465246" y="687446"/>
                  </a:lnTo>
                  <a:cubicBezTo>
                    <a:pt x="1465246" y="687459"/>
                    <a:pt x="1465246" y="688018"/>
                    <a:pt x="1465246" y="713387"/>
                  </a:cubicBezTo>
                  <a:cubicBezTo>
                    <a:pt x="1465254" y="713387"/>
                    <a:pt x="1465376" y="713387"/>
                    <a:pt x="1467329" y="713387"/>
                  </a:cubicBezTo>
                  <a:lnTo>
                    <a:pt x="1481907" y="713387"/>
                  </a:lnTo>
                  <a:cubicBezTo>
                    <a:pt x="1481907" y="713398"/>
                    <a:pt x="1481907" y="713513"/>
                    <a:pt x="1481907" y="715008"/>
                  </a:cubicBezTo>
                  <a:lnTo>
                    <a:pt x="1481907" y="726358"/>
                  </a:lnTo>
                  <a:cubicBezTo>
                    <a:pt x="1481915" y="726358"/>
                    <a:pt x="1481988" y="726358"/>
                    <a:pt x="1482688" y="726358"/>
                  </a:cubicBezTo>
                  <a:lnTo>
                    <a:pt x="1488156" y="726358"/>
                  </a:lnTo>
                  <a:cubicBezTo>
                    <a:pt x="1488156" y="726350"/>
                    <a:pt x="1488156" y="726274"/>
                    <a:pt x="1488156" y="725547"/>
                  </a:cubicBezTo>
                  <a:lnTo>
                    <a:pt x="1488156" y="719872"/>
                  </a:lnTo>
                  <a:cubicBezTo>
                    <a:pt x="1488173" y="719872"/>
                    <a:pt x="1488912" y="719872"/>
                    <a:pt x="1519395" y="719872"/>
                  </a:cubicBezTo>
                  <a:cubicBezTo>
                    <a:pt x="1519395" y="719886"/>
                    <a:pt x="1519395" y="720449"/>
                    <a:pt x="1519395" y="743652"/>
                  </a:cubicBezTo>
                  <a:cubicBezTo>
                    <a:pt x="1519402" y="743652"/>
                    <a:pt x="1519483" y="743652"/>
                    <a:pt x="1520436" y="743652"/>
                  </a:cubicBezTo>
                  <a:lnTo>
                    <a:pt x="1527726" y="743652"/>
                  </a:lnTo>
                  <a:cubicBezTo>
                    <a:pt x="1527726" y="743659"/>
                    <a:pt x="1527726" y="743732"/>
                    <a:pt x="1527726" y="744733"/>
                  </a:cubicBezTo>
                  <a:lnTo>
                    <a:pt x="1527726" y="752299"/>
                  </a:lnTo>
                  <a:cubicBezTo>
                    <a:pt x="1527735" y="752299"/>
                    <a:pt x="1527810" y="752299"/>
                    <a:pt x="1528507" y="752299"/>
                  </a:cubicBezTo>
                  <a:lnTo>
                    <a:pt x="1533974" y="752299"/>
                  </a:lnTo>
                  <a:cubicBezTo>
                    <a:pt x="1533974" y="752292"/>
                    <a:pt x="1533974" y="752172"/>
                    <a:pt x="1533974" y="750137"/>
                  </a:cubicBezTo>
                  <a:lnTo>
                    <a:pt x="1533974" y="735005"/>
                  </a:lnTo>
                  <a:cubicBezTo>
                    <a:pt x="1533981" y="735005"/>
                    <a:pt x="1534061" y="735005"/>
                    <a:pt x="1535015" y="735005"/>
                  </a:cubicBezTo>
                  <a:lnTo>
                    <a:pt x="1542304" y="735005"/>
                  </a:lnTo>
                  <a:cubicBezTo>
                    <a:pt x="1542304" y="735013"/>
                    <a:pt x="1542304" y="735096"/>
                    <a:pt x="1542304" y="736086"/>
                  </a:cubicBezTo>
                  <a:lnTo>
                    <a:pt x="1542304" y="743652"/>
                  </a:lnTo>
                  <a:lnTo>
                    <a:pt x="1547771" y="741659"/>
                  </a:lnTo>
                  <a:cubicBezTo>
                    <a:pt x="1548552" y="741287"/>
                    <a:pt x="1548552" y="741085"/>
                    <a:pt x="1548552" y="740679"/>
                  </a:cubicBezTo>
                  <a:lnTo>
                    <a:pt x="1548552" y="735005"/>
                  </a:lnTo>
                  <a:cubicBezTo>
                    <a:pt x="1548570" y="735005"/>
                    <a:pt x="1549393" y="735005"/>
                    <a:pt x="1588123" y="735005"/>
                  </a:cubicBezTo>
                  <a:cubicBezTo>
                    <a:pt x="1588123" y="735019"/>
                    <a:pt x="1588123" y="735566"/>
                    <a:pt x="1588123" y="758784"/>
                  </a:cubicBezTo>
                  <a:cubicBezTo>
                    <a:pt x="1588131" y="758784"/>
                    <a:pt x="1588252" y="758784"/>
                    <a:pt x="1590205" y="758784"/>
                  </a:cubicBezTo>
                  <a:lnTo>
                    <a:pt x="1604783" y="758784"/>
                  </a:lnTo>
                  <a:cubicBezTo>
                    <a:pt x="1604783" y="758792"/>
                    <a:pt x="1604783" y="758874"/>
                    <a:pt x="1604783" y="759865"/>
                  </a:cubicBezTo>
                  <a:lnTo>
                    <a:pt x="1604783" y="767431"/>
                  </a:lnTo>
                  <a:cubicBezTo>
                    <a:pt x="1604793" y="767431"/>
                    <a:pt x="1604919" y="767431"/>
                    <a:pt x="1606606" y="767431"/>
                  </a:cubicBezTo>
                  <a:lnTo>
                    <a:pt x="1609462" y="767431"/>
                  </a:lnTo>
                  <a:lnTo>
                    <a:pt x="1609462" y="1121663"/>
                  </a:lnTo>
                  <a:lnTo>
                    <a:pt x="0" y="1121663"/>
                  </a:lnTo>
                  <a:lnTo>
                    <a:pt x="43213" y="1048827"/>
                  </a:lnTo>
                  <a:cubicBezTo>
                    <a:pt x="56785" y="1047723"/>
                    <a:pt x="70386" y="1046621"/>
                    <a:pt x="84500" y="1045519"/>
                  </a:cubicBezTo>
                  <a:cubicBezTo>
                    <a:pt x="84500" y="1033896"/>
                    <a:pt x="84500" y="1024598"/>
                    <a:pt x="84500" y="1012974"/>
                  </a:cubicBezTo>
                  <a:cubicBezTo>
                    <a:pt x="100534" y="1012974"/>
                    <a:pt x="116567" y="1012974"/>
                    <a:pt x="130311" y="1012974"/>
                  </a:cubicBezTo>
                  <a:cubicBezTo>
                    <a:pt x="130311" y="1006000"/>
                    <a:pt x="130311" y="1001351"/>
                    <a:pt x="130311" y="994377"/>
                  </a:cubicBezTo>
                  <a:cubicBezTo>
                    <a:pt x="162379" y="994377"/>
                    <a:pt x="194447" y="994377"/>
                    <a:pt x="226515" y="994377"/>
                  </a:cubicBezTo>
                  <a:cubicBezTo>
                    <a:pt x="226515" y="999026"/>
                    <a:pt x="226515" y="1001351"/>
                    <a:pt x="226515" y="1006000"/>
                  </a:cubicBezTo>
                  <a:cubicBezTo>
                    <a:pt x="247130" y="1006000"/>
                    <a:pt x="267744" y="1006000"/>
                    <a:pt x="288359" y="1006000"/>
                  </a:cubicBezTo>
                  <a:cubicBezTo>
                    <a:pt x="288359" y="1008325"/>
                    <a:pt x="288359" y="1010650"/>
                    <a:pt x="288359" y="1012974"/>
                  </a:cubicBezTo>
                  <a:cubicBezTo>
                    <a:pt x="292940" y="1012974"/>
                    <a:pt x="299812" y="1012974"/>
                    <a:pt x="306683" y="1012974"/>
                  </a:cubicBezTo>
                  <a:cubicBezTo>
                    <a:pt x="306683" y="1015299"/>
                    <a:pt x="306683" y="1017624"/>
                    <a:pt x="306683" y="1019948"/>
                  </a:cubicBezTo>
                  <a:cubicBezTo>
                    <a:pt x="311265" y="1019948"/>
                    <a:pt x="318136" y="1019948"/>
                    <a:pt x="322717" y="1019948"/>
                  </a:cubicBezTo>
                  <a:cubicBezTo>
                    <a:pt x="322717" y="985079"/>
                    <a:pt x="322717" y="950209"/>
                    <a:pt x="322717" y="915339"/>
                  </a:cubicBezTo>
                  <a:cubicBezTo>
                    <a:pt x="338751" y="910690"/>
                    <a:pt x="354786" y="906041"/>
                    <a:pt x="370819" y="901391"/>
                  </a:cubicBezTo>
                  <a:cubicBezTo>
                    <a:pt x="400597" y="901391"/>
                    <a:pt x="430373" y="901391"/>
                    <a:pt x="460150" y="901391"/>
                  </a:cubicBezTo>
                  <a:cubicBezTo>
                    <a:pt x="460150" y="845600"/>
                    <a:pt x="460150" y="789808"/>
                    <a:pt x="460150" y="734017"/>
                  </a:cubicBezTo>
                  <a:cubicBezTo>
                    <a:pt x="467022" y="729367"/>
                    <a:pt x="476184" y="727043"/>
                    <a:pt x="485346" y="722393"/>
                  </a:cubicBezTo>
                  <a:cubicBezTo>
                    <a:pt x="521995" y="717744"/>
                    <a:pt x="558644" y="710770"/>
                    <a:pt x="595293" y="703796"/>
                  </a:cubicBezTo>
                  <a:cubicBezTo>
                    <a:pt x="609037" y="708445"/>
                    <a:pt x="620489" y="713095"/>
                    <a:pt x="634232" y="715419"/>
                  </a:cubicBezTo>
                  <a:cubicBezTo>
                    <a:pt x="636523" y="717744"/>
                    <a:pt x="638814" y="720069"/>
                    <a:pt x="641104" y="722393"/>
                  </a:cubicBezTo>
                  <a:cubicBezTo>
                    <a:pt x="641104" y="827002"/>
                    <a:pt x="641104" y="931612"/>
                    <a:pt x="641104" y="1033896"/>
                  </a:cubicBezTo>
                  <a:cubicBezTo>
                    <a:pt x="645685" y="1033896"/>
                    <a:pt x="650266" y="1033896"/>
                    <a:pt x="657138" y="1033896"/>
                  </a:cubicBezTo>
                  <a:cubicBezTo>
                    <a:pt x="657138" y="992053"/>
                    <a:pt x="657138" y="950209"/>
                    <a:pt x="657138" y="908365"/>
                  </a:cubicBezTo>
                  <a:cubicBezTo>
                    <a:pt x="661719" y="908365"/>
                    <a:pt x="666300" y="908365"/>
                    <a:pt x="670881" y="908365"/>
                  </a:cubicBezTo>
                  <a:cubicBezTo>
                    <a:pt x="670881" y="903716"/>
                    <a:pt x="670881" y="901391"/>
                    <a:pt x="670881" y="896742"/>
                  </a:cubicBezTo>
                  <a:cubicBezTo>
                    <a:pt x="675462" y="894417"/>
                    <a:pt x="680043" y="892093"/>
                    <a:pt x="684624" y="889768"/>
                  </a:cubicBezTo>
                  <a:lnTo>
                    <a:pt x="696077" y="889768"/>
                  </a:lnTo>
                  <a:cubicBezTo>
                    <a:pt x="696077" y="885119"/>
                    <a:pt x="696077" y="882794"/>
                    <a:pt x="696077" y="878145"/>
                  </a:cubicBezTo>
                  <a:cubicBezTo>
                    <a:pt x="698368" y="875820"/>
                    <a:pt x="702949" y="873495"/>
                    <a:pt x="705239" y="871171"/>
                  </a:cubicBezTo>
                  <a:cubicBezTo>
                    <a:pt x="712111" y="871171"/>
                    <a:pt x="721274" y="871171"/>
                    <a:pt x="728146" y="871171"/>
                  </a:cubicBezTo>
                  <a:cubicBezTo>
                    <a:pt x="728146" y="882794"/>
                    <a:pt x="728146" y="896742"/>
                    <a:pt x="728146" y="908365"/>
                  </a:cubicBezTo>
                  <a:cubicBezTo>
                    <a:pt x="744180" y="908365"/>
                    <a:pt x="760213" y="908365"/>
                    <a:pt x="776247" y="908365"/>
                  </a:cubicBezTo>
                  <a:cubicBezTo>
                    <a:pt x="776247" y="952534"/>
                    <a:pt x="776247" y="994377"/>
                    <a:pt x="776247" y="1038546"/>
                  </a:cubicBezTo>
                  <a:cubicBezTo>
                    <a:pt x="783118" y="1038546"/>
                    <a:pt x="789990" y="1038546"/>
                    <a:pt x="794571" y="1038546"/>
                  </a:cubicBezTo>
                  <a:cubicBezTo>
                    <a:pt x="801443" y="1036221"/>
                    <a:pt x="806024" y="1033896"/>
                    <a:pt x="812895" y="1031572"/>
                  </a:cubicBezTo>
                  <a:cubicBezTo>
                    <a:pt x="812895" y="1026922"/>
                    <a:pt x="812895" y="1024598"/>
                    <a:pt x="812895" y="1022273"/>
                  </a:cubicBezTo>
                  <a:cubicBezTo>
                    <a:pt x="810605" y="1022273"/>
                    <a:pt x="808315" y="1019948"/>
                    <a:pt x="806024" y="1019948"/>
                  </a:cubicBezTo>
                  <a:cubicBezTo>
                    <a:pt x="806024" y="1017624"/>
                    <a:pt x="806024" y="1015299"/>
                    <a:pt x="806024" y="1012974"/>
                  </a:cubicBezTo>
                  <a:cubicBezTo>
                    <a:pt x="808315" y="1010650"/>
                    <a:pt x="810605" y="1010650"/>
                    <a:pt x="812895" y="1008325"/>
                  </a:cubicBezTo>
                  <a:cubicBezTo>
                    <a:pt x="812895" y="992053"/>
                    <a:pt x="812895" y="973455"/>
                    <a:pt x="812895" y="957183"/>
                  </a:cubicBezTo>
                  <a:cubicBezTo>
                    <a:pt x="810605" y="957183"/>
                    <a:pt x="808315" y="954858"/>
                    <a:pt x="806024" y="954858"/>
                  </a:cubicBezTo>
                  <a:cubicBezTo>
                    <a:pt x="806024" y="952534"/>
                    <a:pt x="806024" y="950209"/>
                    <a:pt x="806024" y="947884"/>
                  </a:cubicBezTo>
                  <a:cubicBezTo>
                    <a:pt x="808315" y="945560"/>
                    <a:pt x="810605" y="945560"/>
                    <a:pt x="812895" y="943235"/>
                  </a:cubicBezTo>
                  <a:lnTo>
                    <a:pt x="817477" y="938586"/>
                  </a:lnTo>
                  <a:lnTo>
                    <a:pt x="817477" y="929287"/>
                  </a:lnTo>
                  <a:cubicBezTo>
                    <a:pt x="815186" y="929287"/>
                    <a:pt x="815186" y="929287"/>
                    <a:pt x="812895" y="929287"/>
                  </a:cubicBezTo>
                  <a:cubicBezTo>
                    <a:pt x="812895" y="926962"/>
                    <a:pt x="812895" y="924638"/>
                    <a:pt x="812895" y="922313"/>
                  </a:cubicBezTo>
                  <a:cubicBezTo>
                    <a:pt x="815186" y="922313"/>
                    <a:pt x="817477" y="919988"/>
                    <a:pt x="819767" y="917664"/>
                  </a:cubicBezTo>
                  <a:cubicBezTo>
                    <a:pt x="822057" y="889768"/>
                    <a:pt x="828929" y="866522"/>
                    <a:pt x="856416" y="852574"/>
                  </a:cubicBezTo>
                  <a:cubicBezTo>
                    <a:pt x="854125" y="852574"/>
                    <a:pt x="854125" y="850249"/>
                    <a:pt x="851835" y="850249"/>
                  </a:cubicBezTo>
                  <a:cubicBezTo>
                    <a:pt x="851835" y="847924"/>
                    <a:pt x="851835" y="845600"/>
                    <a:pt x="851835" y="843275"/>
                  </a:cubicBezTo>
                  <a:cubicBezTo>
                    <a:pt x="854125" y="843275"/>
                    <a:pt x="856416" y="840950"/>
                    <a:pt x="858706" y="840950"/>
                  </a:cubicBezTo>
                  <a:cubicBezTo>
                    <a:pt x="858706" y="836301"/>
                    <a:pt x="858706" y="833976"/>
                    <a:pt x="858706" y="831652"/>
                  </a:cubicBezTo>
                  <a:cubicBezTo>
                    <a:pt x="860997" y="831652"/>
                    <a:pt x="860997" y="831652"/>
                    <a:pt x="863288" y="831652"/>
                  </a:cubicBezTo>
                  <a:cubicBezTo>
                    <a:pt x="863288" y="824678"/>
                    <a:pt x="863288" y="817704"/>
                    <a:pt x="863288" y="810730"/>
                  </a:cubicBezTo>
                  <a:cubicBezTo>
                    <a:pt x="860997" y="810730"/>
                    <a:pt x="860997" y="810730"/>
                    <a:pt x="858706" y="810730"/>
                  </a:cubicBezTo>
                  <a:cubicBezTo>
                    <a:pt x="858706" y="808405"/>
                    <a:pt x="858706" y="808405"/>
                    <a:pt x="858706" y="806081"/>
                  </a:cubicBezTo>
                  <a:lnTo>
                    <a:pt x="863288" y="803756"/>
                  </a:lnTo>
                  <a:cubicBezTo>
                    <a:pt x="867868" y="799107"/>
                    <a:pt x="870159" y="794457"/>
                    <a:pt x="874740" y="787483"/>
                  </a:cubicBezTo>
                  <a:cubicBezTo>
                    <a:pt x="877030" y="782834"/>
                    <a:pt x="877030" y="780510"/>
                    <a:pt x="877030" y="778185"/>
                  </a:cubicBezTo>
                  <a:cubicBezTo>
                    <a:pt x="872450" y="771211"/>
                    <a:pt x="872450" y="759588"/>
                    <a:pt x="877030" y="752614"/>
                  </a:cubicBezTo>
                  <a:cubicBezTo>
                    <a:pt x="877032" y="752611"/>
                    <a:pt x="877047" y="752565"/>
                    <a:pt x="877317" y="751742"/>
                  </a:cubicBezTo>
                  <a:lnTo>
                    <a:pt x="879321" y="745640"/>
                  </a:lnTo>
                  <a:cubicBezTo>
                    <a:pt x="879322" y="745643"/>
                    <a:pt x="879338" y="745689"/>
                    <a:pt x="879607" y="746512"/>
                  </a:cubicBezTo>
                  <a:lnTo>
                    <a:pt x="881612" y="752614"/>
                  </a:lnTo>
                  <a:cubicBezTo>
                    <a:pt x="886192" y="759588"/>
                    <a:pt x="888483" y="771211"/>
                    <a:pt x="883902" y="778185"/>
                  </a:cubicBezTo>
                  <a:cubicBezTo>
                    <a:pt x="883902" y="780510"/>
                    <a:pt x="883902" y="782834"/>
                    <a:pt x="883902" y="785159"/>
                  </a:cubicBezTo>
                  <a:cubicBezTo>
                    <a:pt x="888483" y="792133"/>
                    <a:pt x="893064" y="799107"/>
                    <a:pt x="895356" y="803756"/>
                  </a:cubicBezTo>
                  <a:cubicBezTo>
                    <a:pt x="897647" y="803756"/>
                    <a:pt x="897647" y="806081"/>
                    <a:pt x="899937" y="806081"/>
                  </a:cubicBezTo>
                  <a:cubicBezTo>
                    <a:pt x="899937" y="808405"/>
                    <a:pt x="899937" y="808405"/>
                    <a:pt x="899937" y="810730"/>
                  </a:cubicBezTo>
                  <a:cubicBezTo>
                    <a:pt x="897647" y="817704"/>
                    <a:pt x="897647" y="824678"/>
                    <a:pt x="897647" y="831652"/>
                  </a:cubicBezTo>
                  <a:cubicBezTo>
                    <a:pt x="902227" y="833976"/>
                    <a:pt x="902227" y="836301"/>
                    <a:pt x="902227" y="840950"/>
                  </a:cubicBezTo>
                  <a:lnTo>
                    <a:pt x="906809" y="843275"/>
                  </a:lnTo>
                  <a:cubicBezTo>
                    <a:pt x="906809" y="845600"/>
                    <a:pt x="906809" y="847924"/>
                    <a:pt x="906809" y="850249"/>
                  </a:cubicBezTo>
                  <a:cubicBezTo>
                    <a:pt x="904518" y="852574"/>
                    <a:pt x="904518" y="852574"/>
                    <a:pt x="902227" y="852574"/>
                  </a:cubicBezTo>
                  <a:cubicBezTo>
                    <a:pt x="915970" y="859548"/>
                    <a:pt x="923988" y="868847"/>
                    <a:pt x="929142" y="879889"/>
                  </a:cubicBezTo>
                  <a:lnTo>
                    <a:pt x="938277" y="915339"/>
                  </a:lnTo>
                  <a:lnTo>
                    <a:pt x="970944" y="915339"/>
                  </a:lnTo>
                  <a:lnTo>
                    <a:pt x="970944" y="886329"/>
                  </a:lnTo>
                  <a:lnTo>
                    <a:pt x="965411" y="886329"/>
                  </a:lnTo>
                  <a:cubicBezTo>
                    <a:pt x="965411" y="886306"/>
                    <a:pt x="965411" y="884414"/>
                    <a:pt x="965411" y="724196"/>
                  </a:cubicBezTo>
                  <a:cubicBezTo>
                    <a:pt x="965423" y="724196"/>
                    <a:pt x="965907" y="724196"/>
                    <a:pt x="986238" y="724196"/>
                  </a:cubicBezTo>
                  <a:cubicBezTo>
                    <a:pt x="986242" y="724190"/>
                    <a:pt x="986280" y="724108"/>
                    <a:pt x="986759" y="723115"/>
                  </a:cubicBezTo>
                  <a:lnTo>
                    <a:pt x="990403" y="715549"/>
                  </a:lnTo>
                  <a:cubicBezTo>
                    <a:pt x="990412" y="715550"/>
                    <a:pt x="990528" y="715568"/>
                    <a:pt x="992226" y="715819"/>
                  </a:cubicBezTo>
                  <a:lnTo>
                    <a:pt x="1004982" y="717710"/>
                  </a:lnTo>
                  <a:cubicBezTo>
                    <a:pt x="1004985" y="717720"/>
                    <a:pt x="1005024" y="717821"/>
                    <a:pt x="1005502" y="719062"/>
                  </a:cubicBezTo>
                  <a:lnTo>
                    <a:pt x="1009146" y="728519"/>
                  </a:lnTo>
                  <a:cubicBezTo>
                    <a:pt x="1009161" y="728520"/>
                    <a:pt x="1009773" y="728570"/>
                    <a:pt x="1036221" y="730681"/>
                  </a:cubicBezTo>
                  <a:cubicBezTo>
                    <a:pt x="1036221" y="730661"/>
                    <a:pt x="1036221" y="729131"/>
                    <a:pt x="1036221" y="607460"/>
                  </a:cubicBezTo>
                  <a:cubicBezTo>
                    <a:pt x="1036230" y="607460"/>
                    <a:pt x="1036353" y="607460"/>
                    <a:pt x="1038304" y="607460"/>
                  </a:cubicBezTo>
                  <a:lnTo>
                    <a:pt x="1052883" y="607460"/>
                  </a:lnTo>
                  <a:cubicBezTo>
                    <a:pt x="1052883" y="607438"/>
                    <a:pt x="1052883" y="605724"/>
                    <a:pt x="1052883" y="471268"/>
                  </a:cubicBezTo>
                  <a:cubicBezTo>
                    <a:pt x="1052891" y="471268"/>
                    <a:pt x="1053002" y="471268"/>
                    <a:pt x="1054704" y="471268"/>
                  </a:cubicBezTo>
                  <a:lnTo>
                    <a:pt x="1067461" y="471268"/>
                  </a:lnTo>
                  <a:cubicBezTo>
                    <a:pt x="1067461" y="471251"/>
                    <a:pt x="1067461" y="469845"/>
                    <a:pt x="1067461" y="356694"/>
                  </a:cubicBezTo>
                  <a:cubicBezTo>
                    <a:pt x="1071626" y="354532"/>
                    <a:pt x="1071626" y="354532"/>
                    <a:pt x="1071626" y="328590"/>
                  </a:cubicBezTo>
                  <a:cubicBezTo>
                    <a:pt x="1071633" y="328590"/>
                    <a:pt x="1071756" y="328590"/>
                    <a:pt x="1073709" y="328590"/>
                  </a:cubicBezTo>
                  <a:lnTo>
                    <a:pt x="1088288" y="328590"/>
                  </a:lnTo>
                  <a:cubicBezTo>
                    <a:pt x="1088299" y="328567"/>
                    <a:pt x="1088922" y="327200"/>
                    <a:pt x="1125775" y="246444"/>
                  </a:cubicBezTo>
                  <a:cubicBezTo>
                    <a:pt x="1125775" y="246430"/>
                    <a:pt x="1125810" y="244478"/>
                    <a:pt x="11299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3" name="Freeform: Shape 12">
              <a:extLst>
                <a:ext uri="{FF2B5EF4-FFF2-40B4-BE49-F238E27FC236}">
                  <a16:creationId xmlns:a16="http://schemas.microsoft.com/office/drawing/2014/main" id="{3214353A-EABD-49DB-9910-E10B582BE8C2}"/>
                </a:ext>
              </a:extLst>
            </p:cNvPr>
            <p:cNvSpPr>
              <a:spLocks/>
            </p:cNvSpPr>
            <p:nvPr userDrawn="1"/>
          </p:nvSpPr>
          <p:spPr bwMode="auto">
            <a:xfrm>
              <a:off x="7716044" y="5840773"/>
              <a:ext cx="4475956" cy="1039515"/>
            </a:xfrm>
            <a:custGeom>
              <a:avLst/>
              <a:gdLst>
                <a:gd name="connsiteX0" fmla="*/ 1569801 w 4475956"/>
                <a:gd name="connsiteY0" fmla="*/ 0 h 1039515"/>
                <a:gd name="connsiteX1" fmla="*/ 1573966 w 4475956"/>
                <a:gd name="connsiteY1" fmla="*/ 17294 h 1039515"/>
                <a:gd name="connsiteX2" fmla="*/ 1576049 w 4475956"/>
                <a:gd name="connsiteY2" fmla="*/ 75662 h 1039515"/>
                <a:gd name="connsiteX3" fmla="*/ 1578131 w 4475956"/>
                <a:gd name="connsiteY3" fmla="*/ 138354 h 1039515"/>
                <a:gd name="connsiteX4" fmla="*/ 1584379 w 4475956"/>
                <a:gd name="connsiteY4" fmla="*/ 144840 h 1039515"/>
                <a:gd name="connsiteX5" fmla="*/ 1582297 w 4475956"/>
                <a:gd name="connsiteY5" fmla="*/ 151324 h 1039515"/>
                <a:gd name="connsiteX6" fmla="*/ 1582297 w 4475956"/>
                <a:gd name="connsiteY6" fmla="*/ 229148 h 1039515"/>
                <a:gd name="connsiteX7" fmla="*/ 1584379 w 4475956"/>
                <a:gd name="connsiteY7" fmla="*/ 233472 h 1039515"/>
                <a:gd name="connsiteX8" fmla="*/ 1584379 w 4475956"/>
                <a:gd name="connsiteY8" fmla="*/ 255090 h 1039515"/>
                <a:gd name="connsiteX9" fmla="*/ 1598957 w 4475956"/>
                <a:gd name="connsiteY9" fmla="*/ 255090 h 1039515"/>
                <a:gd name="connsiteX10" fmla="*/ 1598957 w 4475956"/>
                <a:gd name="connsiteY10" fmla="*/ 272384 h 1039515"/>
                <a:gd name="connsiteX11" fmla="*/ 1607289 w 4475956"/>
                <a:gd name="connsiteY11" fmla="*/ 296163 h 1039515"/>
                <a:gd name="connsiteX12" fmla="*/ 1601041 w 4475956"/>
                <a:gd name="connsiteY12" fmla="*/ 300487 h 1039515"/>
                <a:gd name="connsiteX13" fmla="*/ 1588544 w 4475956"/>
                <a:gd name="connsiteY13" fmla="*/ 322105 h 1039515"/>
                <a:gd name="connsiteX14" fmla="*/ 1596875 w 4475956"/>
                <a:gd name="connsiteY14" fmla="*/ 575033 h 1039515"/>
                <a:gd name="connsiteX15" fmla="*/ 1663520 w 4475956"/>
                <a:gd name="connsiteY15" fmla="*/ 575033 h 1039515"/>
                <a:gd name="connsiteX16" fmla="*/ 1663520 w 4475956"/>
                <a:gd name="connsiteY16" fmla="*/ 650695 h 1039515"/>
                <a:gd name="connsiteX17" fmla="*/ 1671851 w 4475956"/>
                <a:gd name="connsiteY17" fmla="*/ 650695 h 1039515"/>
                <a:gd name="connsiteX18" fmla="*/ 1673933 w 4475956"/>
                <a:gd name="connsiteY18" fmla="*/ 644210 h 1039515"/>
                <a:gd name="connsiteX19" fmla="*/ 1680181 w 4475956"/>
                <a:gd name="connsiteY19" fmla="*/ 644210 h 1039515"/>
                <a:gd name="connsiteX20" fmla="*/ 1682265 w 4475956"/>
                <a:gd name="connsiteY20" fmla="*/ 652857 h 1039515"/>
                <a:gd name="connsiteX21" fmla="*/ 1694761 w 4475956"/>
                <a:gd name="connsiteY21" fmla="*/ 652857 h 1039515"/>
                <a:gd name="connsiteX22" fmla="*/ 1694761 w 4475956"/>
                <a:gd name="connsiteY22" fmla="*/ 646371 h 1039515"/>
                <a:gd name="connsiteX23" fmla="*/ 1717668 w 4475956"/>
                <a:gd name="connsiteY23" fmla="*/ 646371 h 1039515"/>
                <a:gd name="connsiteX24" fmla="*/ 1717668 w 4475956"/>
                <a:gd name="connsiteY24" fmla="*/ 652857 h 1039515"/>
                <a:gd name="connsiteX25" fmla="*/ 1738495 w 4475956"/>
                <a:gd name="connsiteY25" fmla="*/ 652857 h 1039515"/>
                <a:gd name="connsiteX26" fmla="*/ 1738495 w 4475956"/>
                <a:gd name="connsiteY26" fmla="*/ 698254 h 1039515"/>
                <a:gd name="connsiteX27" fmla="*/ 1753074 w 4475956"/>
                <a:gd name="connsiteY27" fmla="*/ 698254 h 1039515"/>
                <a:gd name="connsiteX28" fmla="*/ 1753074 w 4475956"/>
                <a:gd name="connsiteY28" fmla="*/ 685283 h 1039515"/>
                <a:gd name="connsiteX29" fmla="*/ 1769735 w 4475956"/>
                <a:gd name="connsiteY29" fmla="*/ 685283 h 1039515"/>
                <a:gd name="connsiteX30" fmla="*/ 1769735 w 4475956"/>
                <a:gd name="connsiteY30" fmla="*/ 505856 h 1039515"/>
                <a:gd name="connsiteX31" fmla="*/ 1775983 w 4475956"/>
                <a:gd name="connsiteY31" fmla="*/ 499370 h 1039515"/>
                <a:gd name="connsiteX32" fmla="*/ 1850959 w 4475956"/>
                <a:gd name="connsiteY32" fmla="*/ 499370 h 1039515"/>
                <a:gd name="connsiteX33" fmla="*/ 1850959 w 4475956"/>
                <a:gd name="connsiteY33" fmla="*/ 508018 h 1039515"/>
                <a:gd name="connsiteX34" fmla="*/ 1861371 w 4475956"/>
                <a:gd name="connsiteY34" fmla="*/ 508018 h 1039515"/>
                <a:gd name="connsiteX35" fmla="*/ 1861371 w 4475956"/>
                <a:gd name="connsiteY35" fmla="*/ 622592 h 1039515"/>
                <a:gd name="connsiteX36" fmla="*/ 1884280 w 4475956"/>
                <a:gd name="connsiteY36" fmla="*/ 622592 h 1039515"/>
                <a:gd name="connsiteX37" fmla="*/ 1884280 w 4475956"/>
                <a:gd name="connsiteY37" fmla="*/ 555577 h 1039515"/>
                <a:gd name="connsiteX38" fmla="*/ 1911356 w 4475956"/>
                <a:gd name="connsiteY38" fmla="*/ 555577 h 1039515"/>
                <a:gd name="connsiteX39" fmla="*/ 1915519 w 4475956"/>
                <a:gd name="connsiteY39" fmla="*/ 551253 h 1039515"/>
                <a:gd name="connsiteX40" fmla="*/ 1923851 w 4475956"/>
                <a:gd name="connsiteY40" fmla="*/ 551253 h 1039515"/>
                <a:gd name="connsiteX41" fmla="*/ 1928015 w 4475956"/>
                <a:gd name="connsiteY41" fmla="*/ 555577 h 1039515"/>
                <a:gd name="connsiteX42" fmla="*/ 1950925 w 4475956"/>
                <a:gd name="connsiteY42" fmla="*/ 555577 h 1039515"/>
                <a:gd name="connsiteX43" fmla="*/ 1950925 w 4475956"/>
                <a:gd name="connsiteY43" fmla="*/ 438841 h 1039515"/>
                <a:gd name="connsiteX44" fmla="*/ 2009239 w 4475956"/>
                <a:gd name="connsiteY44" fmla="*/ 428032 h 1039515"/>
                <a:gd name="connsiteX45" fmla="*/ 2009239 w 4475956"/>
                <a:gd name="connsiteY45" fmla="*/ 429113 h 1039515"/>
                <a:gd name="connsiteX46" fmla="*/ 2009239 w 4475956"/>
                <a:gd name="connsiteY46" fmla="*/ 436679 h 1039515"/>
                <a:gd name="connsiteX47" fmla="*/ 2036313 w 4475956"/>
                <a:gd name="connsiteY47" fmla="*/ 436679 h 1039515"/>
                <a:gd name="connsiteX48" fmla="*/ 2036313 w 4475956"/>
                <a:gd name="connsiteY48" fmla="*/ 691769 h 1039515"/>
                <a:gd name="connsiteX49" fmla="*/ 2059223 w 4475956"/>
                <a:gd name="connsiteY49" fmla="*/ 691769 h 1039515"/>
                <a:gd name="connsiteX50" fmla="*/ 2059223 w 4475956"/>
                <a:gd name="connsiteY50" fmla="*/ 687445 h 1039515"/>
                <a:gd name="connsiteX51" fmla="*/ 2071719 w 4475956"/>
                <a:gd name="connsiteY51" fmla="*/ 687445 h 1039515"/>
                <a:gd name="connsiteX52" fmla="*/ 2071719 w 4475956"/>
                <a:gd name="connsiteY52" fmla="*/ 691769 h 1039515"/>
                <a:gd name="connsiteX53" fmla="*/ 2096710 w 4475956"/>
                <a:gd name="connsiteY53" fmla="*/ 691769 h 1039515"/>
                <a:gd name="connsiteX54" fmla="*/ 2096710 w 4475956"/>
                <a:gd name="connsiteY54" fmla="*/ 678798 h 1039515"/>
                <a:gd name="connsiteX55" fmla="*/ 2125867 w 4475956"/>
                <a:gd name="connsiteY55" fmla="*/ 678798 h 1039515"/>
                <a:gd name="connsiteX56" fmla="*/ 2138363 w 4475956"/>
                <a:gd name="connsiteY56" fmla="*/ 674474 h 1039515"/>
                <a:gd name="connsiteX57" fmla="*/ 2159190 w 4475956"/>
                <a:gd name="connsiteY57" fmla="*/ 678798 h 1039515"/>
                <a:gd name="connsiteX58" fmla="*/ 2159190 w 4475956"/>
                <a:gd name="connsiteY58" fmla="*/ 661504 h 1039515"/>
                <a:gd name="connsiteX59" fmla="*/ 2167521 w 4475956"/>
                <a:gd name="connsiteY59" fmla="*/ 661504 h 1039515"/>
                <a:gd name="connsiteX60" fmla="*/ 2167521 w 4475956"/>
                <a:gd name="connsiteY60" fmla="*/ 648533 h 1039515"/>
                <a:gd name="connsiteX61" fmla="*/ 2225834 w 4475956"/>
                <a:gd name="connsiteY61" fmla="*/ 648533 h 1039515"/>
                <a:gd name="connsiteX62" fmla="*/ 2225834 w 4475956"/>
                <a:gd name="connsiteY62" fmla="*/ 618268 h 1039515"/>
                <a:gd name="connsiteX63" fmla="*/ 2244577 w 4475956"/>
                <a:gd name="connsiteY63" fmla="*/ 618268 h 1039515"/>
                <a:gd name="connsiteX64" fmla="*/ 2244577 w 4475956"/>
                <a:gd name="connsiteY64" fmla="*/ 611783 h 1039515"/>
                <a:gd name="connsiteX65" fmla="*/ 2257073 w 4475956"/>
                <a:gd name="connsiteY65" fmla="*/ 611783 h 1039515"/>
                <a:gd name="connsiteX66" fmla="*/ 2257073 w 4475956"/>
                <a:gd name="connsiteY66" fmla="*/ 618268 h 1039515"/>
                <a:gd name="connsiteX67" fmla="*/ 2273734 w 4475956"/>
                <a:gd name="connsiteY67" fmla="*/ 618268 h 1039515"/>
                <a:gd name="connsiteX68" fmla="*/ 2273734 w 4475956"/>
                <a:gd name="connsiteY68" fmla="*/ 667989 h 1039515"/>
                <a:gd name="connsiteX69" fmla="*/ 2307057 w 4475956"/>
                <a:gd name="connsiteY69" fmla="*/ 667989 h 1039515"/>
                <a:gd name="connsiteX70" fmla="*/ 2307057 w 4475956"/>
                <a:gd name="connsiteY70" fmla="*/ 642048 h 1039515"/>
                <a:gd name="connsiteX71" fmla="*/ 2346627 w 4475956"/>
                <a:gd name="connsiteY71" fmla="*/ 642048 h 1039515"/>
                <a:gd name="connsiteX72" fmla="*/ 2346627 w 4475956"/>
                <a:gd name="connsiteY72" fmla="*/ 611783 h 1039515"/>
                <a:gd name="connsiteX73" fmla="*/ 2396611 w 4475956"/>
                <a:gd name="connsiteY73" fmla="*/ 611783 h 1039515"/>
                <a:gd name="connsiteX74" fmla="*/ 2396611 w 4475956"/>
                <a:gd name="connsiteY74" fmla="*/ 722939 h 1039515"/>
                <a:gd name="connsiteX75" fmla="*/ 2396611 w 4475956"/>
                <a:gd name="connsiteY75" fmla="*/ 736718 h 1039515"/>
                <a:gd name="connsiteX76" fmla="*/ 2464305 w 4475956"/>
                <a:gd name="connsiteY76" fmla="*/ 736718 h 1039515"/>
                <a:gd name="connsiteX77" fmla="*/ 2464305 w 4475956"/>
                <a:gd name="connsiteY77" fmla="*/ 842490 h 1039515"/>
                <a:gd name="connsiteX78" fmla="*/ 2464305 w 4475956"/>
                <a:gd name="connsiteY78" fmla="*/ 865737 h 1039515"/>
                <a:gd name="connsiteX79" fmla="*/ 2479678 w 4475956"/>
                <a:gd name="connsiteY79" fmla="*/ 865737 h 1039515"/>
                <a:gd name="connsiteX80" fmla="*/ 2479678 w 4475956"/>
                <a:gd name="connsiteY80" fmla="*/ 864575 h 1039515"/>
                <a:gd name="connsiteX81" fmla="*/ 2479678 w 4475956"/>
                <a:gd name="connsiteY81" fmla="*/ 856439 h 1039515"/>
                <a:gd name="connsiteX82" fmla="*/ 2525489 w 4475956"/>
                <a:gd name="connsiteY82" fmla="*/ 856439 h 1039515"/>
                <a:gd name="connsiteX83" fmla="*/ 2525489 w 4475956"/>
                <a:gd name="connsiteY83" fmla="*/ 877360 h 1039515"/>
                <a:gd name="connsiteX84" fmla="*/ 2527778 w 4475956"/>
                <a:gd name="connsiteY84" fmla="*/ 878523 h 1039515"/>
                <a:gd name="connsiteX85" fmla="*/ 2543813 w 4475956"/>
                <a:gd name="connsiteY85" fmla="*/ 886659 h 1039515"/>
                <a:gd name="connsiteX86" fmla="*/ 2543813 w 4475956"/>
                <a:gd name="connsiteY86" fmla="*/ 916879 h 1039515"/>
                <a:gd name="connsiteX87" fmla="*/ 2545245 w 4475956"/>
                <a:gd name="connsiteY87" fmla="*/ 917461 h 1039515"/>
                <a:gd name="connsiteX88" fmla="*/ 2555266 w 4475956"/>
                <a:gd name="connsiteY88" fmla="*/ 921529 h 1039515"/>
                <a:gd name="connsiteX89" fmla="*/ 2555266 w 4475956"/>
                <a:gd name="connsiteY89" fmla="*/ 920367 h 1039515"/>
                <a:gd name="connsiteX90" fmla="*/ 2555266 w 4475956"/>
                <a:gd name="connsiteY90" fmla="*/ 912230 h 1039515"/>
                <a:gd name="connsiteX91" fmla="*/ 2556411 w 4475956"/>
                <a:gd name="connsiteY91" fmla="*/ 912230 h 1039515"/>
                <a:gd name="connsiteX92" fmla="*/ 2564428 w 4475956"/>
                <a:gd name="connsiteY92" fmla="*/ 912230 h 1039515"/>
                <a:gd name="connsiteX93" fmla="*/ 2564428 w 4475956"/>
                <a:gd name="connsiteY93" fmla="*/ 911358 h 1039515"/>
                <a:gd name="connsiteX94" fmla="*/ 2564428 w 4475956"/>
                <a:gd name="connsiteY94" fmla="*/ 905256 h 1039515"/>
                <a:gd name="connsiteX95" fmla="*/ 2563283 w 4475956"/>
                <a:gd name="connsiteY95" fmla="*/ 905256 h 1039515"/>
                <a:gd name="connsiteX96" fmla="*/ 2555266 w 4475956"/>
                <a:gd name="connsiteY96" fmla="*/ 905256 h 1039515"/>
                <a:gd name="connsiteX97" fmla="*/ 2555266 w 4475956"/>
                <a:gd name="connsiteY97" fmla="*/ 904094 h 1039515"/>
                <a:gd name="connsiteX98" fmla="*/ 2555266 w 4475956"/>
                <a:gd name="connsiteY98" fmla="*/ 895958 h 1039515"/>
                <a:gd name="connsiteX99" fmla="*/ 2556411 w 4475956"/>
                <a:gd name="connsiteY99" fmla="*/ 895958 h 1039515"/>
                <a:gd name="connsiteX100" fmla="*/ 2564428 w 4475956"/>
                <a:gd name="connsiteY100" fmla="*/ 895958 h 1039515"/>
                <a:gd name="connsiteX101" fmla="*/ 2564428 w 4475956"/>
                <a:gd name="connsiteY101" fmla="*/ 894795 h 1039515"/>
                <a:gd name="connsiteX102" fmla="*/ 2564428 w 4475956"/>
                <a:gd name="connsiteY102" fmla="*/ 886659 h 1039515"/>
                <a:gd name="connsiteX103" fmla="*/ 2563283 w 4475956"/>
                <a:gd name="connsiteY103" fmla="*/ 886659 h 1039515"/>
                <a:gd name="connsiteX104" fmla="*/ 2555266 w 4475956"/>
                <a:gd name="connsiteY104" fmla="*/ 886659 h 1039515"/>
                <a:gd name="connsiteX105" fmla="*/ 2555266 w 4475956"/>
                <a:gd name="connsiteY105" fmla="*/ 885497 h 1039515"/>
                <a:gd name="connsiteX106" fmla="*/ 2555266 w 4475956"/>
                <a:gd name="connsiteY106" fmla="*/ 877360 h 1039515"/>
                <a:gd name="connsiteX107" fmla="*/ 2556411 w 4475956"/>
                <a:gd name="connsiteY107" fmla="*/ 877360 h 1039515"/>
                <a:gd name="connsiteX108" fmla="*/ 2564428 w 4475956"/>
                <a:gd name="connsiteY108" fmla="*/ 877360 h 1039515"/>
                <a:gd name="connsiteX109" fmla="*/ 2564428 w 4475956"/>
                <a:gd name="connsiteY109" fmla="*/ 876489 h 1039515"/>
                <a:gd name="connsiteX110" fmla="*/ 2564428 w 4475956"/>
                <a:gd name="connsiteY110" fmla="*/ 870387 h 1039515"/>
                <a:gd name="connsiteX111" fmla="*/ 2563283 w 4475956"/>
                <a:gd name="connsiteY111" fmla="*/ 870387 h 1039515"/>
                <a:gd name="connsiteX112" fmla="*/ 2555266 w 4475956"/>
                <a:gd name="connsiteY112" fmla="*/ 870387 h 1039515"/>
                <a:gd name="connsiteX113" fmla="*/ 2555266 w 4475956"/>
                <a:gd name="connsiteY113" fmla="*/ 869224 h 1039515"/>
                <a:gd name="connsiteX114" fmla="*/ 2555266 w 4475956"/>
                <a:gd name="connsiteY114" fmla="*/ 861088 h 1039515"/>
                <a:gd name="connsiteX115" fmla="*/ 2556411 w 4475956"/>
                <a:gd name="connsiteY115" fmla="*/ 861088 h 1039515"/>
                <a:gd name="connsiteX116" fmla="*/ 2564428 w 4475956"/>
                <a:gd name="connsiteY116" fmla="*/ 861088 h 1039515"/>
                <a:gd name="connsiteX117" fmla="*/ 2564428 w 4475956"/>
                <a:gd name="connsiteY117" fmla="*/ 859926 h 1039515"/>
                <a:gd name="connsiteX118" fmla="*/ 2564428 w 4475956"/>
                <a:gd name="connsiteY118" fmla="*/ 851789 h 1039515"/>
                <a:gd name="connsiteX119" fmla="*/ 2563283 w 4475956"/>
                <a:gd name="connsiteY119" fmla="*/ 851789 h 1039515"/>
                <a:gd name="connsiteX120" fmla="*/ 2555266 w 4475956"/>
                <a:gd name="connsiteY120" fmla="*/ 851789 h 1039515"/>
                <a:gd name="connsiteX121" fmla="*/ 2555266 w 4475956"/>
                <a:gd name="connsiteY121" fmla="*/ 850918 h 1039515"/>
                <a:gd name="connsiteX122" fmla="*/ 2555266 w 4475956"/>
                <a:gd name="connsiteY122" fmla="*/ 844815 h 1039515"/>
                <a:gd name="connsiteX123" fmla="*/ 2556411 w 4475956"/>
                <a:gd name="connsiteY123" fmla="*/ 844815 h 1039515"/>
                <a:gd name="connsiteX124" fmla="*/ 2564428 w 4475956"/>
                <a:gd name="connsiteY124" fmla="*/ 844815 h 1039515"/>
                <a:gd name="connsiteX125" fmla="*/ 2564428 w 4475956"/>
                <a:gd name="connsiteY125" fmla="*/ 843653 h 1039515"/>
                <a:gd name="connsiteX126" fmla="*/ 2564428 w 4475956"/>
                <a:gd name="connsiteY126" fmla="*/ 835517 h 1039515"/>
                <a:gd name="connsiteX127" fmla="*/ 2563283 w 4475956"/>
                <a:gd name="connsiteY127" fmla="*/ 835517 h 1039515"/>
                <a:gd name="connsiteX128" fmla="*/ 2555266 w 4475956"/>
                <a:gd name="connsiteY128" fmla="*/ 835517 h 1039515"/>
                <a:gd name="connsiteX129" fmla="*/ 2555266 w 4475956"/>
                <a:gd name="connsiteY129" fmla="*/ 834355 h 1039515"/>
                <a:gd name="connsiteX130" fmla="*/ 2555266 w 4475956"/>
                <a:gd name="connsiteY130" fmla="*/ 826218 h 1039515"/>
                <a:gd name="connsiteX131" fmla="*/ 2556411 w 4475956"/>
                <a:gd name="connsiteY131" fmla="*/ 826218 h 1039515"/>
                <a:gd name="connsiteX132" fmla="*/ 2564428 w 4475956"/>
                <a:gd name="connsiteY132" fmla="*/ 826218 h 1039515"/>
                <a:gd name="connsiteX133" fmla="*/ 2564428 w 4475956"/>
                <a:gd name="connsiteY133" fmla="*/ 825056 h 1039515"/>
                <a:gd name="connsiteX134" fmla="*/ 2564428 w 4475956"/>
                <a:gd name="connsiteY134" fmla="*/ 816920 h 1039515"/>
                <a:gd name="connsiteX135" fmla="*/ 2563283 w 4475956"/>
                <a:gd name="connsiteY135" fmla="*/ 816920 h 1039515"/>
                <a:gd name="connsiteX136" fmla="*/ 2555266 w 4475956"/>
                <a:gd name="connsiteY136" fmla="*/ 816920 h 1039515"/>
                <a:gd name="connsiteX137" fmla="*/ 2555266 w 4475956"/>
                <a:gd name="connsiteY137" fmla="*/ 816048 h 1039515"/>
                <a:gd name="connsiteX138" fmla="*/ 2555266 w 4475956"/>
                <a:gd name="connsiteY138" fmla="*/ 809946 h 1039515"/>
                <a:gd name="connsiteX139" fmla="*/ 2556411 w 4475956"/>
                <a:gd name="connsiteY139" fmla="*/ 809946 h 1039515"/>
                <a:gd name="connsiteX140" fmla="*/ 2564428 w 4475956"/>
                <a:gd name="connsiteY140" fmla="*/ 809946 h 1039515"/>
                <a:gd name="connsiteX141" fmla="*/ 2564428 w 4475956"/>
                <a:gd name="connsiteY141" fmla="*/ 808783 h 1039515"/>
                <a:gd name="connsiteX142" fmla="*/ 2564428 w 4475956"/>
                <a:gd name="connsiteY142" fmla="*/ 800647 h 1039515"/>
                <a:gd name="connsiteX143" fmla="*/ 2563283 w 4475956"/>
                <a:gd name="connsiteY143" fmla="*/ 800647 h 1039515"/>
                <a:gd name="connsiteX144" fmla="*/ 2555266 w 4475956"/>
                <a:gd name="connsiteY144" fmla="*/ 800647 h 1039515"/>
                <a:gd name="connsiteX145" fmla="*/ 2555266 w 4475956"/>
                <a:gd name="connsiteY145" fmla="*/ 799485 h 1039515"/>
                <a:gd name="connsiteX146" fmla="*/ 2555266 w 4475956"/>
                <a:gd name="connsiteY146" fmla="*/ 791348 h 1039515"/>
                <a:gd name="connsiteX147" fmla="*/ 2556411 w 4475956"/>
                <a:gd name="connsiteY147" fmla="*/ 791348 h 1039515"/>
                <a:gd name="connsiteX148" fmla="*/ 2564428 w 4475956"/>
                <a:gd name="connsiteY148" fmla="*/ 791348 h 1039515"/>
                <a:gd name="connsiteX149" fmla="*/ 2564428 w 4475956"/>
                <a:gd name="connsiteY149" fmla="*/ 790477 h 1039515"/>
                <a:gd name="connsiteX150" fmla="*/ 2564428 w 4475956"/>
                <a:gd name="connsiteY150" fmla="*/ 784375 h 1039515"/>
                <a:gd name="connsiteX151" fmla="*/ 2563283 w 4475956"/>
                <a:gd name="connsiteY151" fmla="*/ 784375 h 1039515"/>
                <a:gd name="connsiteX152" fmla="*/ 2555266 w 4475956"/>
                <a:gd name="connsiteY152" fmla="*/ 784375 h 1039515"/>
                <a:gd name="connsiteX153" fmla="*/ 2555266 w 4475956"/>
                <a:gd name="connsiteY153" fmla="*/ 783212 h 1039515"/>
                <a:gd name="connsiteX154" fmla="*/ 2555266 w 4475956"/>
                <a:gd name="connsiteY154" fmla="*/ 775076 h 1039515"/>
                <a:gd name="connsiteX155" fmla="*/ 2556411 w 4475956"/>
                <a:gd name="connsiteY155" fmla="*/ 775076 h 1039515"/>
                <a:gd name="connsiteX156" fmla="*/ 2564428 w 4475956"/>
                <a:gd name="connsiteY156" fmla="*/ 775076 h 1039515"/>
                <a:gd name="connsiteX157" fmla="*/ 2564428 w 4475956"/>
                <a:gd name="connsiteY157" fmla="*/ 773914 h 1039515"/>
                <a:gd name="connsiteX158" fmla="*/ 2564428 w 4475956"/>
                <a:gd name="connsiteY158" fmla="*/ 765777 h 1039515"/>
                <a:gd name="connsiteX159" fmla="*/ 2563283 w 4475956"/>
                <a:gd name="connsiteY159" fmla="*/ 765777 h 1039515"/>
                <a:gd name="connsiteX160" fmla="*/ 2555266 w 4475956"/>
                <a:gd name="connsiteY160" fmla="*/ 765777 h 1039515"/>
                <a:gd name="connsiteX161" fmla="*/ 2555266 w 4475956"/>
                <a:gd name="connsiteY161" fmla="*/ 764615 h 1039515"/>
                <a:gd name="connsiteX162" fmla="*/ 2555266 w 4475956"/>
                <a:gd name="connsiteY162" fmla="*/ 756479 h 1039515"/>
                <a:gd name="connsiteX163" fmla="*/ 2556411 w 4475956"/>
                <a:gd name="connsiteY163" fmla="*/ 756479 h 1039515"/>
                <a:gd name="connsiteX164" fmla="*/ 2564428 w 4475956"/>
                <a:gd name="connsiteY164" fmla="*/ 756479 h 1039515"/>
                <a:gd name="connsiteX165" fmla="*/ 2564428 w 4475956"/>
                <a:gd name="connsiteY165" fmla="*/ 755607 h 1039515"/>
                <a:gd name="connsiteX166" fmla="*/ 2564428 w 4475956"/>
                <a:gd name="connsiteY166" fmla="*/ 749505 h 1039515"/>
                <a:gd name="connsiteX167" fmla="*/ 2563283 w 4475956"/>
                <a:gd name="connsiteY167" fmla="*/ 749505 h 1039515"/>
                <a:gd name="connsiteX168" fmla="*/ 2555266 w 4475956"/>
                <a:gd name="connsiteY168" fmla="*/ 749505 h 1039515"/>
                <a:gd name="connsiteX169" fmla="*/ 2555266 w 4475956"/>
                <a:gd name="connsiteY169" fmla="*/ 748343 h 1039515"/>
                <a:gd name="connsiteX170" fmla="*/ 2555266 w 4475956"/>
                <a:gd name="connsiteY170" fmla="*/ 740206 h 1039515"/>
                <a:gd name="connsiteX171" fmla="*/ 2556411 w 4475956"/>
                <a:gd name="connsiteY171" fmla="*/ 740206 h 1039515"/>
                <a:gd name="connsiteX172" fmla="*/ 2564428 w 4475956"/>
                <a:gd name="connsiteY172" fmla="*/ 740206 h 1039515"/>
                <a:gd name="connsiteX173" fmla="*/ 2564428 w 4475956"/>
                <a:gd name="connsiteY173" fmla="*/ 739044 h 1039515"/>
                <a:gd name="connsiteX174" fmla="*/ 2564428 w 4475956"/>
                <a:gd name="connsiteY174" fmla="*/ 730908 h 1039515"/>
                <a:gd name="connsiteX175" fmla="*/ 2563283 w 4475956"/>
                <a:gd name="connsiteY175" fmla="*/ 730908 h 1039515"/>
                <a:gd name="connsiteX176" fmla="*/ 2555266 w 4475956"/>
                <a:gd name="connsiteY176" fmla="*/ 730908 h 1039515"/>
                <a:gd name="connsiteX177" fmla="*/ 2555266 w 4475956"/>
                <a:gd name="connsiteY177" fmla="*/ 729745 h 1039515"/>
                <a:gd name="connsiteX178" fmla="*/ 2555266 w 4475956"/>
                <a:gd name="connsiteY178" fmla="*/ 721609 h 1039515"/>
                <a:gd name="connsiteX179" fmla="*/ 2556411 w 4475956"/>
                <a:gd name="connsiteY179" fmla="*/ 721609 h 1039515"/>
                <a:gd name="connsiteX180" fmla="*/ 2564428 w 4475956"/>
                <a:gd name="connsiteY180" fmla="*/ 721609 h 1039515"/>
                <a:gd name="connsiteX181" fmla="*/ 2564428 w 4475956"/>
                <a:gd name="connsiteY181" fmla="*/ 720737 h 1039515"/>
                <a:gd name="connsiteX182" fmla="*/ 2564428 w 4475956"/>
                <a:gd name="connsiteY182" fmla="*/ 714635 h 1039515"/>
                <a:gd name="connsiteX183" fmla="*/ 2563283 w 4475956"/>
                <a:gd name="connsiteY183" fmla="*/ 714635 h 1039515"/>
                <a:gd name="connsiteX184" fmla="*/ 2555266 w 4475956"/>
                <a:gd name="connsiteY184" fmla="*/ 714635 h 1039515"/>
                <a:gd name="connsiteX185" fmla="*/ 2555266 w 4475956"/>
                <a:gd name="connsiteY185" fmla="*/ 713473 h 1039515"/>
                <a:gd name="connsiteX186" fmla="*/ 2555266 w 4475956"/>
                <a:gd name="connsiteY186" fmla="*/ 705336 h 1039515"/>
                <a:gd name="connsiteX187" fmla="*/ 2556411 w 4475956"/>
                <a:gd name="connsiteY187" fmla="*/ 705336 h 1039515"/>
                <a:gd name="connsiteX188" fmla="*/ 2564428 w 4475956"/>
                <a:gd name="connsiteY188" fmla="*/ 705336 h 1039515"/>
                <a:gd name="connsiteX189" fmla="*/ 2563283 w 4475956"/>
                <a:gd name="connsiteY189" fmla="*/ 703593 h 1039515"/>
                <a:gd name="connsiteX190" fmla="*/ 2555266 w 4475956"/>
                <a:gd name="connsiteY190" fmla="*/ 691389 h 1039515"/>
                <a:gd name="connsiteX191" fmla="*/ 2555266 w 4475956"/>
                <a:gd name="connsiteY191" fmla="*/ 654194 h 1039515"/>
                <a:gd name="connsiteX192" fmla="*/ 2708733 w 4475956"/>
                <a:gd name="connsiteY192" fmla="*/ 654194 h 1039515"/>
                <a:gd name="connsiteX193" fmla="*/ 2722475 w 4475956"/>
                <a:gd name="connsiteY193" fmla="*/ 675116 h 1039515"/>
                <a:gd name="connsiteX194" fmla="*/ 2722475 w 4475956"/>
                <a:gd name="connsiteY194" fmla="*/ 721609 h 1039515"/>
                <a:gd name="connsiteX195" fmla="*/ 2721330 w 4475956"/>
                <a:gd name="connsiteY195" fmla="*/ 721609 h 1039515"/>
                <a:gd name="connsiteX196" fmla="*/ 2713313 w 4475956"/>
                <a:gd name="connsiteY196" fmla="*/ 721609 h 1039515"/>
                <a:gd name="connsiteX197" fmla="*/ 2713313 w 4475956"/>
                <a:gd name="connsiteY197" fmla="*/ 722771 h 1039515"/>
                <a:gd name="connsiteX198" fmla="*/ 2713313 w 4475956"/>
                <a:gd name="connsiteY198" fmla="*/ 730908 h 1039515"/>
                <a:gd name="connsiteX199" fmla="*/ 2714459 w 4475956"/>
                <a:gd name="connsiteY199" fmla="*/ 730908 h 1039515"/>
                <a:gd name="connsiteX200" fmla="*/ 2722475 w 4475956"/>
                <a:gd name="connsiteY200" fmla="*/ 730908 h 1039515"/>
                <a:gd name="connsiteX201" fmla="*/ 2722475 w 4475956"/>
                <a:gd name="connsiteY201" fmla="*/ 732070 h 1039515"/>
                <a:gd name="connsiteX202" fmla="*/ 2722475 w 4475956"/>
                <a:gd name="connsiteY202" fmla="*/ 740206 h 1039515"/>
                <a:gd name="connsiteX203" fmla="*/ 2721330 w 4475956"/>
                <a:gd name="connsiteY203" fmla="*/ 740206 h 1039515"/>
                <a:gd name="connsiteX204" fmla="*/ 2713313 w 4475956"/>
                <a:gd name="connsiteY204" fmla="*/ 740206 h 1039515"/>
                <a:gd name="connsiteX205" fmla="*/ 2713313 w 4475956"/>
                <a:gd name="connsiteY205" fmla="*/ 741368 h 1039515"/>
                <a:gd name="connsiteX206" fmla="*/ 2713313 w 4475956"/>
                <a:gd name="connsiteY206" fmla="*/ 749505 h 1039515"/>
                <a:gd name="connsiteX207" fmla="*/ 2714459 w 4475956"/>
                <a:gd name="connsiteY207" fmla="*/ 749505 h 1039515"/>
                <a:gd name="connsiteX208" fmla="*/ 2722475 w 4475956"/>
                <a:gd name="connsiteY208" fmla="*/ 749505 h 1039515"/>
                <a:gd name="connsiteX209" fmla="*/ 2722475 w 4475956"/>
                <a:gd name="connsiteY209" fmla="*/ 750377 h 1039515"/>
                <a:gd name="connsiteX210" fmla="*/ 2722475 w 4475956"/>
                <a:gd name="connsiteY210" fmla="*/ 756479 h 1039515"/>
                <a:gd name="connsiteX211" fmla="*/ 2721330 w 4475956"/>
                <a:gd name="connsiteY211" fmla="*/ 756479 h 1039515"/>
                <a:gd name="connsiteX212" fmla="*/ 2713313 w 4475956"/>
                <a:gd name="connsiteY212" fmla="*/ 756479 h 1039515"/>
                <a:gd name="connsiteX213" fmla="*/ 2713313 w 4475956"/>
                <a:gd name="connsiteY213" fmla="*/ 757641 h 1039515"/>
                <a:gd name="connsiteX214" fmla="*/ 2713313 w 4475956"/>
                <a:gd name="connsiteY214" fmla="*/ 765777 h 1039515"/>
                <a:gd name="connsiteX215" fmla="*/ 2714459 w 4475956"/>
                <a:gd name="connsiteY215" fmla="*/ 765777 h 1039515"/>
                <a:gd name="connsiteX216" fmla="*/ 2722475 w 4475956"/>
                <a:gd name="connsiteY216" fmla="*/ 765777 h 1039515"/>
                <a:gd name="connsiteX217" fmla="*/ 2722475 w 4475956"/>
                <a:gd name="connsiteY217" fmla="*/ 766940 h 1039515"/>
                <a:gd name="connsiteX218" fmla="*/ 2722475 w 4475956"/>
                <a:gd name="connsiteY218" fmla="*/ 775076 h 1039515"/>
                <a:gd name="connsiteX219" fmla="*/ 2721330 w 4475956"/>
                <a:gd name="connsiteY219" fmla="*/ 775076 h 1039515"/>
                <a:gd name="connsiteX220" fmla="*/ 2713313 w 4475956"/>
                <a:gd name="connsiteY220" fmla="*/ 775076 h 1039515"/>
                <a:gd name="connsiteX221" fmla="*/ 2713313 w 4475956"/>
                <a:gd name="connsiteY221" fmla="*/ 776238 h 1039515"/>
                <a:gd name="connsiteX222" fmla="*/ 2713313 w 4475956"/>
                <a:gd name="connsiteY222" fmla="*/ 784375 h 1039515"/>
                <a:gd name="connsiteX223" fmla="*/ 2714459 w 4475956"/>
                <a:gd name="connsiteY223" fmla="*/ 784375 h 1039515"/>
                <a:gd name="connsiteX224" fmla="*/ 2722475 w 4475956"/>
                <a:gd name="connsiteY224" fmla="*/ 784375 h 1039515"/>
                <a:gd name="connsiteX225" fmla="*/ 2722475 w 4475956"/>
                <a:gd name="connsiteY225" fmla="*/ 785246 h 1039515"/>
                <a:gd name="connsiteX226" fmla="*/ 2722475 w 4475956"/>
                <a:gd name="connsiteY226" fmla="*/ 791348 h 1039515"/>
                <a:gd name="connsiteX227" fmla="*/ 2721330 w 4475956"/>
                <a:gd name="connsiteY227" fmla="*/ 791348 h 1039515"/>
                <a:gd name="connsiteX228" fmla="*/ 2713313 w 4475956"/>
                <a:gd name="connsiteY228" fmla="*/ 791348 h 1039515"/>
                <a:gd name="connsiteX229" fmla="*/ 2713313 w 4475956"/>
                <a:gd name="connsiteY229" fmla="*/ 792511 h 1039515"/>
                <a:gd name="connsiteX230" fmla="*/ 2713313 w 4475956"/>
                <a:gd name="connsiteY230" fmla="*/ 800647 h 1039515"/>
                <a:gd name="connsiteX231" fmla="*/ 2714459 w 4475956"/>
                <a:gd name="connsiteY231" fmla="*/ 800647 h 1039515"/>
                <a:gd name="connsiteX232" fmla="*/ 2722475 w 4475956"/>
                <a:gd name="connsiteY232" fmla="*/ 800647 h 1039515"/>
                <a:gd name="connsiteX233" fmla="*/ 2722475 w 4475956"/>
                <a:gd name="connsiteY233" fmla="*/ 801809 h 1039515"/>
                <a:gd name="connsiteX234" fmla="*/ 2722475 w 4475956"/>
                <a:gd name="connsiteY234" fmla="*/ 809946 h 1039515"/>
                <a:gd name="connsiteX235" fmla="*/ 2721330 w 4475956"/>
                <a:gd name="connsiteY235" fmla="*/ 809946 h 1039515"/>
                <a:gd name="connsiteX236" fmla="*/ 2713313 w 4475956"/>
                <a:gd name="connsiteY236" fmla="*/ 809946 h 1039515"/>
                <a:gd name="connsiteX237" fmla="*/ 2713313 w 4475956"/>
                <a:gd name="connsiteY237" fmla="*/ 810817 h 1039515"/>
                <a:gd name="connsiteX238" fmla="*/ 2713313 w 4475956"/>
                <a:gd name="connsiteY238" fmla="*/ 816920 h 1039515"/>
                <a:gd name="connsiteX239" fmla="*/ 2714459 w 4475956"/>
                <a:gd name="connsiteY239" fmla="*/ 816920 h 1039515"/>
                <a:gd name="connsiteX240" fmla="*/ 2722475 w 4475956"/>
                <a:gd name="connsiteY240" fmla="*/ 816920 h 1039515"/>
                <a:gd name="connsiteX241" fmla="*/ 2722475 w 4475956"/>
                <a:gd name="connsiteY241" fmla="*/ 818082 h 1039515"/>
                <a:gd name="connsiteX242" fmla="*/ 2722475 w 4475956"/>
                <a:gd name="connsiteY242" fmla="*/ 826218 h 1039515"/>
                <a:gd name="connsiteX243" fmla="*/ 2721330 w 4475956"/>
                <a:gd name="connsiteY243" fmla="*/ 826218 h 1039515"/>
                <a:gd name="connsiteX244" fmla="*/ 2713313 w 4475956"/>
                <a:gd name="connsiteY244" fmla="*/ 826218 h 1039515"/>
                <a:gd name="connsiteX245" fmla="*/ 2713313 w 4475956"/>
                <a:gd name="connsiteY245" fmla="*/ 827380 h 1039515"/>
                <a:gd name="connsiteX246" fmla="*/ 2713313 w 4475956"/>
                <a:gd name="connsiteY246" fmla="*/ 835517 h 1039515"/>
                <a:gd name="connsiteX247" fmla="*/ 2714459 w 4475956"/>
                <a:gd name="connsiteY247" fmla="*/ 835517 h 1039515"/>
                <a:gd name="connsiteX248" fmla="*/ 2722475 w 4475956"/>
                <a:gd name="connsiteY248" fmla="*/ 835517 h 1039515"/>
                <a:gd name="connsiteX249" fmla="*/ 2722475 w 4475956"/>
                <a:gd name="connsiteY249" fmla="*/ 836679 h 1039515"/>
                <a:gd name="connsiteX250" fmla="*/ 2722475 w 4475956"/>
                <a:gd name="connsiteY250" fmla="*/ 844815 h 1039515"/>
                <a:gd name="connsiteX251" fmla="*/ 2721330 w 4475956"/>
                <a:gd name="connsiteY251" fmla="*/ 844815 h 1039515"/>
                <a:gd name="connsiteX252" fmla="*/ 2713313 w 4475956"/>
                <a:gd name="connsiteY252" fmla="*/ 844815 h 1039515"/>
                <a:gd name="connsiteX253" fmla="*/ 2713313 w 4475956"/>
                <a:gd name="connsiteY253" fmla="*/ 845687 h 1039515"/>
                <a:gd name="connsiteX254" fmla="*/ 2713313 w 4475956"/>
                <a:gd name="connsiteY254" fmla="*/ 851789 h 1039515"/>
                <a:gd name="connsiteX255" fmla="*/ 2714459 w 4475956"/>
                <a:gd name="connsiteY255" fmla="*/ 851789 h 1039515"/>
                <a:gd name="connsiteX256" fmla="*/ 2722475 w 4475956"/>
                <a:gd name="connsiteY256" fmla="*/ 851789 h 1039515"/>
                <a:gd name="connsiteX257" fmla="*/ 2722475 w 4475956"/>
                <a:gd name="connsiteY257" fmla="*/ 852952 h 1039515"/>
                <a:gd name="connsiteX258" fmla="*/ 2722475 w 4475956"/>
                <a:gd name="connsiteY258" fmla="*/ 861088 h 1039515"/>
                <a:gd name="connsiteX259" fmla="*/ 2721330 w 4475956"/>
                <a:gd name="connsiteY259" fmla="*/ 861088 h 1039515"/>
                <a:gd name="connsiteX260" fmla="*/ 2713313 w 4475956"/>
                <a:gd name="connsiteY260" fmla="*/ 861088 h 1039515"/>
                <a:gd name="connsiteX261" fmla="*/ 2713313 w 4475956"/>
                <a:gd name="connsiteY261" fmla="*/ 862250 h 1039515"/>
                <a:gd name="connsiteX262" fmla="*/ 2713313 w 4475956"/>
                <a:gd name="connsiteY262" fmla="*/ 870387 h 1039515"/>
                <a:gd name="connsiteX263" fmla="*/ 2714459 w 4475956"/>
                <a:gd name="connsiteY263" fmla="*/ 870387 h 1039515"/>
                <a:gd name="connsiteX264" fmla="*/ 2722475 w 4475956"/>
                <a:gd name="connsiteY264" fmla="*/ 870387 h 1039515"/>
                <a:gd name="connsiteX265" fmla="*/ 2722475 w 4475956"/>
                <a:gd name="connsiteY265" fmla="*/ 871258 h 1039515"/>
                <a:gd name="connsiteX266" fmla="*/ 2722475 w 4475956"/>
                <a:gd name="connsiteY266" fmla="*/ 877360 h 1039515"/>
                <a:gd name="connsiteX267" fmla="*/ 2721330 w 4475956"/>
                <a:gd name="connsiteY267" fmla="*/ 877360 h 1039515"/>
                <a:gd name="connsiteX268" fmla="*/ 2713313 w 4475956"/>
                <a:gd name="connsiteY268" fmla="*/ 877360 h 1039515"/>
                <a:gd name="connsiteX269" fmla="*/ 2713313 w 4475956"/>
                <a:gd name="connsiteY269" fmla="*/ 878523 h 1039515"/>
                <a:gd name="connsiteX270" fmla="*/ 2713313 w 4475956"/>
                <a:gd name="connsiteY270" fmla="*/ 886659 h 1039515"/>
                <a:gd name="connsiteX271" fmla="*/ 2714459 w 4475956"/>
                <a:gd name="connsiteY271" fmla="*/ 886659 h 1039515"/>
                <a:gd name="connsiteX272" fmla="*/ 2722475 w 4475956"/>
                <a:gd name="connsiteY272" fmla="*/ 886659 h 1039515"/>
                <a:gd name="connsiteX273" fmla="*/ 2722475 w 4475956"/>
                <a:gd name="connsiteY273" fmla="*/ 887821 h 1039515"/>
                <a:gd name="connsiteX274" fmla="*/ 2722475 w 4475956"/>
                <a:gd name="connsiteY274" fmla="*/ 895958 h 1039515"/>
                <a:gd name="connsiteX275" fmla="*/ 2721330 w 4475956"/>
                <a:gd name="connsiteY275" fmla="*/ 895958 h 1039515"/>
                <a:gd name="connsiteX276" fmla="*/ 2713313 w 4475956"/>
                <a:gd name="connsiteY276" fmla="*/ 895958 h 1039515"/>
                <a:gd name="connsiteX277" fmla="*/ 2713313 w 4475956"/>
                <a:gd name="connsiteY277" fmla="*/ 897120 h 1039515"/>
                <a:gd name="connsiteX278" fmla="*/ 2713313 w 4475956"/>
                <a:gd name="connsiteY278" fmla="*/ 905256 h 1039515"/>
                <a:gd name="connsiteX279" fmla="*/ 2714459 w 4475956"/>
                <a:gd name="connsiteY279" fmla="*/ 905256 h 1039515"/>
                <a:gd name="connsiteX280" fmla="*/ 2722475 w 4475956"/>
                <a:gd name="connsiteY280" fmla="*/ 905256 h 1039515"/>
                <a:gd name="connsiteX281" fmla="*/ 2722475 w 4475956"/>
                <a:gd name="connsiteY281" fmla="*/ 906128 h 1039515"/>
                <a:gd name="connsiteX282" fmla="*/ 2722475 w 4475956"/>
                <a:gd name="connsiteY282" fmla="*/ 912230 h 1039515"/>
                <a:gd name="connsiteX283" fmla="*/ 2721330 w 4475956"/>
                <a:gd name="connsiteY283" fmla="*/ 912230 h 1039515"/>
                <a:gd name="connsiteX284" fmla="*/ 2713313 w 4475956"/>
                <a:gd name="connsiteY284" fmla="*/ 912230 h 1039515"/>
                <a:gd name="connsiteX285" fmla="*/ 2713313 w 4475956"/>
                <a:gd name="connsiteY285" fmla="*/ 913392 h 1039515"/>
                <a:gd name="connsiteX286" fmla="*/ 2713313 w 4475956"/>
                <a:gd name="connsiteY286" fmla="*/ 921529 h 1039515"/>
                <a:gd name="connsiteX287" fmla="*/ 2738509 w 4475956"/>
                <a:gd name="connsiteY287" fmla="*/ 942451 h 1039515"/>
                <a:gd name="connsiteX288" fmla="*/ 2737365 w 4475956"/>
                <a:gd name="connsiteY288" fmla="*/ 947100 h 1039515"/>
                <a:gd name="connsiteX289" fmla="*/ 2729347 w 4475956"/>
                <a:gd name="connsiteY289" fmla="*/ 947100 h 1039515"/>
                <a:gd name="connsiteX290" fmla="*/ 2729347 w 4475956"/>
                <a:gd name="connsiteY290" fmla="*/ 972671 h 1039515"/>
                <a:gd name="connsiteX291" fmla="*/ 2730493 w 4475956"/>
                <a:gd name="connsiteY291" fmla="*/ 972671 h 1039515"/>
                <a:gd name="connsiteX292" fmla="*/ 2738509 w 4475956"/>
                <a:gd name="connsiteY292" fmla="*/ 972671 h 1039515"/>
                <a:gd name="connsiteX293" fmla="*/ 2738509 w 4475956"/>
                <a:gd name="connsiteY293" fmla="*/ 971218 h 1039515"/>
                <a:gd name="connsiteX294" fmla="*/ 2738509 w 4475956"/>
                <a:gd name="connsiteY294" fmla="*/ 961048 h 1039515"/>
                <a:gd name="connsiteX295" fmla="*/ 2739655 w 4475956"/>
                <a:gd name="connsiteY295" fmla="*/ 960467 h 1039515"/>
                <a:gd name="connsiteX296" fmla="*/ 2747671 w 4475956"/>
                <a:gd name="connsiteY296" fmla="*/ 956399 h 1039515"/>
                <a:gd name="connsiteX297" fmla="*/ 2749675 w 4475956"/>
                <a:gd name="connsiteY297" fmla="*/ 956399 h 1039515"/>
                <a:gd name="connsiteX298" fmla="*/ 2763706 w 4475956"/>
                <a:gd name="connsiteY298" fmla="*/ 956399 h 1039515"/>
                <a:gd name="connsiteX299" fmla="*/ 2763706 w 4475956"/>
                <a:gd name="connsiteY299" fmla="*/ 957561 h 1039515"/>
                <a:gd name="connsiteX300" fmla="*/ 2763706 w 4475956"/>
                <a:gd name="connsiteY300" fmla="*/ 965697 h 1039515"/>
                <a:gd name="connsiteX301" fmla="*/ 2765424 w 4475956"/>
                <a:gd name="connsiteY301" fmla="*/ 965697 h 1039515"/>
                <a:gd name="connsiteX302" fmla="*/ 2777450 w 4475956"/>
                <a:gd name="connsiteY302" fmla="*/ 965697 h 1039515"/>
                <a:gd name="connsiteX303" fmla="*/ 2778594 w 4475956"/>
                <a:gd name="connsiteY303" fmla="*/ 970346 h 1039515"/>
                <a:gd name="connsiteX304" fmla="*/ 2786612 w 4475956"/>
                <a:gd name="connsiteY304" fmla="*/ 970346 h 1039515"/>
                <a:gd name="connsiteX305" fmla="*/ 2811807 w 4475956"/>
                <a:gd name="connsiteY305" fmla="*/ 1002891 h 1039515"/>
                <a:gd name="connsiteX306" fmla="*/ 2811807 w 4475956"/>
                <a:gd name="connsiteY306" fmla="*/ 1037761 h 1039515"/>
                <a:gd name="connsiteX307" fmla="*/ 2812951 w 4475956"/>
                <a:gd name="connsiteY307" fmla="*/ 1037761 h 1039515"/>
                <a:gd name="connsiteX308" fmla="*/ 2820970 w 4475956"/>
                <a:gd name="connsiteY308" fmla="*/ 1037761 h 1039515"/>
                <a:gd name="connsiteX309" fmla="*/ 2820970 w 4475956"/>
                <a:gd name="connsiteY309" fmla="*/ 1035727 h 1039515"/>
                <a:gd name="connsiteX310" fmla="*/ 2820970 w 4475956"/>
                <a:gd name="connsiteY310" fmla="*/ 1021489 h 1039515"/>
                <a:gd name="connsiteX311" fmla="*/ 2821829 w 4475956"/>
                <a:gd name="connsiteY311" fmla="*/ 1021489 h 1039515"/>
                <a:gd name="connsiteX312" fmla="*/ 2827841 w 4475956"/>
                <a:gd name="connsiteY312" fmla="*/ 1021489 h 1039515"/>
                <a:gd name="connsiteX313" fmla="*/ 2827841 w 4475956"/>
                <a:gd name="connsiteY313" fmla="*/ 1022651 h 1039515"/>
                <a:gd name="connsiteX314" fmla="*/ 2827841 w 4475956"/>
                <a:gd name="connsiteY314" fmla="*/ 1030787 h 1039515"/>
                <a:gd name="connsiteX315" fmla="*/ 2837003 w 4475956"/>
                <a:gd name="connsiteY315" fmla="*/ 981970 h 1039515"/>
                <a:gd name="connsiteX316" fmla="*/ 2875943 w 4475956"/>
                <a:gd name="connsiteY316" fmla="*/ 981970 h 1039515"/>
                <a:gd name="connsiteX317" fmla="*/ 2875943 w 4475956"/>
                <a:gd name="connsiteY317" fmla="*/ 907581 h 1039515"/>
                <a:gd name="connsiteX318" fmla="*/ 2912591 w 4475956"/>
                <a:gd name="connsiteY318" fmla="*/ 907581 h 1039515"/>
                <a:gd name="connsiteX319" fmla="*/ 2912591 w 4475956"/>
                <a:gd name="connsiteY319" fmla="*/ 906709 h 1039515"/>
                <a:gd name="connsiteX320" fmla="*/ 2912591 w 4475956"/>
                <a:gd name="connsiteY320" fmla="*/ 900607 h 1039515"/>
                <a:gd name="connsiteX321" fmla="*/ 2935497 w 4475956"/>
                <a:gd name="connsiteY321" fmla="*/ 900607 h 1039515"/>
                <a:gd name="connsiteX322" fmla="*/ 2935497 w 4475956"/>
                <a:gd name="connsiteY322" fmla="*/ 861088 h 1039515"/>
                <a:gd name="connsiteX323" fmla="*/ 2930915 w 4475956"/>
                <a:gd name="connsiteY323" fmla="*/ 859344 h 1039515"/>
                <a:gd name="connsiteX324" fmla="*/ 2930915 w 4475956"/>
                <a:gd name="connsiteY324" fmla="*/ 847140 h 1039515"/>
                <a:gd name="connsiteX325" fmla="*/ 2935497 w 4475956"/>
                <a:gd name="connsiteY325" fmla="*/ 849465 h 1039515"/>
                <a:gd name="connsiteX326" fmla="*/ 2940079 w 4475956"/>
                <a:gd name="connsiteY326" fmla="*/ 826218 h 1039515"/>
                <a:gd name="connsiteX327" fmla="*/ 2944659 w 4475956"/>
                <a:gd name="connsiteY327" fmla="*/ 849465 h 1039515"/>
                <a:gd name="connsiteX328" fmla="*/ 2947237 w 4475956"/>
                <a:gd name="connsiteY328" fmla="*/ 846268 h 1039515"/>
                <a:gd name="connsiteX329" fmla="*/ 2949241 w 4475956"/>
                <a:gd name="connsiteY329" fmla="*/ 840166 h 1039515"/>
                <a:gd name="connsiteX330" fmla="*/ 2949813 w 4475956"/>
                <a:gd name="connsiteY330" fmla="*/ 839004 h 1039515"/>
                <a:gd name="connsiteX331" fmla="*/ 2953821 w 4475956"/>
                <a:gd name="connsiteY331" fmla="*/ 830867 h 1039515"/>
                <a:gd name="connsiteX332" fmla="*/ 2954395 w 4475956"/>
                <a:gd name="connsiteY332" fmla="*/ 829705 h 1039515"/>
                <a:gd name="connsiteX333" fmla="*/ 2958403 w 4475956"/>
                <a:gd name="connsiteY333" fmla="*/ 821569 h 1039515"/>
                <a:gd name="connsiteX334" fmla="*/ 2959834 w 4475956"/>
                <a:gd name="connsiteY334" fmla="*/ 820697 h 1039515"/>
                <a:gd name="connsiteX335" fmla="*/ 2969855 w 4475956"/>
                <a:gd name="connsiteY335" fmla="*/ 814595 h 1039515"/>
                <a:gd name="connsiteX336" fmla="*/ 2971573 w 4475956"/>
                <a:gd name="connsiteY336" fmla="*/ 813433 h 1039515"/>
                <a:gd name="connsiteX337" fmla="*/ 2983599 w 4475956"/>
                <a:gd name="connsiteY337" fmla="*/ 805296 h 1039515"/>
                <a:gd name="connsiteX338" fmla="*/ 2984458 w 4475956"/>
                <a:gd name="connsiteY338" fmla="*/ 804134 h 1039515"/>
                <a:gd name="connsiteX339" fmla="*/ 2990471 w 4475956"/>
                <a:gd name="connsiteY339" fmla="*/ 795998 h 1039515"/>
                <a:gd name="connsiteX340" fmla="*/ 2991043 w 4475956"/>
                <a:gd name="connsiteY340" fmla="*/ 793964 h 1039515"/>
                <a:gd name="connsiteX341" fmla="*/ 2995052 w 4475956"/>
                <a:gd name="connsiteY341" fmla="*/ 779725 h 1039515"/>
                <a:gd name="connsiteX342" fmla="*/ 2995625 w 4475956"/>
                <a:gd name="connsiteY342" fmla="*/ 781759 h 1039515"/>
                <a:gd name="connsiteX343" fmla="*/ 2999633 w 4475956"/>
                <a:gd name="connsiteY343" fmla="*/ 795998 h 1039515"/>
                <a:gd name="connsiteX344" fmla="*/ 3000205 w 4475956"/>
                <a:gd name="connsiteY344" fmla="*/ 796869 h 1039515"/>
                <a:gd name="connsiteX345" fmla="*/ 3004214 w 4475956"/>
                <a:gd name="connsiteY345" fmla="*/ 802972 h 1039515"/>
                <a:gd name="connsiteX346" fmla="*/ 3005646 w 4475956"/>
                <a:gd name="connsiteY346" fmla="*/ 804134 h 1039515"/>
                <a:gd name="connsiteX347" fmla="*/ 3015667 w 4475956"/>
                <a:gd name="connsiteY347" fmla="*/ 812270 h 1039515"/>
                <a:gd name="connsiteX348" fmla="*/ 3016813 w 4475956"/>
                <a:gd name="connsiteY348" fmla="*/ 813433 h 1039515"/>
                <a:gd name="connsiteX349" fmla="*/ 3024828 w 4475956"/>
                <a:gd name="connsiteY349" fmla="*/ 821569 h 1039515"/>
                <a:gd name="connsiteX350" fmla="*/ 3025975 w 4475956"/>
                <a:gd name="connsiteY350" fmla="*/ 822731 h 1039515"/>
                <a:gd name="connsiteX351" fmla="*/ 3033991 w 4475956"/>
                <a:gd name="connsiteY351" fmla="*/ 830867 h 1039515"/>
                <a:gd name="connsiteX352" fmla="*/ 3034278 w 4475956"/>
                <a:gd name="connsiteY352" fmla="*/ 832030 h 1039515"/>
                <a:gd name="connsiteX353" fmla="*/ 3036281 w 4475956"/>
                <a:gd name="connsiteY353" fmla="*/ 840166 h 1039515"/>
                <a:gd name="connsiteX354" fmla="*/ 3036567 w 4475956"/>
                <a:gd name="connsiteY354" fmla="*/ 841328 h 1039515"/>
                <a:gd name="connsiteX355" fmla="*/ 3038572 w 4475956"/>
                <a:gd name="connsiteY355" fmla="*/ 849465 h 1039515"/>
                <a:gd name="connsiteX356" fmla="*/ 3045443 w 4475956"/>
                <a:gd name="connsiteY356" fmla="*/ 826218 h 1039515"/>
                <a:gd name="connsiteX357" fmla="*/ 3050025 w 4475956"/>
                <a:gd name="connsiteY357" fmla="*/ 849465 h 1039515"/>
                <a:gd name="connsiteX358" fmla="*/ 3054605 w 4475956"/>
                <a:gd name="connsiteY358" fmla="*/ 851208 h 1039515"/>
                <a:gd name="connsiteX359" fmla="*/ 3054605 w 4475956"/>
                <a:gd name="connsiteY359" fmla="*/ 863413 h 1039515"/>
                <a:gd name="connsiteX360" fmla="*/ 3050025 w 4475956"/>
                <a:gd name="connsiteY360" fmla="*/ 895958 h 1039515"/>
                <a:gd name="connsiteX361" fmla="*/ 3051171 w 4475956"/>
                <a:gd name="connsiteY361" fmla="*/ 895958 h 1039515"/>
                <a:gd name="connsiteX362" fmla="*/ 3059187 w 4475956"/>
                <a:gd name="connsiteY362" fmla="*/ 895958 h 1039515"/>
                <a:gd name="connsiteX363" fmla="*/ 3060047 w 4475956"/>
                <a:gd name="connsiteY363" fmla="*/ 900607 h 1039515"/>
                <a:gd name="connsiteX364" fmla="*/ 3066059 w 4475956"/>
                <a:gd name="connsiteY364" fmla="*/ 900607 h 1039515"/>
                <a:gd name="connsiteX365" fmla="*/ 3066059 w 4475956"/>
                <a:gd name="connsiteY365" fmla="*/ 899445 h 1039515"/>
                <a:gd name="connsiteX366" fmla="*/ 3066059 w 4475956"/>
                <a:gd name="connsiteY366" fmla="*/ 891308 h 1039515"/>
                <a:gd name="connsiteX367" fmla="*/ 3068349 w 4475956"/>
                <a:gd name="connsiteY367" fmla="*/ 891308 h 1039515"/>
                <a:gd name="connsiteX368" fmla="*/ 3084383 w 4475956"/>
                <a:gd name="connsiteY368" fmla="*/ 891308 h 1039515"/>
                <a:gd name="connsiteX369" fmla="*/ 3084383 w 4475956"/>
                <a:gd name="connsiteY369" fmla="*/ 889274 h 1039515"/>
                <a:gd name="connsiteX370" fmla="*/ 3084383 w 4475956"/>
                <a:gd name="connsiteY370" fmla="*/ 875036 h 1039515"/>
                <a:gd name="connsiteX371" fmla="*/ 3123323 w 4475956"/>
                <a:gd name="connsiteY371" fmla="*/ 875036 h 1039515"/>
                <a:gd name="connsiteX372" fmla="*/ 3123323 w 4475956"/>
                <a:gd name="connsiteY372" fmla="*/ 876489 h 1039515"/>
                <a:gd name="connsiteX373" fmla="*/ 3123323 w 4475956"/>
                <a:gd name="connsiteY373" fmla="*/ 886659 h 1039515"/>
                <a:gd name="connsiteX374" fmla="*/ 3143937 w 4475956"/>
                <a:gd name="connsiteY374" fmla="*/ 886659 h 1039515"/>
                <a:gd name="connsiteX375" fmla="*/ 3143937 w 4475956"/>
                <a:gd name="connsiteY375" fmla="*/ 888984 h 1039515"/>
                <a:gd name="connsiteX376" fmla="*/ 3143937 w 4475956"/>
                <a:gd name="connsiteY376" fmla="*/ 905256 h 1039515"/>
                <a:gd name="connsiteX377" fmla="*/ 3139357 w 4475956"/>
                <a:gd name="connsiteY377" fmla="*/ 906128 h 1039515"/>
                <a:gd name="connsiteX378" fmla="*/ 3139357 w 4475956"/>
                <a:gd name="connsiteY378" fmla="*/ 912230 h 1039515"/>
                <a:gd name="connsiteX379" fmla="*/ 3143937 w 4475956"/>
                <a:gd name="connsiteY379" fmla="*/ 913974 h 1039515"/>
                <a:gd name="connsiteX380" fmla="*/ 3143937 w 4475956"/>
                <a:gd name="connsiteY380" fmla="*/ 926178 h 1039515"/>
                <a:gd name="connsiteX381" fmla="*/ 3139357 w 4475956"/>
                <a:gd name="connsiteY381" fmla="*/ 930827 h 1039515"/>
                <a:gd name="connsiteX382" fmla="*/ 3139357 w 4475956"/>
                <a:gd name="connsiteY382" fmla="*/ 986619 h 1039515"/>
                <a:gd name="connsiteX383" fmla="*/ 3141360 w 4475956"/>
                <a:gd name="connsiteY383" fmla="*/ 986619 h 1039515"/>
                <a:gd name="connsiteX384" fmla="*/ 3155391 w 4475956"/>
                <a:gd name="connsiteY384" fmla="*/ 986619 h 1039515"/>
                <a:gd name="connsiteX385" fmla="*/ 3157107 w 4475956"/>
                <a:gd name="connsiteY385" fmla="*/ 991268 h 1039515"/>
                <a:gd name="connsiteX386" fmla="*/ 3169135 w 4475956"/>
                <a:gd name="connsiteY386" fmla="*/ 991268 h 1039515"/>
                <a:gd name="connsiteX387" fmla="*/ 3169135 w 4475956"/>
                <a:gd name="connsiteY387" fmla="*/ 993302 h 1039515"/>
                <a:gd name="connsiteX388" fmla="*/ 3169135 w 4475956"/>
                <a:gd name="connsiteY388" fmla="*/ 1007541 h 1039515"/>
                <a:gd name="connsiteX389" fmla="*/ 3170853 w 4475956"/>
                <a:gd name="connsiteY389" fmla="*/ 1007541 h 1039515"/>
                <a:gd name="connsiteX390" fmla="*/ 3182877 w 4475956"/>
                <a:gd name="connsiteY390" fmla="*/ 1007541 h 1039515"/>
                <a:gd name="connsiteX391" fmla="*/ 3182877 w 4475956"/>
                <a:gd name="connsiteY391" fmla="*/ 1005507 h 1039515"/>
                <a:gd name="connsiteX392" fmla="*/ 3182877 w 4475956"/>
                <a:gd name="connsiteY392" fmla="*/ 991268 h 1039515"/>
                <a:gd name="connsiteX393" fmla="*/ 3184880 w 4475956"/>
                <a:gd name="connsiteY393" fmla="*/ 990106 h 1039515"/>
                <a:gd name="connsiteX394" fmla="*/ 3198911 w 4475956"/>
                <a:gd name="connsiteY394" fmla="*/ 981970 h 1039515"/>
                <a:gd name="connsiteX395" fmla="*/ 3198911 w 4475956"/>
                <a:gd name="connsiteY395" fmla="*/ 961048 h 1039515"/>
                <a:gd name="connsiteX396" fmla="*/ 3194330 w 4475956"/>
                <a:gd name="connsiteY396" fmla="*/ 937801 h 1039515"/>
                <a:gd name="connsiteX397" fmla="*/ 3195474 w 4475956"/>
                <a:gd name="connsiteY397" fmla="*/ 937801 h 1039515"/>
                <a:gd name="connsiteX398" fmla="*/ 3203492 w 4475956"/>
                <a:gd name="connsiteY398" fmla="*/ 937801 h 1039515"/>
                <a:gd name="connsiteX399" fmla="*/ 3224107 w 4475956"/>
                <a:gd name="connsiteY399" fmla="*/ 935477 h 1039515"/>
                <a:gd name="connsiteX400" fmla="*/ 3224107 w 4475956"/>
                <a:gd name="connsiteY400" fmla="*/ 934314 h 1039515"/>
                <a:gd name="connsiteX401" fmla="*/ 3224107 w 4475956"/>
                <a:gd name="connsiteY401" fmla="*/ 926178 h 1039515"/>
                <a:gd name="connsiteX402" fmla="*/ 3225825 w 4475956"/>
                <a:gd name="connsiteY402" fmla="*/ 926178 h 1039515"/>
                <a:gd name="connsiteX403" fmla="*/ 3237850 w 4475956"/>
                <a:gd name="connsiteY403" fmla="*/ 926178 h 1039515"/>
                <a:gd name="connsiteX404" fmla="*/ 3237850 w 4475956"/>
                <a:gd name="connsiteY404" fmla="*/ 809946 h 1039515"/>
                <a:gd name="connsiteX405" fmla="*/ 3238995 w 4475956"/>
                <a:gd name="connsiteY405" fmla="*/ 809946 h 1039515"/>
                <a:gd name="connsiteX406" fmla="*/ 3247012 w 4475956"/>
                <a:gd name="connsiteY406" fmla="*/ 809946 h 1039515"/>
                <a:gd name="connsiteX407" fmla="*/ 3247012 w 4475956"/>
                <a:gd name="connsiteY407" fmla="*/ 807621 h 1039515"/>
                <a:gd name="connsiteX408" fmla="*/ 3247012 w 4475956"/>
                <a:gd name="connsiteY408" fmla="*/ 791348 h 1039515"/>
                <a:gd name="connsiteX409" fmla="*/ 3249303 w 4475956"/>
                <a:gd name="connsiteY409" fmla="*/ 744855 h 1039515"/>
                <a:gd name="connsiteX410" fmla="*/ 3250449 w 4475956"/>
                <a:gd name="connsiteY410" fmla="*/ 744855 h 1039515"/>
                <a:gd name="connsiteX411" fmla="*/ 3258465 w 4475956"/>
                <a:gd name="connsiteY411" fmla="*/ 744855 h 1039515"/>
                <a:gd name="connsiteX412" fmla="*/ 3258465 w 4475956"/>
                <a:gd name="connsiteY412" fmla="*/ 746018 h 1039515"/>
                <a:gd name="connsiteX413" fmla="*/ 3258465 w 4475956"/>
                <a:gd name="connsiteY413" fmla="*/ 754154 h 1039515"/>
                <a:gd name="connsiteX414" fmla="*/ 3263045 w 4475956"/>
                <a:gd name="connsiteY414" fmla="*/ 751829 h 1039515"/>
                <a:gd name="connsiteX415" fmla="*/ 3263045 w 4475956"/>
                <a:gd name="connsiteY415" fmla="*/ 735557 h 1039515"/>
                <a:gd name="connsiteX416" fmla="*/ 3264477 w 4475956"/>
                <a:gd name="connsiteY416" fmla="*/ 734976 h 1039515"/>
                <a:gd name="connsiteX417" fmla="*/ 3274499 w 4475956"/>
                <a:gd name="connsiteY417" fmla="*/ 730908 h 1039515"/>
                <a:gd name="connsiteX418" fmla="*/ 3275644 w 4475956"/>
                <a:gd name="connsiteY418" fmla="*/ 731489 h 1039515"/>
                <a:gd name="connsiteX419" fmla="*/ 3283661 w 4475956"/>
                <a:gd name="connsiteY419" fmla="*/ 735557 h 1039515"/>
                <a:gd name="connsiteX420" fmla="*/ 3285379 w 4475956"/>
                <a:gd name="connsiteY420" fmla="*/ 735557 h 1039515"/>
                <a:gd name="connsiteX421" fmla="*/ 3297405 w 4475956"/>
                <a:gd name="connsiteY421" fmla="*/ 735557 h 1039515"/>
                <a:gd name="connsiteX422" fmla="*/ 3297405 w 4475956"/>
                <a:gd name="connsiteY422" fmla="*/ 705336 h 1039515"/>
                <a:gd name="connsiteX423" fmla="*/ 3298550 w 4475956"/>
                <a:gd name="connsiteY423" fmla="*/ 705336 h 1039515"/>
                <a:gd name="connsiteX424" fmla="*/ 3306565 w 4475956"/>
                <a:gd name="connsiteY424" fmla="*/ 705336 h 1039515"/>
                <a:gd name="connsiteX425" fmla="*/ 3307997 w 4475956"/>
                <a:gd name="connsiteY425" fmla="*/ 709986 h 1039515"/>
                <a:gd name="connsiteX426" fmla="*/ 3318019 w 4475956"/>
                <a:gd name="connsiteY426" fmla="*/ 709986 h 1039515"/>
                <a:gd name="connsiteX427" fmla="*/ 3319165 w 4475956"/>
                <a:gd name="connsiteY427" fmla="*/ 705336 h 1039515"/>
                <a:gd name="connsiteX428" fmla="*/ 3327182 w 4475956"/>
                <a:gd name="connsiteY428" fmla="*/ 705336 h 1039515"/>
                <a:gd name="connsiteX429" fmla="*/ 3327182 w 4475956"/>
                <a:gd name="connsiteY429" fmla="*/ 740206 h 1039515"/>
                <a:gd name="connsiteX430" fmla="*/ 3328613 w 4475956"/>
                <a:gd name="connsiteY430" fmla="*/ 741368 h 1039515"/>
                <a:gd name="connsiteX431" fmla="*/ 3338635 w 4475956"/>
                <a:gd name="connsiteY431" fmla="*/ 749505 h 1039515"/>
                <a:gd name="connsiteX432" fmla="*/ 3361539 w 4475956"/>
                <a:gd name="connsiteY432" fmla="*/ 756479 h 1039515"/>
                <a:gd name="connsiteX433" fmla="*/ 3361539 w 4475956"/>
                <a:gd name="connsiteY433" fmla="*/ 755026 h 1039515"/>
                <a:gd name="connsiteX434" fmla="*/ 3361539 w 4475956"/>
                <a:gd name="connsiteY434" fmla="*/ 744855 h 1039515"/>
                <a:gd name="connsiteX435" fmla="*/ 3391317 w 4475956"/>
                <a:gd name="connsiteY435" fmla="*/ 735557 h 1039515"/>
                <a:gd name="connsiteX436" fmla="*/ 3391317 w 4475956"/>
                <a:gd name="connsiteY436" fmla="*/ 734395 h 1039515"/>
                <a:gd name="connsiteX437" fmla="*/ 3391317 w 4475956"/>
                <a:gd name="connsiteY437" fmla="*/ 726258 h 1039515"/>
                <a:gd name="connsiteX438" fmla="*/ 3392176 w 4475956"/>
                <a:gd name="connsiteY438" fmla="*/ 726258 h 1039515"/>
                <a:gd name="connsiteX439" fmla="*/ 3398189 w 4475956"/>
                <a:gd name="connsiteY439" fmla="*/ 726258 h 1039515"/>
                <a:gd name="connsiteX440" fmla="*/ 3398189 w 4475956"/>
                <a:gd name="connsiteY440" fmla="*/ 725387 h 1039515"/>
                <a:gd name="connsiteX441" fmla="*/ 3398189 w 4475956"/>
                <a:gd name="connsiteY441" fmla="*/ 719284 h 1039515"/>
                <a:gd name="connsiteX442" fmla="*/ 3400479 w 4475956"/>
                <a:gd name="connsiteY442" fmla="*/ 719284 h 1039515"/>
                <a:gd name="connsiteX443" fmla="*/ 3416513 w 4475956"/>
                <a:gd name="connsiteY443" fmla="*/ 719284 h 1039515"/>
                <a:gd name="connsiteX444" fmla="*/ 3416513 w 4475956"/>
                <a:gd name="connsiteY444" fmla="*/ 720156 h 1039515"/>
                <a:gd name="connsiteX445" fmla="*/ 3416513 w 4475956"/>
                <a:gd name="connsiteY445" fmla="*/ 726258 h 1039515"/>
                <a:gd name="connsiteX446" fmla="*/ 3418231 w 4475956"/>
                <a:gd name="connsiteY446" fmla="*/ 726258 h 1039515"/>
                <a:gd name="connsiteX447" fmla="*/ 3430257 w 4475956"/>
                <a:gd name="connsiteY447" fmla="*/ 726258 h 1039515"/>
                <a:gd name="connsiteX448" fmla="*/ 3430257 w 4475956"/>
                <a:gd name="connsiteY448" fmla="*/ 728002 h 1039515"/>
                <a:gd name="connsiteX449" fmla="*/ 3430257 w 4475956"/>
                <a:gd name="connsiteY449" fmla="*/ 740206 h 1039515"/>
                <a:gd name="connsiteX450" fmla="*/ 3455452 w 4475956"/>
                <a:gd name="connsiteY450" fmla="*/ 740206 h 1039515"/>
                <a:gd name="connsiteX451" fmla="*/ 3455452 w 4475956"/>
                <a:gd name="connsiteY451" fmla="*/ 739044 h 1039515"/>
                <a:gd name="connsiteX452" fmla="*/ 3455452 w 4475956"/>
                <a:gd name="connsiteY452" fmla="*/ 730908 h 1039515"/>
                <a:gd name="connsiteX453" fmla="*/ 3456884 w 4475956"/>
                <a:gd name="connsiteY453" fmla="*/ 730908 h 1039515"/>
                <a:gd name="connsiteX454" fmla="*/ 3466905 w 4475956"/>
                <a:gd name="connsiteY454" fmla="*/ 730908 h 1039515"/>
                <a:gd name="connsiteX455" fmla="*/ 3466905 w 4475956"/>
                <a:gd name="connsiteY455" fmla="*/ 729745 h 1039515"/>
                <a:gd name="connsiteX456" fmla="*/ 3466905 w 4475956"/>
                <a:gd name="connsiteY456" fmla="*/ 721609 h 1039515"/>
                <a:gd name="connsiteX457" fmla="*/ 3468623 w 4475956"/>
                <a:gd name="connsiteY457" fmla="*/ 721609 h 1039515"/>
                <a:gd name="connsiteX458" fmla="*/ 3480647 w 4475956"/>
                <a:gd name="connsiteY458" fmla="*/ 721609 h 1039515"/>
                <a:gd name="connsiteX459" fmla="*/ 3480647 w 4475956"/>
                <a:gd name="connsiteY459" fmla="*/ 722771 h 1039515"/>
                <a:gd name="connsiteX460" fmla="*/ 3480647 w 4475956"/>
                <a:gd name="connsiteY460" fmla="*/ 730908 h 1039515"/>
                <a:gd name="connsiteX461" fmla="*/ 3485229 w 4475956"/>
                <a:gd name="connsiteY461" fmla="*/ 675116 h 1039515"/>
                <a:gd name="connsiteX462" fmla="*/ 3588304 w 4475956"/>
                <a:gd name="connsiteY462" fmla="*/ 675116 h 1039515"/>
                <a:gd name="connsiteX463" fmla="*/ 3588304 w 4475956"/>
                <a:gd name="connsiteY463" fmla="*/ 749505 h 1039515"/>
                <a:gd name="connsiteX464" fmla="*/ 3590595 w 4475956"/>
                <a:gd name="connsiteY464" fmla="*/ 749505 h 1039515"/>
                <a:gd name="connsiteX465" fmla="*/ 3606629 w 4475956"/>
                <a:gd name="connsiteY465" fmla="*/ 749505 h 1039515"/>
                <a:gd name="connsiteX466" fmla="*/ 3606629 w 4475956"/>
                <a:gd name="connsiteY466" fmla="*/ 665817 h 1039515"/>
                <a:gd name="connsiteX467" fmla="*/ 3629535 w 4475956"/>
                <a:gd name="connsiteY467" fmla="*/ 654194 h 1039515"/>
                <a:gd name="connsiteX468" fmla="*/ 3659311 w 4475956"/>
                <a:gd name="connsiteY468" fmla="*/ 654194 h 1039515"/>
                <a:gd name="connsiteX469" fmla="*/ 3661316 w 4475956"/>
                <a:gd name="connsiteY469" fmla="*/ 652451 h 1039515"/>
                <a:gd name="connsiteX470" fmla="*/ 3675345 w 4475956"/>
                <a:gd name="connsiteY470" fmla="*/ 640246 h 1039515"/>
                <a:gd name="connsiteX471" fmla="*/ 3714285 w 4475956"/>
                <a:gd name="connsiteY471" fmla="*/ 640246 h 1039515"/>
                <a:gd name="connsiteX472" fmla="*/ 3714285 w 4475956"/>
                <a:gd name="connsiteY472" fmla="*/ 641990 h 1039515"/>
                <a:gd name="connsiteX473" fmla="*/ 3714285 w 4475956"/>
                <a:gd name="connsiteY473" fmla="*/ 654194 h 1039515"/>
                <a:gd name="connsiteX474" fmla="*/ 3753224 w 4475956"/>
                <a:gd name="connsiteY474" fmla="*/ 654194 h 1039515"/>
                <a:gd name="connsiteX475" fmla="*/ 3753224 w 4475956"/>
                <a:gd name="connsiteY475" fmla="*/ 744855 h 1039515"/>
                <a:gd name="connsiteX476" fmla="*/ 3754656 w 4475956"/>
                <a:gd name="connsiteY476" fmla="*/ 744855 h 1039515"/>
                <a:gd name="connsiteX477" fmla="*/ 3764677 w 4475956"/>
                <a:gd name="connsiteY477" fmla="*/ 744855 h 1039515"/>
                <a:gd name="connsiteX478" fmla="*/ 3764677 w 4475956"/>
                <a:gd name="connsiteY478" fmla="*/ 877360 h 1039515"/>
                <a:gd name="connsiteX479" fmla="*/ 3766967 w 4475956"/>
                <a:gd name="connsiteY479" fmla="*/ 877360 h 1039515"/>
                <a:gd name="connsiteX480" fmla="*/ 3783001 w 4475956"/>
                <a:gd name="connsiteY480" fmla="*/ 877360 h 1039515"/>
                <a:gd name="connsiteX481" fmla="*/ 3783001 w 4475956"/>
                <a:gd name="connsiteY481" fmla="*/ 791348 h 1039515"/>
                <a:gd name="connsiteX482" fmla="*/ 3783861 w 4475956"/>
                <a:gd name="connsiteY482" fmla="*/ 790767 h 1039515"/>
                <a:gd name="connsiteX483" fmla="*/ 3789873 w 4475956"/>
                <a:gd name="connsiteY483" fmla="*/ 786699 h 1039515"/>
                <a:gd name="connsiteX484" fmla="*/ 3794455 w 4475956"/>
                <a:gd name="connsiteY484" fmla="*/ 787861 h 1039515"/>
                <a:gd name="connsiteX485" fmla="*/ 3794455 w 4475956"/>
                <a:gd name="connsiteY485" fmla="*/ 795998 h 1039515"/>
                <a:gd name="connsiteX486" fmla="*/ 3796744 w 4475956"/>
                <a:gd name="connsiteY486" fmla="*/ 794835 h 1039515"/>
                <a:gd name="connsiteX487" fmla="*/ 3812779 w 4475956"/>
                <a:gd name="connsiteY487" fmla="*/ 786699 h 1039515"/>
                <a:gd name="connsiteX488" fmla="*/ 3814783 w 4475956"/>
                <a:gd name="connsiteY488" fmla="*/ 786699 h 1039515"/>
                <a:gd name="connsiteX489" fmla="*/ 3828812 w 4475956"/>
                <a:gd name="connsiteY489" fmla="*/ 786699 h 1039515"/>
                <a:gd name="connsiteX490" fmla="*/ 3828812 w 4475956"/>
                <a:gd name="connsiteY490" fmla="*/ 944775 h 1039515"/>
                <a:gd name="connsiteX491" fmla="*/ 3860881 w 4475956"/>
                <a:gd name="connsiteY491" fmla="*/ 949425 h 1039515"/>
                <a:gd name="connsiteX492" fmla="*/ 3860881 w 4475956"/>
                <a:gd name="connsiteY492" fmla="*/ 942451 h 1039515"/>
                <a:gd name="connsiteX493" fmla="*/ 3895238 w 4475956"/>
                <a:gd name="connsiteY493" fmla="*/ 942451 h 1039515"/>
                <a:gd name="connsiteX494" fmla="*/ 3895238 w 4475956"/>
                <a:gd name="connsiteY494" fmla="*/ 912230 h 1039515"/>
                <a:gd name="connsiteX495" fmla="*/ 3904401 w 4475956"/>
                <a:gd name="connsiteY495" fmla="*/ 912230 h 1039515"/>
                <a:gd name="connsiteX496" fmla="*/ 3904401 w 4475956"/>
                <a:gd name="connsiteY496" fmla="*/ 872711 h 1039515"/>
                <a:gd name="connsiteX497" fmla="*/ 3911273 w 4475956"/>
                <a:gd name="connsiteY497" fmla="*/ 872711 h 1039515"/>
                <a:gd name="connsiteX498" fmla="*/ 3911273 w 4475956"/>
                <a:gd name="connsiteY498" fmla="*/ 833192 h 1039515"/>
                <a:gd name="connsiteX499" fmla="*/ 3927307 w 4475956"/>
                <a:gd name="connsiteY499" fmla="*/ 833192 h 1039515"/>
                <a:gd name="connsiteX500" fmla="*/ 3977697 w 4475956"/>
                <a:gd name="connsiteY500" fmla="*/ 812270 h 1039515"/>
                <a:gd name="connsiteX501" fmla="*/ 3979989 w 4475956"/>
                <a:gd name="connsiteY501" fmla="*/ 791348 h 1039515"/>
                <a:gd name="connsiteX502" fmla="*/ 3984570 w 4475956"/>
                <a:gd name="connsiteY502" fmla="*/ 812270 h 1039515"/>
                <a:gd name="connsiteX503" fmla="*/ 4037253 w 4475956"/>
                <a:gd name="connsiteY503" fmla="*/ 840166 h 1039515"/>
                <a:gd name="connsiteX504" fmla="*/ 4037253 w 4475956"/>
                <a:gd name="connsiteY504" fmla="*/ 835517 h 1039515"/>
                <a:gd name="connsiteX505" fmla="*/ 4050996 w 4475956"/>
                <a:gd name="connsiteY505" fmla="*/ 835517 h 1039515"/>
                <a:gd name="connsiteX506" fmla="*/ 4050996 w 4475956"/>
                <a:gd name="connsiteY506" fmla="*/ 872711 h 1039515"/>
                <a:gd name="connsiteX507" fmla="*/ 4057867 w 4475956"/>
                <a:gd name="connsiteY507" fmla="*/ 872711 h 1039515"/>
                <a:gd name="connsiteX508" fmla="*/ 4057867 w 4475956"/>
                <a:gd name="connsiteY508" fmla="*/ 916879 h 1039515"/>
                <a:gd name="connsiteX509" fmla="*/ 4064740 w 4475956"/>
                <a:gd name="connsiteY509" fmla="*/ 916879 h 1039515"/>
                <a:gd name="connsiteX510" fmla="*/ 4064740 w 4475956"/>
                <a:gd name="connsiteY510" fmla="*/ 937801 h 1039515"/>
                <a:gd name="connsiteX511" fmla="*/ 4078483 w 4475956"/>
                <a:gd name="connsiteY511" fmla="*/ 937801 h 1039515"/>
                <a:gd name="connsiteX512" fmla="*/ 4078483 w 4475956"/>
                <a:gd name="connsiteY512" fmla="*/ 970346 h 1039515"/>
                <a:gd name="connsiteX513" fmla="*/ 4165523 w 4475956"/>
                <a:gd name="connsiteY513" fmla="*/ 963372 h 1039515"/>
                <a:gd name="connsiteX514" fmla="*/ 4165523 w 4475956"/>
                <a:gd name="connsiteY514" fmla="*/ 930827 h 1039515"/>
                <a:gd name="connsiteX515" fmla="*/ 4211335 w 4475956"/>
                <a:gd name="connsiteY515" fmla="*/ 930827 h 1039515"/>
                <a:gd name="connsiteX516" fmla="*/ 4211335 w 4475956"/>
                <a:gd name="connsiteY516" fmla="*/ 912230 h 1039515"/>
                <a:gd name="connsiteX517" fmla="*/ 4307538 w 4475956"/>
                <a:gd name="connsiteY517" fmla="*/ 912230 h 1039515"/>
                <a:gd name="connsiteX518" fmla="*/ 4307538 w 4475956"/>
                <a:gd name="connsiteY518" fmla="*/ 923853 h 1039515"/>
                <a:gd name="connsiteX519" fmla="*/ 4369382 w 4475956"/>
                <a:gd name="connsiteY519" fmla="*/ 923853 h 1039515"/>
                <a:gd name="connsiteX520" fmla="*/ 4369382 w 4475956"/>
                <a:gd name="connsiteY520" fmla="*/ 930827 h 1039515"/>
                <a:gd name="connsiteX521" fmla="*/ 4387707 w 4475956"/>
                <a:gd name="connsiteY521" fmla="*/ 930827 h 1039515"/>
                <a:gd name="connsiteX522" fmla="*/ 4387707 w 4475956"/>
                <a:gd name="connsiteY522" fmla="*/ 937801 h 1039515"/>
                <a:gd name="connsiteX523" fmla="*/ 4403740 w 4475956"/>
                <a:gd name="connsiteY523" fmla="*/ 937801 h 1039515"/>
                <a:gd name="connsiteX524" fmla="*/ 4403740 w 4475956"/>
                <a:gd name="connsiteY524" fmla="*/ 917794 h 1039515"/>
                <a:gd name="connsiteX525" fmla="*/ 4475956 w 4475956"/>
                <a:gd name="connsiteY525" fmla="*/ 1039515 h 1039515"/>
                <a:gd name="connsiteX526" fmla="*/ 0 w 4475956"/>
                <a:gd name="connsiteY526" fmla="*/ 1039515 h 1039515"/>
                <a:gd name="connsiteX527" fmla="*/ 0 w 4475956"/>
                <a:gd name="connsiteY527" fmla="*/ 685283 h 1039515"/>
                <a:gd name="connsiteX528" fmla="*/ 9900 w 4475956"/>
                <a:gd name="connsiteY528" fmla="*/ 685283 h 1039515"/>
                <a:gd name="connsiteX529" fmla="*/ 9900 w 4475956"/>
                <a:gd name="connsiteY529" fmla="*/ 661504 h 1039515"/>
                <a:gd name="connsiteX530" fmla="*/ 10941 w 4475956"/>
                <a:gd name="connsiteY530" fmla="*/ 661504 h 1039515"/>
                <a:gd name="connsiteX531" fmla="*/ 18230 w 4475956"/>
                <a:gd name="connsiteY531" fmla="*/ 661504 h 1039515"/>
                <a:gd name="connsiteX532" fmla="*/ 18230 w 4475956"/>
                <a:gd name="connsiteY532" fmla="*/ 629077 h 1039515"/>
                <a:gd name="connsiteX533" fmla="*/ 19272 w 4475956"/>
                <a:gd name="connsiteY533" fmla="*/ 629077 h 1039515"/>
                <a:gd name="connsiteX534" fmla="*/ 26562 w 4475956"/>
                <a:gd name="connsiteY534" fmla="*/ 629077 h 1039515"/>
                <a:gd name="connsiteX535" fmla="*/ 26562 w 4475956"/>
                <a:gd name="connsiteY535" fmla="*/ 627186 h 1039515"/>
                <a:gd name="connsiteX536" fmla="*/ 26562 w 4475956"/>
                <a:gd name="connsiteY536" fmla="*/ 613945 h 1039515"/>
                <a:gd name="connsiteX537" fmla="*/ 25259 w 4475956"/>
                <a:gd name="connsiteY537" fmla="*/ 612323 h 1039515"/>
                <a:gd name="connsiteX538" fmla="*/ 30726 w 4475956"/>
                <a:gd name="connsiteY538" fmla="*/ 600974 h 1039515"/>
                <a:gd name="connsiteX539" fmla="*/ 39057 w 4475956"/>
                <a:gd name="connsiteY539" fmla="*/ 629077 h 1039515"/>
                <a:gd name="connsiteX540" fmla="*/ 39838 w 4475956"/>
                <a:gd name="connsiteY540" fmla="*/ 629077 h 1039515"/>
                <a:gd name="connsiteX541" fmla="*/ 45305 w 4475956"/>
                <a:gd name="connsiteY541" fmla="*/ 629077 h 1039515"/>
                <a:gd name="connsiteX542" fmla="*/ 45305 w 4475956"/>
                <a:gd name="connsiteY542" fmla="*/ 523150 h 1039515"/>
                <a:gd name="connsiteX543" fmla="*/ 46867 w 4475956"/>
                <a:gd name="connsiteY543" fmla="*/ 523150 h 1039515"/>
                <a:gd name="connsiteX544" fmla="*/ 57801 w 4475956"/>
                <a:gd name="connsiteY544" fmla="*/ 523150 h 1039515"/>
                <a:gd name="connsiteX545" fmla="*/ 57801 w 4475956"/>
                <a:gd name="connsiteY545" fmla="*/ 475591 h 1039515"/>
                <a:gd name="connsiteX546" fmla="*/ 84875 w 4475956"/>
                <a:gd name="connsiteY546" fmla="*/ 475591 h 1039515"/>
                <a:gd name="connsiteX547" fmla="*/ 84875 w 4475956"/>
                <a:gd name="connsiteY547" fmla="*/ 453973 h 1039515"/>
                <a:gd name="connsiteX548" fmla="*/ 120280 w 4475956"/>
                <a:gd name="connsiteY548" fmla="*/ 453973 h 1039515"/>
                <a:gd name="connsiteX549" fmla="*/ 120280 w 4475956"/>
                <a:gd name="connsiteY549" fmla="*/ 456405 h 1039515"/>
                <a:gd name="connsiteX550" fmla="*/ 120280 w 4475956"/>
                <a:gd name="connsiteY550" fmla="*/ 473429 h 1039515"/>
                <a:gd name="connsiteX551" fmla="*/ 122623 w 4475956"/>
                <a:gd name="connsiteY551" fmla="*/ 473429 h 1039515"/>
                <a:gd name="connsiteX552" fmla="*/ 139024 w 4475956"/>
                <a:gd name="connsiteY552" fmla="*/ 473429 h 1039515"/>
                <a:gd name="connsiteX553" fmla="*/ 139024 w 4475956"/>
                <a:gd name="connsiteY553" fmla="*/ 520988 h 1039515"/>
                <a:gd name="connsiteX554" fmla="*/ 140065 w 4475956"/>
                <a:gd name="connsiteY554" fmla="*/ 520988 h 1039515"/>
                <a:gd name="connsiteX555" fmla="*/ 147355 w 4475956"/>
                <a:gd name="connsiteY555" fmla="*/ 520988 h 1039515"/>
                <a:gd name="connsiteX556" fmla="*/ 161933 w 4475956"/>
                <a:gd name="connsiteY556" fmla="*/ 525312 h 1039515"/>
                <a:gd name="connsiteX557" fmla="*/ 161933 w 4475956"/>
                <a:gd name="connsiteY557" fmla="*/ 564224 h 1039515"/>
                <a:gd name="connsiteX558" fmla="*/ 162975 w 4475956"/>
                <a:gd name="connsiteY558" fmla="*/ 564224 h 1039515"/>
                <a:gd name="connsiteX559" fmla="*/ 170263 w 4475956"/>
                <a:gd name="connsiteY559" fmla="*/ 564224 h 1039515"/>
                <a:gd name="connsiteX560" fmla="*/ 170263 w 4475956"/>
                <a:gd name="connsiteY560" fmla="*/ 565845 h 1039515"/>
                <a:gd name="connsiteX561" fmla="*/ 170263 w 4475956"/>
                <a:gd name="connsiteY561" fmla="*/ 577194 h 1039515"/>
                <a:gd name="connsiteX562" fmla="*/ 172346 w 4475956"/>
                <a:gd name="connsiteY562" fmla="*/ 577194 h 1039515"/>
                <a:gd name="connsiteX563" fmla="*/ 186925 w 4475956"/>
                <a:gd name="connsiteY563" fmla="*/ 577194 h 1039515"/>
                <a:gd name="connsiteX564" fmla="*/ 193172 w 4475956"/>
                <a:gd name="connsiteY564" fmla="*/ 583680 h 1039515"/>
                <a:gd name="connsiteX565" fmla="*/ 193172 w 4475956"/>
                <a:gd name="connsiteY565" fmla="*/ 605298 h 1039515"/>
                <a:gd name="connsiteX566" fmla="*/ 195515 w 4475956"/>
                <a:gd name="connsiteY566" fmla="*/ 605298 h 1039515"/>
                <a:gd name="connsiteX567" fmla="*/ 211916 w 4475956"/>
                <a:gd name="connsiteY567" fmla="*/ 605298 h 1039515"/>
                <a:gd name="connsiteX568" fmla="*/ 211916 w 4475956"/>
                <a:gd name="connsiteY568" fmla="*/ 606378 h 1039515"/>
                <a:gd name="connsiteX569" fmla="*/ 211916 w 4475956"/>
                <a:gd name="connsiteY569" fmla="*/ 613945 h 1039515"/>
                <a:gd name="connsiteX570" fmla="*/ 213218 w 4475956"/>
                <a:gd name="connsiteY570" fmla="*/ 613945 h 1039515"/>
                <a:gd name="connsiteX571" fmla="*/ 222330 w 4475956"/>
                <a:gd name="connsiteY571" fmla="*/ 613945 h 1039515"/>
                <a:gd name="connsiteX572" fmla="*/ 222330 w 4475956"/>
                <a:gd name="connsiteY572" fmla="*/ 616106 h 1039515"/>
                <a:gd name="connsiteX573" fmla="*/ 222330 w 4475956"/>
                <a:gd name="connsiteY573" fmla="*/ 631239 h 1039515"/>
                <a:gd name="connsiteX574" fmla="*/ 226495 w 4475956"/>
                <a:gd name="connsiteY574" fmla="*/ 629347 h 1039515"/>
                <a:gd name="connsiteX575" fmla="*/ 226495 w 4475956"/>
                <a:gd name="connsiteY575" fmla="*/ 616106 h 1039515"/>
                <a:gd name="connsiteX576" fmla="*/ 227536 w 4475956"/>
                <a:gd name="connsiteY576" fmla="*/ 616106 h 1039515"/>
                <a:gd name="connsiteX577" fmla="*/ 234826 w 4475956"/>
                <a:gd name="connsiteY577" fmla="*/ 616106 h 1039515"/>
                <a:gd name="connsiteX578" fmla="*/ 234826 w 4475956"/>
                <a:gd name="connsiteY578" fmla="*/ 617728 h 1039515"/>
                <a:gd name="connsiteX579" fmla="*/ 234826 w 4475956"/>
                <a:gd name="connsiteY579" fmla="*/ 629077 h 1039515"/>
                <a:gd name="connsiteX580" fmla="*/ 235607 w 4475956"/>
                <a:gd name="connsiteY580" fmla="*/ 629077 h 1039515"/>
                <a:gd name="connsiteX581" fmla="*/ 241073 w 4475956"/>
                <a:gd name="connsiteY581" fmla="*/ 629077 h 1039515"/>
                <a:gd name="connsiteX582" fmla="*/ 291056 w 4475956"/>
                <a:gd name="connsiteY582" fmla="*/ 624754 h 1039515"/>
                <a:gd name="connsiteX583" fmla="*/ 291056 w 4475956"/>
                <a:gd name="connsiteY583" fmla="*/ 626105 h 1039515"/>
                <a:gd name="connsiteX584" fmla="*/ 291056 w 4475956"/>
                <a:gd name="connsiteY584" fmla="*/ 635562 h 1039515"/>
                <a:gd name="connsiteX585" fmla="*/ 291837 w 4475956"/>
                <a:gd name="connsiteY585" fmla="*/ 635562 h 1039515"/>
                <a:gd name="connsiteX586" fmla="*/ 297306 w 4475956"/>
                <a:gd name="connsiteY586" fmla="*/ 635562 h 1039515"/>
                <a:gd name="connsiteX587" fmla="*/ 297306 w 4475956"/>
                <a:gd name="connsiteY587" fmla="*/ 637724 h 1039515"/>
                <a:gd name="connsiteX588" fmla="*/ 297306 w 4475956"/>
                <a:gd name="connsiteY588" fmla="*/ 652857 h 1039515"/>
                <a:gd name="connsiteX589" fmla="*/ 299387 w 4475956"/>
                <a:gd name="connsiteY589" fmla="*/ 651506 h 1039515"/>
                <a:gd name="connsiteX590" fmla="*/ 313966 w 4475956"/>
                <a:gd name="connsiteY590" fmla="*/ 642048 h 1039515"/>
                <a:gd name="connsiteX591" fmla="*/ 320214 w 4475956"/>
                <a:gd name="connsiteY591" fmla="*/ 600974 h 1039515"/>
                <a:gd name="connsiteX592" fmla="*/ 320995 w 4475956"/>
                <a:gd name="connsiteY592" fmla="*/ 600704 h 1039515"/>
                <a:gd name="connsiteX593" fmla="*/ 326461 w 4475956"/>
                <a:gd name="connsiteY593" fmla="*/ 598812 h 1039515"/>
                <a:gd name="connsiteX594" fmla="*/ 328545 w 4475956"/>
                <a:gd name="connsiteY594" fmla="*/ 529635 h 1039515"/>
                <a:gd name="connsiteX595" fmla="*/ 330627 w 4475956"/>
                <a:gd name="connsiteY595" fmla="*/ 598812 h 1039515"/>
                <a:gd name="connsiteX596" fmla="*/ 331408 w 4475956"/>
                <a:gd name="connsiteY596" fmla="*/ 599082 h 1039515"/>
                <a:gd name="connsiteX597" fmla="*/ 336875 w 4475956"/>
                <a:gd name="connsiteY597" fmla="*/ 600974 h 1039515"/>
                <a:gd name="connsiteX598" fmla="*/ 336875 w 4475956"/>
                <a:gd name="connsiteY598" fmla="*/ 514503 h 1039515"/>
                <a:gd name="connsiteX599" fmla="*/ 341041 w 4475956"/>
                <a:gd name="connsiteY599" fmla="*/ 482076 h 1039515"/>
                <a:gd name="connsiteX600" fmla="*/ 380610 w 4475956"/>
                <a:gd name="connsiteY600" fmla="*/ 482076 h 1039515"/>
                <a:gd name="connsiteX601" fmla="*/ 380610 w 4475956"/>
                <a:gd name="connsiteY601" fmla="*/ 514503 h 1039515"/>
                <a:gd name="connsiteX602" fmla="*/ 381391 w 4475956"/>
                <a:gd name="connsiteY602" fmla="*/ 514503 h 1039515"/>
                <a:gd name="connsiteX603" fmla="*/ 386858 w 4475956"/>
                <a:gd name="connsiteY603" fmla="*/ 514503 h 1039515"/>
                <a:gd name="connsiteX604" fmla="*/ 386858 w 4475956"/>
                <a:gd name="connsiteY604" fmla="*/ 432355 h 1039515"/>
                <a:gd name="connsiteX605" fmla="*/ 388681 w 4475956"/>
                <a:gd name="connsiteY605" fmla="*/ 432355 h 1039515"/>
                <a:gd name="connsiteX606" fmla="*/ 401437 w 4475956"/>
                <a:gd name="connsiteY606" fmla="*/ 432355 h 1039515"/>
                <a:gd name="connsiteX607" fmla="*/ 401437 w 4475956"/>
                <a:gd name="connsiteY607" fmla="*/ 430464 h 1039515"/>
                <a:gd name="connsiteX608" fmla="*/ 401437 w 4475956"/>
                <a:gd name="connsiteY608" fmla="*/ 417223 h 1039515"/>
                <a:gd name="connsiteX609" fmla="*/ 424347 w 4475956"/>
                <a:gd name="connsiteY609" fmla="*/ 417223 h 1039515"/>
                <a:gd name="connsiteX610" fmla="*/ 424347 w 4475956"/>
                <a:gd name="connsiteY610" fmla="*/ 416142 h 1039515"/>
                <a:gd name="connsiteX611" fmla="*/ 424347 w 4475956"/>
                <a:gd name="connsiteY611" fmla="*/ 408576 h 1039515"/>
                <a:gd name="connsiteX612" fmla="*/ 426168 w 4475956"/>
                <a:gd name="connsiteY612" fmla="*/ 408576 h 1039515"/>
                <a:gd name="connsiteX613" fmla="*/ 438925 w 4475956"/>
                <a:gd name="connsiteY613" fmla="*/ 408576 h 1039515"/>
                <a:gd name="connsiteX614" fmla="*/ 438925 w 4475956"/>
                <a:gd name="connsiteY614" fmla="*/ 409657 h 1039515"/>
                <a:gd name="connsiteX615" fmla="*/ 438925 w 4475956"/>
                <a:gd name="connsiteY615" fmla="*/ 417223 h 1039515"/>
                <a:gd name="connsiteX616" fmla="*/ 439706 w 4475956"/>
                <a:gd name="connsiteY616" fmla="*/ 417223 h 1039515"/>
                <a:gd name="connsiteX617" fmla="*/ 445173 w 4475956"/>
                <a:gd name="connsiteY617" fmla="*/ 417223 h 1039515"/>
                <a:gd name="connsiteX618" fmla="*/ 455586 w 4475956"/>
                <a:gd name="connsiteY618" fmla="*/ 412899 h 1039515"/>
                <a:gd name="connsiteX619" fmla="*/ 459750 w 4475956"/>
                <a:gd name="connsiteY619" fmla="*/ 416142 h 1039515"/>
                <a:gd name="connsiteX620" fmla="*/ 459750 w 4475956"/>
                <a:gd name="connsiteY620" fmla="*/ 408576 h 1039515"/>
                <a:gd name="connsiteX621" fmla="*/ 462093 w 4475956"/>
                <a:gd name="connsiteY621" fmla="*/ 408576 h 1039515"/>
                <a:gd name="connsiteX622" fmla="*/ 478495 w 4475956"/>
                <a:gd name="connsiteY622" fmla="*/ 408576 h 1039515"/>
                <a:gd name="connsiteX623" fmla="*/ 478495 w 4475956"/>
                <a:gd name="connsiteY623" fmla="*/ 409657 h 1039515"/>
                <a:gd name="connsiteX624" fmla="*/ 478495 w 4475956"/>
                <a:gd name="connsiteY624" fmla="*/ 417223 h 1039515"/>
                <a:gd name="connsiteX625" fmla="*/ 509735 w 4475956"/>
                <a:gd name="connsiteY625" fmla="*/ 417223 h 1039515"/>
                <a:gd name="connsiteX626" fmla="*/ 509735 w 4475956"/>
                <a:gd name="connsiteY626" fmla="*/ 418844 h 1039515"/>
                <a:gd name="connsiteX627" fmla="*/ 509735 w 4475956"/>
                <a:gd name="connsiteY627" fmla="*/ 430194 h 1039515"/>
                <a:gd name="connsiteX628" fmla="*/ 536809 w 4475956"/>
                <a:gd name="connsiteY628" fmla="*/ 430194 h 1039515"/>
                <a:gd name="connsiteX629" fmla="*/ 536809 w 4475956"/>
                <a:gd name="connsiteY629" fmla="*/ 460458 h 1039515"/>
                <a:gd name="connsiteX630" fmla="*/ 537589 w 4475956"/>
                <a:gd name="connsiteY630" fmla="*/ 460458 h 1039515"/>
                <a:gd name="connsiteX631" fmla="*/ 543057 w 4475956"/>
                <a:gd name="connsiteY631" fmla="*/ 460458 h 1039515"/>
                <a:gd name="connsiteX632" fmla="*/ 543057 w 4475956"/>
                <a:gd name="connsiteY632" fmla="*/ 461539 h 1039515"/>
                <a:gd name="connsiteX633" fmla="*/ 543057 w 4475956"/>
                <a:gd name="connsiteY633" fmla="*/ 469106 h 1039515"/>
                <a:gd name="connsiteX634" fmla="*/ 547222 w 4475956"/>
                <a:gd name="connsiteY634" fmla="*/ 499370 h 1039515"/>
                <a:gd name="connsiteX635" fmla="*/ 548003 w 4475956"/>
                <a:gd name="connsiteY635" fmla="*/ 499370 h 1039515"/>
                <a:gd name="connsiteX636" fmla="*/ 553470 w 4475956"/>
                <a:gd name="connsiteY636" fmla="*/ 499370 h 1039515"/>
                <a:gd name="connsiteX637" fmla="*/ 553470 w 4475956"/>
                <a:gd name="connsiteY637" fmla="*/ 500181 h 1039515"/>
                <a:gd name="connsiteX638" fmla="*/ 553470 w 4475956"/>
                <a:gd name="connsiteY638" fmla="*/ 505856 h 1039515"/>
                <a:gd name="connsiteX639" fmla="*/ 554511 w 4475956"/>
                <a:gd name="connsiteY639" fmla="*/ 505856 h 1039515"/>
                <a:gd name="connsiteX640" fmla="*/ 561800 w 4475956"/>
                <a:gd name="connsiteY640" fmla="*/ 505856 h 1039515"/>
                <a:gd name="connsiteX641" fmla="*/ 561800 w 4475956"/>
                <a:gd name="connsiteY641" fmla="*/ 536121 h 1039515"/>
                <a:gd name="connsiteX642" fmla="*/ 563883 w 4475956"/>
                <a:gd name="connsiteY642" fmla="*/ 536121 h 1039515"/>
                <a:gd name="connsiteX643" fmla="*/ 578462 w 4475956"/>
                <a:gd name="connsiteY643" fmla="*/ 536121 h 1039515"/>
                <a:gd name="connsiteX644" fmla="*/ 578462 w 4475956"/>
                <a:gd name="connsiteY644" fmla="*/ 559900 h 1039515"/>
                <a:gd name="connsiteX645" fmla="*/ 580545 w 4475956"/>
                <a:gd name="connsiteY645" fmla="*/ 561521 h 1039515"/>
                <a:gd name="connsiteX646" fmla="*/ 580545 w 4475956"/>
                <a:gd name="connsiteY646" fmla="*/ 572871 h 1039515"/>
                <a:gd name="connsiteX647" fmla="*/ 581326 w 4475956"/>
                <a:gd name="connsiteY647" fmla="*/ 572871 h 1039515"/>
                <a:gd name="connsiteX648" fmla="*/ 586793 w 4475956"/>
                <a:gd name="connsiteY648" fmla="*/ 572871 h 1039515"/>
                <a:gd name="connsiteX649" fmla="*/ 586793 w 4475956"/>
                <a:gd name="connsiteY649" fmla="*/ 596650 h 1039515"/>
                <a:gd name="connsiteX650" fmla="*/ 588094 w 4475956"/>
                <a:gd name="connsiteY650" fmla="*/ 596650 h 1039515"/>
                <a:gd name="connsiteX651" fmla="*/ 597205 w 4475956"/>
                <a:gd name="connsiteY651" fmla="*/ 596650 h 1039515"/>
                <a:gd name="connsiteX652" fmla="*/ 599289 w 4475956"/>
                <a:gd name="connsiteY652" fmla="*/ 600704 h 1039515"/>
                <a:gd name="connsiteX653" fmla="*/ 599289 w 4475956"/>
                <a:gd name="connsiteY653" fmla="*/ 613945 h 1039515"/>
                <a:gd name="connsiteX654" fmla="*/ 600851 w 4475956"/>
                <a:gd name="connsiteY654" fmla="*/ 612053 h 1039515"/>
                <a:gd name="connsiteX655" fmla="*/ 611784 w 4475956"/>
                <a:gd name="connsiteY655" fmla="*/ 598812 h 1039515"/>
                <a:gd name="connsiteX656" fmla="*/ 640941 w 4475956"/>
                <a:gd name="connsiteY656" fmla="*/ 598812 h 1039515"/>
                <a:gd name="connsiteX657" fmla="*/ 640941 w 4475956"/>
                <a:gd name="connsiteY657" fmla="*/ 685283 h 1039515"/>
                <a:gd name="connsiteX658" fmla="*/ 641723 w 4475956"/>
                <a:gd name="connsiteY658" fmla="*/ 685283 h 1039515"/>
                <a:gd name="connsiteX659" fmla="*/ 647189 w 4475956"/>
                <a:gd name="connsiteY659" fmla="*/ 685283 h 1039515"/>
                <a:gd name="connsiteX660" fmla="*/ 647971 w 4475956"/>
                <a:gd name="connsiteY660" fmla="*/ 683932 h 1039515"/>
                <a:gd name="connsiteX661" fmla="*/ 653437 w 4475956"/>
                <a:gd name="connsiteY661" fmla="*/ 674474 h 1039515"/>
                <a:gd name="connsiteX662" fmla="*/ 653437 w 4475956"/>
                <a:gd name="connsiteY662" fmla="*/ 676366 h 1039515"/>
                <a:gd name="connsiteX663" fmla="*/ 653437 w 4475956"/>
                <a:gd name="connsiteY663" fmla="*/ 689607 h 1039515"/>
                <a:gd name="connsiteX664" fmla="*/ 657602 w 4475956"/>
                <a:gd name="connsiteY664" fmla="*/ 644210 h 1039515"/>
                <a:gd name="connsiteX665" fmla="*/ 658383 w 4475956"/>
                <a:gd name="connsiteY665" fmla="*/ 644210 h 1039515"/>
                <a:gd name="connsiteX666" fmla="*/ 663850 w 4475956"/>
                <a:gd name="connsiteY666" fmla="*/ 644210 h 1039515"/>
                <a:gd name="connsiteX667" fmla="*/ 663850 w 4475956"/>
                <a:gd name="connsiteY667" fmla="*/ 579356 h 1039515"/>
                <a:gd name="connsiteX668" fmla="*/ 664892 w 4475956"/>
                <a:gd name="connsiteY668" fmla="*/ 579356 h 1039515"/>
                <a:gd name="connsiteX669" fmla="*/ 672181 w 4475956"/>
                <a:gd name="connsiteY669" fmla="*/ 579356 h 1039515"/>
                <a:gd name="connsiteX670" fmla="*/ 684677 w 4475956"/>
                <a:gd name="connsiteY670" fmla="*/ 536121 h 1039515"/>
                <a:gd name="connsiteX671" fmla="*/ 685978 w 4475956"/>
                <a:gd name="connsiteY671" fmla="*/ 536121 h 1039515"/>
                <a:gd name="connsiteX672" fmla="*/ 695091 w 4475956"/>
                <a:gd name="connsiteY672" fmla="*/ 536121 h 1039515"/>
                <a:gd name="connsiteX673" fmla="*/ 705503 w 4475956"/>
                <a:gd name="connsiteY673" fmla="*/ 579356 h 1039515"/>
                <a:gd name="connsiteX674" fmla="*/ 706544 w 4475956"/>
                <a:gd name="connsiteY674" fmla="*/ 579356 h 1039515"/>
                <a:gd name="connsiteX675" fmla="*/ 713834 w 4475956"/>
                <a:gd name="connsiteY675" fmla="*/ 579356 h 1039515"/>
                <a:gd name="connsiteX676" fmla="*/ 713834 w 4475956"/>
                <a:gd name="connsiteY676" fmla="*/ 618268 h 1039515"/>
                <a:gd name="connsiteX677" fmla="*/ 715655 w 4475956"/>
                <a:gd name="connsiteY677" fmla="*/ 618268 h 1039515"/>
                <a:gd name="connsiteX678" fmla="*/ 728412 w 4475956"/>
                <a:gd name="connsiteY678" fmla="*/ 618268 h 1039515"/>
                <a:gd name="connsiteX679" fmla="*/ 728412 w 4475956"/>
                <a:gd name="connsiteY679" fmla="*/ 620430 h 1039515"/>
                <a:gd name="connsiteX680" fmla="*/ 728412 w 4475956"/>
                <a:gd name="connsiteY680" fmla="*/ 635562 h 1039515"/>
                <a:gd name="connsiteX681" fmla="*/ 732577 w 4475956"/>
                <a:gd name="connsiteY681" fmla="*/ 633401 h 1039515"/>
                <a:gd name="connsiteX682" fmla="*/ 732577 w 4475956"/>
                <a:gd name="connsiteY682" fmla="*/ 618268 h 1039515"/>
                <a:gd name="connsiteX683" fmla="*/ 734139 w 4475956"/>
                <a:gd name="connsiteY683" fmla="*/ 618268 h 1039515"/>
                <a:gd name="connsiteX684" fmla="*/ 745073 w 4475956"/>
                <a:gd name="connsiteY684" fmla="*/ 618268 h 1039515"/>
                <a:gd name="connsiteX685" fmla="*/ 745073 w 4475956"/>
                <a:gd name="connsiteY685" fmla="*/ 619889 h 1039515"/>
                <a:gd name="connsiteX686" fmla="*/ 745073 w 4475956"/>
                <a:gd name="connsiteY686" fmla="*/ 631239 h 1039515"/>
                <a:gd name="connsiteX687" fmla="*/ 776313 w 4475956"/>
                <a:gd name="connsiteY687" fmla="*/ 631239 h 1039515"/>
                <a:gd name="connsiteX688" fmla="*/ 776313 w 4475956"/>
                <a:gd name="connsiteY688" fmla="*/ 594489 h 1039515"/>
                <a:gd name="connsiteX689" fmla="*/ 777614 w 4475956"/>
                <a:gd name="connsiteY689" fmla="*/ 594489 h 1039515"/>
                <a:gd name="connsiteX690" fmla="*/ 786726 w 4475956"/>
                <a:gd name="connsiteY690" fmla="*/ 594489 h 1039515"/>
                <a:gd name="connsiteX691" fmla="*/ 786726 w 4475956"/>
                <a:gd name="connsiteY691" fmla="*/ 616106 h 1039515"/>
                <a:gd name="connsiteX692" fmla="*/ 788809 w 4475956"/>
                <a:gd name="connsiteY692" fmla="*/ 583680 h 1039515"/>
                <a:gd name="connsiteX693" fmla="*/ 811718 w 4475956"/>
                <a:gd name="connsiteY693" fmla="*/ 583680 h 1039515"/>
                <a:gd name="connsiteX694" fmla="*/ 811718 w 4475956"/>
                <a:gd name="connsiteY694" fmla="*/ 582058 h 1039515"/>
                <a:gd name="connsiteX695" fmla="*/ 811718 w 4475956"/>
                <a:gd name="connsiteY695" fmla="*/ 570709 h 1039515"/>
                <a:gd name="connsiteX696" fmla="*/ 812499 w 4475956"/>
                <a:gd name="connsiteY696" fmla="*/ 570709 h 1039515"/>
                <a:gd name="connsiteX697" fmla="*/ 817965 w 4475956"/>
                <a:gd name="connsiteY697" fmla="*/ 570709 h 1039515"/>
                <a:gd name="connsiteX698" fmla="*/ 817965 w 4475956"/>
                <a:gd name="connsiteY698" fmla="*/ 568818 h 1039515"/>
                <a:gd name="connsiteX699" fmla="*/ 817965 w 4475956"/>
                <a:gd name="connsiteY699" fmla="*/ 555577 h 1039515"/>
                <a:gd name="connsiteX700" fmla="*/ 822131 w 4475956"/>
                <a:gd name="connsiteY700" fmla="*/ 562062 h 1039515"/>
                <a:gd name="connsiteX701" fmla="*/ 824475 w 4475956"/>
                <a:gd name="connsiteY701" fmla="*/ 562062 h 1039515"/>
                <a:gd name="connsiteX702" fmla="*/ 840875 w 4475956"/>
                <a:gd name="connsiteY702" fmla="*/ 562062 h 1039515"/>
                <a:gd name="connsiteX703" fmla="*/ 840875 w 4475956"/>
                <a:gd name="connsiteY703" fmla="*/ 561251 h 1039515"/>
                <a:gd name="connsiteX704" fmla="*/ 840875 w 4475956"/>
                <a:gd name="connsiteY704" fmla="*/ 555577 h 1039515"/>
                <a:gd name="connsiteX705" fmla="*/ 841656 w 4475956"/>
                <a:gd name="connsiteY705" fmla="*/ 555577 h 1039515"/>
                <a:gd name="connsiteX706" fmla="*/ 847123 w 4475956"/>
                <a:gd name="connsiteY706" fmla="*/ 555577 h 1039515"/>
                <a:gd name="connsiteX707" fmla="*/ 847123 w 4475956"/>
                <a:gd name="connsiteY707" fmla="*/ 556928 h 1039515"/>
                <a:gd name="connsiteX708" fmla="*/ 847123 w 4475956"/>
                <a:gd name="connsiteY708" fmla="*/ 566386 h 1039515"/>
                <a:gd name="connsiteX709" fmla="*/ 886693 w 4475956"/>
                <a:gd name="connsiteY709" fmla="*/ 566386 h 1039515"/>
                <a:gd name="connsiteX710" fmla="*/ 886693 w 4475956"/>
                <a:gd name="connsiteY710" fmla="*/ 704739 h 1039515"/>
                <a:gd name="connsiteX711" fmla="*/ 888255 w 4475956"/>
                <a:gd name="connsiteY711" fmla="*/ 704739 h 1039515"/>
                <a:gd name="connsiteX712" fmla="*/ 899189 w 4475956"/>
                <a:gd name="connsiteY712" fmla="*/ 704739 h 1039515"/>
                <a:gd name="connsiteX713" fmla="*/ 899189 w 4475956"/>
                <a:gd name="connsiteY713" fmla="*/ 691769 h 1039515"/>
                <a:gd name="connsiteX714" fmla="*/ 903354 w 4475956"/>
                <a:gd name="connsiteY714" fmla="*/ 691769 h 1039515"/>
                <a:gd name="connsiteX715" fmla="*/ 903354 w 4475956"/>
                <a:gd name="connsiteY715" fmla="*/ 704739 h 1039515"/>
                <a:gd name="connsiteX716" fmla="*/ 934594 w 4475956"/>
                <a:gd name="connsiteY716" fmla="*/ 704739 h 1039515"/>
                <a:gd name="connsiteX717" fmla="*/ 934594 w 4475956"/>
                <a:gd name="connsiteY717" fmla="*/ 674474 h 1039515"/>
                <a:gd name="connsiteX718" fmla="*/ 947089 w 4475956"/>
                <a:gd name="connsiteY718" fmla="*/ 674474 h 1039515"/>
                <a:gd name="connsiteX719" fmla="*/ 959585 w 4475956"/>
                <a:gd name="connsiteY719" fmla="*/ 672313 h 1039515"/>
                <a:gd name="connsiteX720" fmla="*/ 963751 w 4475956"/>
                <a:gd name="connsiteY720" fmla="*/ 674474 h 1039515"/>
                <a:gd name="connsiteX721" fmla="*/ 974164 w 4475956"/>
                <a:gd name="connsiteY721" fmla="*/ 674474 h 1039515"/>
                <a:gd name="connsiteX722" fmla="*/ 974164 w 4475956"/>
                <a:gd name="connsiteY722" fmla="*/ 704739 h 1039515"/>
                <a:gd name="connsiteX723" fmla="*/ 982495 w 4475956"/>
                <a:gd name="connsiteY723" fmla="*/ 704739 h 1039515"/>
                <a:gd name="connsiteX724" fmla="*/ 982495 w 4475956"/>
                <a:gd name="connsiteY724" fmla="*/ 722034 h 1039515"/>
                <a:gd name="connsiteX725" fmla="*/ 992088 w 4475956"/>
                <a:gd name="connsiteY725" fmla="*/ 722939 h 1039515"/>
                <a:gd name="connsiteX726" fmla="*/ 1005404 w 4475956"/>
                <a:gd name="connsiteY726" fmla="*/ 722939 h 1039515"/>
                <a:gd name="connsiteX727" fmla="*/ 1005404 w 4475956"/>
                <a:gd name="connsiteY727" fmla="*/ 706901 h 1039515"/>
                <a:gd name="connsiteX728" fmla="*/ 1075236 w 4475956"/>
                <a:gd name="connsiteY728" fmla="*/ 706901 h 1039515"/>
                <a:gd name="connsiteX729" fmla="*/ 1075236 w 4475956"/>
                <a:gd name="connsiteY729" fmla="*/ 621648 h 1039515"/>
                <a:gd name="connsiteX730" fmla="*/ 1149232 w 4475956"/>
                <a:gd name="connsiteY730" fmla="*/ 621648 h 1039515"/>
                <a:gd name="connsiteX731" fmla="*/ 1149232 w 4475956"/>
                <a:gd name="connsiteY731" fmla="*/ 700416 h 1039515"/>
                <a:gd name="connsiteX732" fmla="*/ 1151189 w 4475956"/>
                <a:gd name="connsiteY732" fmla="*/ 700416 h 1039515"/>
                <a:gd name="connsiteX733" fmla="*/ 1152465 w 4475956"/>
                <a:gd name="connsiteY733" fmla="*/ 722939 h 1039515"/>
                <a:gd name="connsiteX734" fmla="*/ 1162408 w 4475956"/>
                <a:gd name="connsiteY734" fmla="*/ 722939 h 1039515"/>
                <a:gd name="connsiteX735" fmla="*/ 1163685 w 4475956"/>
                <a:gd name="connsiteY735" fmla="*/ 700416 h 1039515"/>
                <a:gd name="connsiteX736" fmla="*/ 1169932 w 4475956"/>
                <a:gd name="connsiteY736" fmla="*/ 700416 h 1039515"/>
                <a:gd name="connsiteX737" fmla="*/ 1171209 w 4475956"/>
                <a:gd name="connsiteY737" fmla="*/ 722939 h 1039515"/>
                <a:gd name="connsiteX738" fmla="*/ 1223228 w 4475956"/>
                <a:gd name="connsiteY738" fmla="*/ 722939 h 1039515"/>
                <a:gd name="connsiteX739" fmla="*/ 1223228 w 4475956"/>
                <a:gd name="connsiteY739" fmla="*/ 559911 h 1039515"/>
                <a:gd name="connsiteX740" fmla="*/ 1426003 w 4475956"/>
                <a:gd name="connsiteY740" fmla="*/ 559911 h 1039515"/>
                <a:gd name="connsiteX741" fmla="*/ 1426003 w 4475956"/>
                <a:gd name="connsiteY741" fmla="*/ 722939 h 1039515"/>
                <a:gd name="connsiteX742" fmla="*/ 1445216 w 4475956"/>
                <a:gd name="connsiteY742" fmla="*/ 722939 h 1039515"/>
                <a:gd name="connsiteX743" fmla="*/ 1445216 w 4475956"/>
                <a:gd name="connsiteY743" fmla="*/ 640246 h 1039515"/>
                <a:gd name="connsiteX744" fmla="*/ 1542962 w 4475956"/>
                <a:gd name="connsiteY744" fmla="*/ 640246 h 1039515"/>
                <a:gd name="connsiteX745" fmla="*/ 1555222 w 4475956"/>
                <a:gd name="connsiteY745" fmla="*/ 322105 h 1039515"/>
                <a:gd name="connsiteX746" fmla="*/ 1542727 w 4475956"/>
                <a:gd name="connsiteY746" fmla="*/ 300487 h 1039515"/>
                <a:gd name="connsiteX747" fmla="*/ 1536479 w 4475956"/>
                <a:gd name="connsiteY747" fmla="*/ 296163 h 1039515"/>
                <a:gd name="connsiteX748" fmla="*/ 1544809 w 4475956"/>
                <a:gd name="connsiteY748" fmla="*/ 272384 h 1039515"/>
                <a:gd name="connsiteX749" fmla="*/ 1544809 w 4475956"/>
                <a:gd name="connsiteY749" fmla="*/ 255090 h 1039515"/>
                <a:gd name="connsiteX750" fmla="*/ 1559387 w 4475956"/>
                <a:gd name="connsiteY750" fmla="*/ 255090 h 1039515"/>
                <a:gd name="connsiteX751" fmla="*/ 1559387 w 4475956"/>
                <a:gd name="connsiteY751" fmla="*/ 233472 h 1039515"/>
                <a:gd name="connsiteX752" fmla="*/ 1561470 w 4475956"/>
                <a:gd name="connsiteY752" fmla="*/ 229148 h 1039515"/>
                <a:gd name="connsiteX753" fmla="*/ 1561470 w 4475956"/>
                <a:gd name="connsiteY753" fmla="*/ 151324 h 1039515"/>
                <a:gd name="connsiteX754" fmla="*/ 1559387 w 4475956"/>
                <a:gd name="connsiteY754" fmla="*/ 144840 h 1039515"/>
                <a:gd name="connsiteX755" fmla="*/ 1565635 w 4475956"/>
                <a:gd name="connsiteY755" fmla="*/ 138354 h 1039515"/>
                <a:gd name="connsiteX756" fmla="*/ 1565635 w 4475956"/>
                <a:gd name="connsiteY756" fmla="*/ 79986 h 1039515"/>
                <a:gd name="connsiteX757" fmla="*/ 1567718 w 4475956"/>
                <a:gd name="connsiteY757" fmla="*/ 75662 h 1039515"/>
                <a:gd name="connsiteX758" fmla="*/ 1567718 w 4475956"/>
                <a:gd name="connsiteY758" fmla="*/ 19456 h 1039515"/>
                <a:gd name="connsiteX759" fmla="*/ 1569801 w 4475956"/>
                <a:gd name="connsiteY759" fmla="*/ 0 h 1039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Lst>
              <a:rect l="l" t="t" r="r" b="b"/>
              <a:pathLst>
                <a:path w="4475956" h="1039515">
                  <a:moveTo>
                    <a:pt x="1569801" y="0"/>
                  </a:moveTo>
                  <a:cubicBezTo>
                    <a:pt x="1573966" y="6486"/>
                    <a:pt x="1573966" y="10810"/>
                    <a:pt x="1573966" y="17294"/>
                  </a:cubicBezTo>
                  <a:cubicBezTo>
                    <a:pt x="1576049" y="38912"/>
                    <a:pt x="1576049" y="58368"/>
                    <a:pt x="1576049" y="75662"/>
                  </a:cubicBezTo>
                  <a:cubicBezTo>
                    <a:pt x="1578131" y="99442"/>
                    <a:pt x="1578131" y="118898"/>
                    <a:pt x="1578131" y="138354"/>
                  </a:cubicBezTo>
                  <a:cubicBezTo>
                    <a:pt x="1580214" y="140516"/>
                    <a:pt x="1582297" y="142678"/>
                    <a:pt x="1584379" y="144840"/>
                  </a:cubicBezTo>
                  <a:cubicBezTo>
                    <a:pt x="1584379" y="147002"/>
                    <a:pt x="1582297" y="149162"/>
                    <a:pt x="1582297" y="151324"/>
                  </a:cubicBezTo>
                  <a:cubicBezTo>
                    <a:pt x="1582297" y="177266"/>
                    <a:pt x="1582297" y="203207"/>
                    <a:pt x="1582297" y="229148"/>
                  </a:cubicBezTo>
                  <a:cubicBezTo>
                    <a:pt x="1582297" y="231310"/>
                    <a:pt x="1584379" y="231310"/>
                    <a:pt x="1584379" y="233472"/>
                  </a:cubicBezTo>
                  <a:cubicBezTo>
                    <a:pt x="1584379" y="239957"/>
                    <a:pt x="1584379" y="246442"/>
                    <a:pt x="1584379" y="255090"/>
                  </a:cubicBezTo>
                  <a:cubicBezTo>
                    <a:pt x="1588544" y="255090"/>
                    <a:pt x="1594792" y="255090"/>
                    <a:pt x="1598957" y="255090"/>
                  </a:cubicBezTo>
                  <a:cubicBezTo>
                    <a:pt x="1598957" y="261575"/>
                    <a:pt x="1598957" y="268060"/>
                    <a:pt x="1598957" y="272384"/>
                  </a:cubicBezTo>
                  <a:cubicBezTo>
                    <a:pt x="1607289" y="281031"/>
                    <a:pt x="1607289" y="281031"/>
                    <a:pt x="1607289" y="296163"/>
                  </a:cubicBezTo>
                  <a:cubicBezTo>
                    <a:pt x="1605205" y="296163"/>
                    <a:pt x="1603123" y="298325"/>
                    <a:pt x="1601041" y="300487"/>
                  </a:cubicBezTo>
                  <a:cubicBezTo>
                    <a:pt x="1621866" y="311296"/>
                    <a:pt x="1596875" y="319943"/>
                    <a:pt x="1588544" y="322105"/>
                  </a:cubicBezTo>
                  <a:cubicBezTo>
                    <a:pt x="1590627" y="406414"/>
                    <a:pt x="1594792" y="490723"/>
                    <a:pt x="1596875" y="575033"/>
                  </a:cubicBezTo>
                  <a:cubicBezTo>
                    <a:pt x="1619785" y="575033"/>
                    <a:pt x="1642693" y="575033"/>
                    <a:pt x="1663520" y="575033"/>
                  </a:cubicBezTo>
                  <a:cubicBezTo>
                    <a:pt x="1663520" y="600974"/>
                    <a:pt x="1663520" y="626915"/>
                    <a:pt x="1663520" y="650695"/>
                  </a:cubicBezTo>
                  <a:cubicBezTo>
                    <a:pt x="1667685" y="650695"/>
                    <a:pt x="1669768" y="650695"/>
                    <a:pt x="1671851" y="650695"/>
                  </a:cubicBezTo>
                  <a:cubicBezTo>
                    <a:pt x="1671851" y="648533"/>
                    <a:pt x="1673933" y="646371"/>
                    <a:pt x="1673933" y="644210"/>
                  </a:cubicBezTo>
                  <a:cubicBezTo>
                    <a:pt x="1676016" y="644210"/>
                    <a:pt x="1678098" y="644210"/>
                    <a:pt x="1680181" y="644210"/>
                  </a:cubicBezTo>
                  <a:cubicBezTo>
                    <a:pt x="1680181" y="646371"/>
                    <a:pt x="1680181" y="648533"/>
                    <a:pt x="1682265" y="652857"/>
                  </a:cubicBezTo>
                  <a:cubicBezTo>
                    <a:pt x="1686429" y="652857"/>
                    <a:pt x="1690594" y="652857"/>
                    <a:pt x="1694761" y="652857"/>
                  </a:cubicBezTo>
                  <a:cubicBezTo>
                    <a:pt x="1694761" y="650695"/>
                    <a:pt x="1694761" y="648533"/>
                    <a:pt x="1694761" y="646371"/>
                  </a:cubicBezTo>
                  <a:cubicBezTo>
                    <a:pt x="1703090" y="646371"/>
                    <a:pt x="1709337" y="646371"/>
                    <a:pt x="1717668" y="646371"/>
                  </a:cubicBezTo>
                  <a:cubicBezTo>
                    <a:pt x="1717668" y="648533"/>
                    <a:pt x="1717668" y="650695"/>
                    <a:pt x="1717668" y="652857"/>
                  </a:cubicBezTo>
                  <a:cubicBezTo>
                    <a:pt x="1723916" y="652857"/>
                    <a:pt x="1732248" y="652857"/>
                    <a:pt x="1738495" y="652857"/>
                  </a:cubicBezTo>
                  <a:cubicBezTo>
                    <a:pt x="1738495" y="667989"/>
                    <a:pt x="1738495" y="683122"/>
                    <a:pt x="1738495" y="698254"/>
                  </a:cubicBezTo>
                  <a:cubicBezTo>
                    <a:pt x="1742661" y="698254"/>
                    <a:pt x="1748909" y="698254"/>
                    <a:pt x="1753074" y="698254"/>
                  </a:cubicBezTo>
                  <a:cubicBezTo>
                    <a:pt x="1753074" y="693930"/>
                    <a:pt x="1753074" y="689607"/>
                    <a:pt x="1753074" y="685283"/>
                  </a:cubicBezTo>
                  <a:cubicBezTo>
                    <a:pt x="1759322" y="685283"/>
                    <a:pt x="1765570" y="685283"/>
                    <a:pt x="1769735" y="685283"/>
                  </a:cubicBezTo>
                  <a:cubicBezTo>
                    <a:pt x="1769735" y="624754"/>
                    <a:pt x="1769735" y="566386"/>
                    <a:pt x="1769735" y="505856"/>
                  </a:cubicBezTo>
                  <a:cubicBezTo>
                    <a:pt x="1771817" y="503694"/>
                    <a:pt x="1773900" y="501532"/>
                    <a:pt x="1775983" y="499370"/>
                  </a:cubicBezTo>
                  <a:cubicBezTo>
                    <a:pt x="1800974" y="499370"/>
                    <a:pt x="1825965" y="499370"/>
                    <a:pt x="1850959" y="499370"/>
                  </a:cubicBezTo>
                  <a:lnTo>
                    <a:pt x="1850959" y="508018"/>
                  </a:lnTo>
                  <a:lnTo>
                    <a:pt x="1861371" y="508018"/>
                  </a:lnTo>
                  <a:cubicBezTo>
                    <a:pt x="1861371" y="546930"/>
                    <a:pt x="1861371" y="585842"/>
                    <a:pt x="1861371" y="622592"/>
                  </a:cubicBezTo>
                  <a:cubicBezTo>
                    <a:pt x="1869702" y="622592"/>
                    <a:pt x="1875950" y="622592"/>
                    <a:pt x="1884280" y="622592"/>
                  </a:cubicBezTo>
                  <a:cubicBezTo>
                    <a:pt x="1884280" y="600974"/>
                    <a:pt x="1884280" y="579356"/>
                    <a:pt x="1884280" y="555577"/>
                  </a:cubicBezTo>
                  <a:cubicBezTo>
                    <a:pt x="1892611" y="555577"/>
                    <a:pt x="1903024" y="555577"/>
                    <a:pt x="1911356" y="555577"/>
                  </a:cubicBezTo>
                  <a:cubicBezTo>
                    <a:pt x="1913437" y="555577"/>
                    <a:pt x="1913437" y="553415"/>
                    <a:pt x="1915519" y="551253"/>
                  </a:cubicBezTo>
                  <a:lnTo>
                    <a:pt x="1923851" y="551253"/>
                  </a:lnTo>
                  <a:cubicBezTo>
                    <a:pt x="1925933" y="553415"/>
                    <a:pt x="1925933" y="555577"/>
                    <a:pt x="1928015" y="555577"/>
                  </a:cubicBezTo>
                  <a:cubicBezTo>
                    <a:pt x="1934263" y="555577"/>
                    <a:pt x="1942595" y="555577"/>
                    <a:pt x="1950925" y="555577"/>
                  </a:cubicBezTo>
                  <a:cubicBezTo>
                    <a:pt x="1950925" y="516665"/>
                    <a:pt x="1950925" y="477753"/>
                    <a:pt x="1950925" y="438841"/>
                  </a:cubicBezTo>
                  <a:cubicBezTo>
                    <a:pt x="1950939" y="438838"/>
                    <a:pt x="1951830" y="438674"/>
                    <a:pt x="2009239" y="428032"/>
                  </a:cubicBezTo>
                  <a:cubicBezTo>
                    <a:pt x="2009239" y="428039"/>
                    <a:pt x="2009239" y="428113"/>
                    <a:pt x="2009239" y="429113"/>
                  </a:cubicBezTo>
                  <a:lnTo>
                    <a:pt x="2009239" y="436679"/>
                  </a:lnTo>
                  <a:cubicBezTo>
                    <a:pt x="2009257" y="436679"/>
                    <a:pt x="2009919" y="436679"/>
                    <a:pt x="2036313" y="436679"/>
                  </a:cubicBezTo>
                  <a:cubicBezTo>
                    <a:pt x="2036313" y="436701"/>
                    <a:pt x="2036313" y="439072"/>
                    <a:pt x="2036313" y="691769"/>
                  </a:cubicBezTo>
                  <a:cubicBezTo>
                    <a:pt x="2042561" y="691769"/>
                    <a:pt x="2050891" y="691769"/>
                    <a:pt x="2059223" y="691769"/>
                  </a:cubicBezTo>
                  <a:cubicBezTo>
                    <a:pt x="2059223" y="689607"/>
                    <a:pt x="2059223" y="689607"/>
                    <a:pt x="2059223" y="687445"/>
                  </a:cubicBezTo>
                  <a:cubicBezTo>
                    <a:pt x="2063387" y="687445"/>
                    <a:pt x="2067552" y="687445"/>
                    <a:pt x="2071719" y="687445"/>
                  </a:cubicBezTo>
                  <a:cubicBezTo>
                    <a:pt x="2071719" y="689607"/>
                    <a:pt x="2071719" y="689607"/>
                    <a:pt x="2071719" y="691769"/>
                  </a:cubicBezTo>
                  <a:cubicBezTo>
                    <a:pt x="2080049" y="691769"/>
                    <a:pt x="2088378" y="691769"/>
                    <a:pt x="2096710" y="691769"/>
                  </a:cubicBezTo>
                  <a:cubicBezTo>
                    <a:pt x="2096710" y="687445"/>
                    <a:pt x="2096710" y="683122"/>
                    <a:pt x="2096710" y="678798"/>
                  </a:cubicBezTo>
                  <a:cubicBezTo>
                    <a:pt x="2107123" y="678798"/>
                    <a:pt x="2117537" y="678798"/>
                    <a:pt x="2125867" y="678798"/>
                  </a:cubicBezTo>
                  <a:cubicBezTo>
                    <a:pt x="2130032" y="674474"/>
                    <a:pt x="2134199" y="674474"/>
                    <a:pt x="2138363" y="674474"/>
                  </a:cubicBezTo>
                  <a:cubicBezTo>
                    <a:pt x="2144611" y="678798"/>
                    <a:pt x="2152942" y="678798"/>
                    <a:pt x="2159190" y="678798"/>
                  </a:cubicBezTo>
                  <a:cubicBezTo>
                    <a:pt x="2159190" y="672313"/>
                    <a:pt x="2159190" y="667989"/>
                    <a:pt x="2159190" y="661504"/>
                  </a:cubicBezTo>
                  <a:lnTo>
                    <a:pt x="2167521" y="661504"/>
                  </a:lnTo>
                  <a:cubicBezTo>
                    <a:pt x="2167521" y="657180"/>
                    <a:pt x="2167521" y="652857"/>
                    <a:pt x="2167521" y="648533"/>
                  </a:cubicBezTo>
                  <a:cubicBezTo>
                    <a:pt x="2186264" y="648533"/>
                    <a:pt x="2207091" y="648533"/>
                    <a:pt x="2225834" y="648533"/>
                  </a:cubicBezTo>
                  <a:cubicBezTo>
                    <a:pt x="2225834" y="637724"/>
                    <a:pt x="2225834" y="629077"/>
                    <a:pt x="2225834" y="618268"/>
                  </a:cubicBezTo>
                  <a:cubicBezTo>
                    <a:pt x="2232082" y="618268"/>
                    <a:pt x="2238330" y="618268"/>
                    <a:pt x="2244577" y="618268"/>
                  </a:cubicBezTo>
                  <a:cubicBezTo>
                    <a:pt x="2244577" y="616106"/>
                    <a:pt x="2244577" y="613945"/>
                    <a:pt x="2244577" y="611783"/>
                  </a:cubicBezTo>
                  <a:cubicBezTo>
                    <a:pt x="2248743" y="611783"/>
                    <a:pt x="2252908" y="611783"/>
                    <a:pt x="2257073" y="611783"/>
                  </a:cubicBezTo>
                  <a:cubicBezTo>
                    <a:pt x="2257073" y="613945"/>
                    <a:pt x="2257073" y="616106"/>
                    <a:pt x="2257073" y="618268"/>
                  </a:cubicBezTo>
                  <a:cubicBezTo>
                    <a:pt x="2263321" y="618268"/>
                    <a:pt x="2267486" y="618268"/>
                    <a:pt x="2273734" y="618268"/>
                  </a:cubicBezTo>
                  <a:cubicBezTo>
                    <a:pt x="2273734" y="633401"/>
                    <a:pt x="2273734" y="650695"/>
                    <a:pt x="2273734" y="667989"/>
                  </a:cubicBezTo>
                  <a:cubicBezTo>
                    <a:pt x="2284147" y="667989"/>
                    <a:pt x="2296645" y="667989"/>
                    <a:pt x="2307057" y="667989"/>
                  </a:cubicBezTo>
                  <a:cubicBezTo>
                    <a:pt x="2307057" y="659342"/>
                    <a:pt x="2307057" y="650695"/>
                    <a:pt x="2307057" y="642048"/>
                  </a:cubicBezTo>
                  <a:cubicBezTo>
                    <a:pt x="2319553" y="642048"/>
                    <a:pt x="2334131" y="642048"/>
                    <a:pt x="2346627" y="642048"/>
                  </a:cubicBezTo>
                  <a:cubicBezTo>
                    <a:pt x="2346627" y="631239"/>
                    <a:pt x="2346627" y="622592"/>
                    <a:pt x="2346627" y="611783"/>
                  </a:cubicBezTo>
                  <a:cubicBezTo>
                    <a:pt x="2363289" y="611783"/>
                    <a:pt x="2379949" y="611783"/>
                    <a:pt x="2396611" y="611783"/>
                  </a:cubicBezTo>
                  <a:cubicBezTo>
                    <a:pt x="2396611" y="611812"/>
                    <a:pt x="2396611" y="613587"/>
                    <a:pt x="2396611" y="722939"/>
                  </a:cubicBezTo>
                  <a:lnTo>
                    <a:pt x="2396611" y="736718"/>
                  </a:lnTo>
                  <a:lnTo>
                    <a:pt x="2464305" y="736718"/>
                  </a:lnTo>
                  <a:lnTo>
                    <a:pt x="2464305" y="842490"/>
                  </a:lnTo>
                  <a:lnTo>
                    <a:pt x="2464305" y="865737"/>
                  </a:lnTo>
                  <a:lnTo>
                    <a:pt x="2479678" y="865737"/>
                  </a:lnTo>
                  <a:cubicBezTo>
                    <a:pt x="2479678" y="865737"/>
                    <a:pt x="2479678" y="865737"/>
                    <a:pt x="2479678" y="864575"/>
                  </a:cubicBezTo>
                  <a:lnTo>
                    <a:pt x="2479678" y="856439"/>
                  </a:lnTo>
                  <a:cubicBezTo>
                    <a:pt x="2479678" y="856439"/>
                    <a:pt x="2479678" y="856439"/>
                    <a:pt x="2525489" y="856439"/>
                  </a:cubicBezTo>
                  <a:cubicBezTo>
                    <a:pt x="2525489" y="856439"/>
                    <a:pt x="2525489" y="856439"/>
                    <a:pt x="2525489" y="877360"/>
                  </a:cubicBezTo>
                  <a:cubicBezTo>
                    <a:pt x="2525489" y="877360"/>
                    <a:pt x="2525489" y="877360"/>
                    <a:pt x="2527778" y="878523"/>
                  </a:cubicBezTo>
                  <a:lnTo>
                    <a:pt x="2543813" y="886659"/>
                  </a:lnTo>
                  <a:cubicBezTo>
                    <a:pt x="2543813" y="886659"/>
                    <a:pt x="2543813" y="886659"/>
                    <a:pt x="2543813" y="916879"/>
                  </a:cubicBezTo>
                  <a:cubicBezTo>
                    <a:pt x="2543813" y="916879"/>
                    <a:pt x="2543813" y="916879"/>
                    <a:pt x="2545245" y="917461"/>
                  </a:cubicBezTo>
                  <a:lnTo>
                    <a:pt x="2555266" y="921529"/>
                  </a:lnTo>
                  <a:cubicBezTo>
                    <a:pt x="2555266" y="921529"/>
                    <a:pt x="2555266" y="921529"/>
                    <a:pt x="2555266" y="920367"/>
                  </a:cubicBezTo>
                  <a:lnTo>
                    <a:pt x="2555266" y="912230"/>
                  </a:lnTo>
                  <a:cubicBezTo>
                    <a:pt x="2555266" y="912230"/>
                    <a:pt x="2555266" y="912230"/>
                    <a:pt x="2556411" y="912230"/>
                  </a:cubicBezTo>
                  <a:lnTo>
                    <a:pt x="2564428" y="912230"/>
                  </a:lnTo>
                  <a:cubicBezTo>
                    <a:pt x="2564428" y="912230"/>
                    <a:pt x="2564428" y="912230"/>
                    <a:pt x="2564428" y="911358"/>
                  </a:cubicBezTo>
                  <a:lnTo>
                    <a:pt x="2564428" y="905256"/>
                  </a:lnTo>
                  <a:cubicBezTo>
                    <a:pt x="2564428" y="905256"/>
                    <a:pt x="2564428" y="905256"/>
                    <a:pt x="2563283" y="905256"/>
                  </a:cubicBezTo>
                  <a:lnTo>
                    <a:pt x="2555266" y="905256"/>
                  </a:lnTo>
                  <a:cubicBezTo>
                    <a:pt x="2555266" y="905256"/>
                    <a:pt x="2555266" y="905256"/>
                    <a:pt x="2555266" y="904094"/>
                  </a:cubicBezTo>
                  <a:lnTo>
                    <a:pt x="2555266" y="895958"/>
                  </a:lnTo>
                  <a:cubicBezTo>
                    <a:pt x="2555266" y="895958"/>
                    <a:pt x="2555266" y="895958"/>
                    <a:pt x="2556411" y="895958"/>
                  </a:cubicBezTo>
                  <a:lnTo>
                    <a:pt x="2564428" y="895958"/>
                  </a:lnTo>
                  <a:cubicBezTo>
                    <a:pt x="2564428" y="895958"/>
                    <a:pt x="2564428" y="895958"/>
                    <a:pt x="2564428" y="894795"/>
                  </a:cubicBezTo>
                  <a:lnTo>
                    <a:pt x="2564428" y="886659"/>
                  </a:lnTo>
                  <a:cubicBezTo>
                    <a:pt x="2564428" y="886659"/>
                    <a:pt x="2564428" y="886659"/>
                    <a:pt x="2563283" y="886659"/>
                  </a:cubicBezTo>
                  <a:lnTo>
                    <a:pt x="2555266" y="886659"/>
                  </a:lnTo>
                  <a:cubicBezTo>
                    <a:pt x="2555266" y="886659"/>
                    <a:pt x="2555266" y="886659"/>
                    <a:pt x="2555266" y="885497"/>
                  </a:cubicBezTo>
                  <a:lnTo>
                    <a:pt x="2555266" y="877360"/>
                  </a:lnTo>
                  <a:cubicBezTo>
                    <a:pt x="2555266" y="877360"/>
                    <a:pt x="2555266" y="877360"/>
                    <a:pt x="2556411" y="877360"/>
                  </a:cubicBezTo>
                  <a:lnTo>
                    <a:pt x="2564428" y="877360"/>
                  </a:lnTo>
                  <a:cubicBezTo>
                    <a:pt x="2564428" y="877360"/>
                    <a:pt x="2564428" y="877360"/>
                    <a:pt x="2564428" y="876489"/>
                  </a:cubicBezTo>
                  <a:lnTo>
                    <a:pt x="2564428" y="870387"/>
                  </a:lnTo>
                  <a:cubicBezTo>
                    <a:pt x="2564428" y="870387"/>
                    <a:pt x="2564428" y="870387"/>
                    <a:pt x="2563283" y="870387"/>
                  </a:cubicBezTo>
                  <a:lnTo>
                    <a:pt x="2555266" y="870387"/>
                  </a:lnTo>
                  <a:cubicBezTo>
                    <a:pt x="2555266" y="870387"/>
                    <a:pt x="2555266" y="870387"/>
                    <a:pt x="2555266" y="869224"/>
                  </a:cubicBezTo>
                  <a:lnTo>
                    <a:pt x="2555266" y="861088"/>
                  </a:lnTo>
                  <a:cubicBezTo>
                    <a:pt x="2555266" y="861088"/>
                    <a:pt x="2555266" y="861088"/>
                    <a:pt x="2556411" y="861088"/>
                  </a:cubicBezTo>
                  <a:lnTo>
                    <a:pt x="2564428" y="861088"/>
                  </a:lnTo>
                  <a:cubicBezTo>
                    <a:pt x="2564428" y="861088"/>
                    <a:pt x="2564428" y="861088"/>
                    <a:pt x="2564428" y="859926"/>
                  </a:cubicBezTo>
                  <a:lnTo>
                    <a:pt x="2564428" y="851789"/>
                  </a:lnTo>
                  <a:cubicBezTo>
                    <a:pt x="2564428" y="851789"/>
                    <a:pt x="2564428" y="851789"/>
                    <a:pt x="2563283" y="851789"/>
                  </a:cubicBezTo>
                  <a:lnTo>
                    <a:pt x="2555266" y="851789"/>
                  </a:lnTo>
                  <a:cubicBezTo>
                    <a:pt x="2555266" y="851789"/>
                    <a:pt x="2555266" y="851789"/>
                    <a:pt x="2555266" y="850918"/>
                  </a:cubicBezTo>
                  <a:lnTo>
                    <a:pt x="2555266" y="844815"/>
                  </a:lnTo>
                  <a:cubicBezTo>
                    <a:pt x="2555266" y="844815"/>
                    <a:pt x="2555266" y="844815"/>
                    <a:pt x="2556411" y="844815"/>
                  </a:cubicBezTo>
                  <a:lnTo>
                    <a:pt x="2564428" y="844815"/>
                  </a:lnTo>
                  <a:cubicBezTo>
                    <a:pt x="2564428" y="844815"/>
                    <a:pt x="2564428" y="844815"/>
                    <a:pt x="2564428" y="843653"/>
                  </a:cubicBezTo>
                  <a:lnTo>
                    <a:pt x="2564428" y="835517"/>
                  </a:lnTo>
                  <a:cubicBezTo>
                    <a:pt x="2564428" y="835517"/>
                    <a:pt x="2564428" y="835517"/>
                    <a:pt x="2563283" y="835517"/>
                  </a:cubicBezTo>
                  <a:lnTo>
                    <a:pt x="2555266" y="835517"/>
                  </a:lnTo>
                  <a:cubicBezTo>
                    <a:pt x="2555266" y="835517"/>
                    <a:pt x="2555266" y="835517"/>
                    <a:pt x="2555266" y="834355"/>
                  </a:cubicBezTo>
                  <a:lnTo>
                    <a:pt x="2555266" y="826218"/>
                  </a:lnTo>
                  <a:cubicBezTo>
                    <a:pt x="2555266" y="826218"/>
                    <a:pt x="2555266" y="826218"/>
                    <a:pt x="2556411" y="826218"/>
                  </a:cubicBezTo>
                  <a:lnTo>
                    <a:pt x="2564428" y="826218"/>
                  </a:lnTo>
                  <a:cubicBezTo>
                    <a:pt x="2564428" y="826218"/>
                    <a:pt x="2564428" y="826218"/>
                    <a:pt x="2564428" y="825056"/>
                  </a:cubicBezTo>
                  <a:lnTo>
                    <a:pt x="2564428" y="816920"/>
                  </a:lnTo>
                  <a:cubicBezTo>
                    <a:pt x="2564428" y="816920"/>
                    <a:pt x="2564428" y="816920"/>
                    <a:pt x="2563283" y="816920"/>
                  </a:cubicBezTo>
                  <a:lnTo>
                    <a:pt x="2555266" y="816920"/>
                  </a:lnTo>
                  <a:cubicBezTo>
                    <a:pt x="2555266" y="816920"/>
                    <a:pt x="2555266" y="816920"/>
                    <a:pt x="2555266" y="816048"/>
                  </a:cubicBezTo>
                  <a:lnTo>
                    <a:pt x="2555266" y="809946"/>
                  </a:lnTo>
                  <a:cubicBezTo>
                    <a:pt x="2555266" y="809946"/>
                    <a:pt x="2555266" y="809946"/>
                    <a:pt x="2556411" y="809946"/>
                  </a:cubicBezTo>
                  <a:lnTo>
                    <a:pt x="2564428" y="809946"/>
                  </a:lnTo>
                  <a:cubicBezTo>
                    <a:pt x="2564428" y="809946"/>
                    <a:pt x="2564428" y="809946"/>
                    <a:pt x="2564428" y="808783"/>
                  </a:cubicBezTo>
                  <a:lnTo>
                    <a:pt x="2564428" y="800647"/>
                  </a:lnTo>
                  <a:cubicBezTo>
                    <a:pt x="2564428" y="800647"/>
                    <a:pt x="2564428" y="800647"/>
                    <a:pt x="2563283" y="800647"/>
                  </a:cubicBezTo>
                  <a:lnTo>
                    <a:pt x="2555266" y="800647"/>
                  </a:lnTo>
                  <a:cubicBezTo>
                    <a:pt x="2555266" y="800647"/>
                    <a:pt x="2555266" y="800647"/>
                    <a:pt x="2555266" y="799485"/>
                  </a:cubicBezTo>
                  <a:lnTo>
                    <a:pt x="2555266" y="791348"/>
                  </a:lnTo>
                  <a:cubicBezTo>
                    <a:pt x="2555266" y="791348"/>
                    <a:pt x="2555266" y="791348"/>
                    <a:pt x="2556411" y="791348"/>
                  </a:cubicBezTo>
                  <a:lnTo>
                    <a:pt x="2564428" y="791348"/>
                  </a:lnTo>
                  <a:cubicBezTo>
                    <a:pt x="2564428" y="791348"/>
                    <a:pt x="2564428" y="791348"/>
                    <a:pt x="2564428" y="790477"/>
                  </a:cubicBezTo>
                  <a:lnTo>
                    <a:pt x="2564428" y="784375"/>
                  </a:lnTo>
                  <a:cubicBezTo>
                    <a:pt x="2564428" y="784375"/>
                    <a:pt x="2564428" y="784375"/>
                    <a:pt x="2563283" y="784375"/>
                  </a:cubicBezTo>
                  <a:lnTo>
                    <a:pt x="2555266" y="784375"/>
                  </a:lnTo>
                  <a:cubicBezTo>
                    <a:pt x="2555266" y="784375"/>
                    <a:pt x="2555266" y="784375"/>
                    <a:pt x="2555266" y="783212"/>
                  </a:cubicBezTo>
                  <a:lnTo>
                    <a:pt x="2555266" y="775076"/>
                  </a:lnTo>
                  <a:cubicBezTo>
                    <a:pt x="2555266" y="775076"/>
                    <a:pt x="2555266" y="775076"/>
                    <a:pt x="2556411" y="775076"/>
                  </a:cubicBezTo>
                  <a:lnTo>
                    <a:pt x="2564428" y="775076"/>
                  </a:lnTo>
                  <a:cubicBezTo>
                    <a:pt x="2564428" y="775076"/>
                    <a:pt x="2564428" y="775076"/>
                    <a:pt x="2564428" y="773914"/>
                  </a:cubicBezTo>
                  <a:lnTo>
                    <a:pt x="2564428" y="765777"/>
                  </a:lnTo>
                  <a:cubicBezTo>
                    <a:pt x="2564428" y="765777"/>
                    <a:pt x="2564428" y="765777"/>
                    <a:pt x="2563283" y="765777"/>
                  </a:cubicBezTo>
                  <a:lnTo>
                    <a:pt x="2555266" y="765777"/>
                  </a:lnTo>
                  <a:cubicBezTo>
                    <a:pt x="2555266" y="765777"/>
                    <a:pt x="2555266" y="765777"/>
                    <a:pt x="2555266" y="764615"/>
                  </a:cubicBezTo>
                  <a:lnTo>
                    <a:pt x="2555266" y="756479"/>
                  </a:lnTo>
                  <a:cubicBezTo>
                    <a:pt x="2555266" y="756479"/>
                    <a:pt x="2555266" y="756479"/>
                    <a:pt x="2556411" y="756479"/>
                  </a:cubicBezTo>
                  <a:lnTo>
                    <a:pt x="2564428" y="756479"/>
                  </a:lnTo>
                  <a:cubicBezTo>
                    <a:pt x="2564428" y="756479"/>
                    <a:pt x="2564428" y="756479"/>
                    <a:pt x="2564428" y="755607"/>
                  </a:cubicBezTo>
                  <a:lnTo>
                    <a:pt x="2564428" y="749505"/>
                  </a:lnTo>
                  <a:cubicBezTo>
                    <a:pt x="2564428" y="749505"/>
                    <a:pt x="2564428" y="749505"/>
                    <a:pt x="2563283" y="749505"/>
                  </a:cubicBezTo>
                  <a:lnTo>
                    <a:pt x="2555266" y="749505"/>
                  </a:lnTo>
                  <a:cubicBezTo>
                    <a:pt x="2555266" y="749505"/>
                    <a:pt x="2555266" y="749505"/>
                    <a:pt x="2555266" y="748343"/>
                  </a:cubicBezTo>
                  <a:lnTo>
                    <a:pt x="2555266" y="740206"/>
                  </a:lnTo>
                  <a:cubicBezTo>
                    <a:pt x="2555266" y="740206"/>
                    <a:pt x="2555266" y="740206"/>
                    <a:pt x="2556411" y="740206"/>
                  </a:cubicBezTo>
                  <a:lnTo>
                    <a:pt x="2564428" y="740206"/>
                  </a:lnTo>
                  <a:cubicBezTo>
                    <a:pt x="2564428" y="740206"/>
                    <a:pt x="2564428" y="740206"/>
                    <a:pt x="2564428" y="739044"/>
                  </a:cubicBezTo>
                  <a:lnTo>
                    <a:pt x="2564428" y="730908"/>
                  </a:lnTo>
                  <a:cubicBezTo>
                    <a:pt x="2564428" y="730908"/>
                    <a:pt x="2564428" y="730908"/>
                    <a:pt x="2563283" y="730908"/>
                  </a:cubicBezTo>
                  <a:lnTo>
                    <a:pt x="2555266" y="730908"/>
                  </a:lnTo>
                  <a:cubicBezTo>
                    <a:pt x="2555266" y="730908"/>
                    <a:pt x="2555266" y="730908"/>
                    <a:pt x="2555266" y="729745"/>
                  </a:cubicBezTo>
                  <a:lnTo>
                    <a:pt x="2555266" y="721609"/>
                  </a:lnTo>
                  <a:cubicBezTo>
                    <a:pt x="2555266" y="721609"/>
                    <a:pt x="2555266" y="721609"/>
                    <a:pt x="2556411" y="721609"/>
                  </a:cubicBezTo>
                  <a:lnTo>
                    <a:pt x="2564428" y="721609"/>
                  </a:lnTo>
                  <a:cubicBezTo>
                    <a:pt x="2564428" y="721609"/>
                    <a:pt x="2564428" y="721609"/>
                    <a:pt x="2564428" y="720737"/>
                  </a:cubicBezTo>
                  <a:lnTo>
                    <a:pt x="2564428" y="714635"/>
                  </a:lnTo>
                  <a:cubicBezTo>
                    <a:pt x="2564428" y="714635"/>
                    <a:pt x="2564428" y="714635"/>
                    <a:pt x="2563283" y="714635"/>
                  </a:cubicBezTo>
                  <a:lnTo>
                    <a:pt x="2555266" y="714635"/>
                  </a:lnTo>
                  <a:cubicBezTo>
                    <a:pt x="2555266" y="714635"/>
                    <a:pt x="2555266" y="714635"/>
                    <a:pt x="2555266" y="713473"/>
                  </a:cubicBezTo>
                  <a:lnTo>
                    <a:pt x="2555266" y="705336"/>
                  </a:lnTo>
                  <a:cubicBezTo>
                    <a:pt x="2555266" y="705336"/>
                    <a:pt x="2555266" y="705336"/>
                    <a:pt x="2556411" y="705336"/>
                  </a:cubicBezTo>
                  <a:lnTo>
                    <a:pt x="2564428" y="705336"/>
                  </a:lnTo>
                  <a:cubicBezTo>
                    <a:pt x="2564428" y="705336"/>
                    <a:pt x="2564428" y="705336"/>
                    <a:pt x="2563283" y="703593"/>
                  </a:cubicBezTo>
                  <a:lnTo>
                    <a:pt x="2555266" y="691389"/>
                  </a:lnTo>
                  <a:cubicBezTo>
                    <a:pt x="2555266" y="691389"/>
                    <a:pt x="2555266" y="691389"/>
                    <a:pt x="2555266" y="654194"/>
                  </a:cubicBezTo>
                  <a:cubicBezTo>
                    <a:pt x="2555266" y="654194"/>
                    <a:pt x="2555266" y="654194"/>
                    <a:pt x="2708733" y="654194"/>
                  </a:cubicBezTo>
                  <a:cubicBezTo>
                    <a:pt x="2708733" y="654194"/>
                    <a:pt x="2708733" y="654194"/>
                    <a:pt x="2722475" y="675116"/>
                  </a:cubicBezTo>
                  <a:cubicBezTo>
                    <a:pt x="2722475" y="675116"/>
                    <a:pt x="2722475" y="675116"/>
                    <a:pt x="2722475" y="721609"/>
                  </a:cubicBezTo>
                  <a:cubicBezTo>
                    <a:pt x="2722475" y="721609"/>
                    <a:pt x="2722475" y="721609"/>
                    <a:pt x="2721330" y="721609"/>
                  </a:cubicBezTo>
                  <a:lnTo>
                    <a:pt x="2713313" y="721609"/>
                  </a:lnTo>
                  <a:cubicBezTo>
                    <a:pt x="2713313" y="721609"/>
                    <a:pt x="2713313" y="721609"/>
                    <a:pt x="2713313" y="722771"/>
                  </a:cubicBezTo>
                  <a:lnTo>
                    <a:pt x="2713313" y="730908"/>
                  </a:lnTo>
                  <a:cubicBezTo>
                    <a:pt x="2713313" y="730908"/>
                    <a:pt x="2713313" y="730908"/>
                    <a:pt x="2714459" y="730908"/>
                  </a:cubicBezTo>
                  <a:lnTo>
                    <a:pt x="2722475" y="730908"/>
                  </a:lnTo>
                  <a:cubicBezTo>
                    <a:pt x="2722475" y="730908"/>
                    <a:pt x="2722475" y="730908"/>
                    <a:pt x="2722475" y="732070"/>
                  </a:cubicBezTo>
                  <a:lnTo>
                    <a:pt x="2722475" y="740206"/>
                  </a:lnTo>
                  <a:cubicBezTo>
                    <a:pt x="2722475" y="740206"/>
                    <a:pt x="2722475" y="740206"/>
                    <a:pt x="2721330" y="740206"/>
                  </a:cubicBezTo>
                  <a:lnTo>
                    <a:pt x="2713313" y="740206"/>
                  </a:lnTo>
                  <a:cubicBezTo>
                    <a:pt x="2713313" y="740206"/>
                    <a:pt x="2713313" y="740206"/>
                    <a:pt x="2713313" y="741368"/>
                  </a:cubicBezTo>
                  <a:lnTo>
                    <a:pt x="2713313" y="749505"/>
                  </a:lnTo>
                  <a:cubicBezTo>
                    <a:pt x="2713313" y="749505"/>
                    <a:pt x="2713313" y="749505"/>
                    <a:pt x="2714459" y="749505"/>
                  </a:cubicBezTo>
                  <a:lnTo>
                    <a:pt x="2722475" y="749505"/>
                  </a:lnTo>
                  <a:cubicBezTo>
                    <a:pt x="2722475" y="749505"/>
                    <a:pt x="2722475" y="749505"/>
                    <a:pt x="2722475" y="750377"/>
                  </a:cubicBezTo>
                  <a:lnTo>
                    <a:pt x="2722475" y="756479"/>
                  </a:lnTo>
                  <a:cubicBezTo>
                    <a:pt x="2722475" y="756479"/>
                    <a:pt x="2722475" y="756479"/>
                    <a:pt x="2721330" y="756479"/>
                  </a:cubicBezTo>
                  <a:lnTo>
                    <a:pt x="2713313" y="756479"/>
                  </a:lnTo>
                  <a:cubicBezTo>
                    <a:pt x="2713313" y="756479"/>
                    <a:pt x="2713313" y="756479"/>
                    <a:pt x="2713313" y="757641"/>
                  </a:cubicBezTo>
                  <a:lnTo>
                    <a:pt x="2713313" y="765777"/>
                  </a:lnTo>
                  <a:cubicBezTo>
                    <a:pt x="2713313" y="765777"/>
                    <a:pt x="2713313" y="765777"/>
                    <a:pt x="2714459" y="765777"/>
                  </a:cubicBezTo>
                  <a:lnTo>
                    <a:pt x="2722475" y="765777"/>
                  </a:lnTo>
                  <a:cubicBezTo>
                    <a:pt x="2722475" y="765777"/>
                    <a:pt x="2722475" y="765777"/>
                    <a:pt x="2722475" y="766940"/>
                  </a:cubicBezTo>
                  <a:lnTo>
                    <a:pt x="2722475" y="775076"/>
                  </a:lnTo>
                  <a:cubicBezTo>
                    <a:pt x="2722475" y="775076"/>
                    <a:pt x="2722475" y="775076"/>
                    <a:pt x="2721330" y="775076"/>
                  </a:cubicBezTo>
                  <a:lnTo>
                    <a:pt x="2713313" y="775076"/>
                  </a:lnTo>
                  <a:cubicBezTo>
                    <a:pt x="2713313" y="775076"/>
                    <a:pt x="2713313" y="775076"/>
                    <a:pt x="2713313" y="776238"/>
                  </a:cubicBezTo>
                  <a:lnTo>
                    <a:pt x="2713313" y="784375"/>
                  </a:lnTo>
                  <a:cubicBezTo>
                    <a:pt x="2713313" y="784375"/>
                    <a:pt x="2713313" y="784375"/>
                    <a:pt x="2714459" y="784375"/>
                  </a:cubicBezTo>
                  <a:lnTo>
                    <a:pt x="2722475" y="784375"/>
                  </a:lnTo>
                  <a:cubicBezTo>
                    <a:pt x="2722475" y="784375"/>
                    <a:pt x="2722475" y="784375"/>
                    <a:pt x="2722475" y="785246"/>
                  </a:cubicBezTo>
                  <a:lnTo>
                    <a:pt x="2722475" y="791348"/>
                  </a:lnTo>
                  <a:cubicBezTo>
                    <a:pt x="2722475" y="791348"/>
                    <a:pt x="2722475" y="791348"/>
                    <a:pt x="2721330" y="791348"/>
                  </a:cubicBezTo>
                  <a:lnTo>
                    <a:pt x="2713313" y="791348"/>
                  </a:lnTo>
                  <a:cubicBezTo>
                    <a:pt x="2713313" y="791348"/>
                    <a:pt x="2713313" y="791348"/>
                    <a:pt x="2713313" y="792511"/>
                  </a:cubicBezTo>
                  <a:lnTo>
                    <a:pt x="2713313" y="800647"/>
                  </a:lnTo>
                  <a:cubicBezTo>
                    <a:pt x="2713313" y="800647"/>
                    <a:pt x="2713313" y="800647"/>
                    <a:pt x="2714459" y="800647"/>
                  </a:cubicBezTo>
                  <a:lnTo>
                    <a:pt x="2722475" y="800647"/>
                  </a:lnTo>
                  <a:cubicBezTo>
                    <a:pt x="2722475" y="800647"/>
                    <a:pt x="2722475" y="800647"/>
                    <a:pt x="2722475" y="801809"/>
                  </a:cubicBezTo>
                  <a:lnTo>
                    <a:pt x="2722475" y="809946"/>
                  </a:lnTo>
                  <a:cubicBezTo>
                    <a:pt x="2722475" y="809946"/>
                    <a:pt x="2722475" y="809946"/>
                    <a:pt x="2721330" y="809946"/>
                  </a:cubicBezTo>
                  <a:lnTo>
                    <a:pt x="2713313" y="809946"/>
                  </a:lnTo>
                  <a:cubicBezTo>
                    <a:pt x="2713313" y="809946"/>
                    <a:pt x="2713313" y="809946"/>
                    <a:pt x="2713313" y="810817"/>
                  </a:cubicBezTo>
                  <a:lnTo>
                    <a:pt x="2713313" y="816920"/>
                  </a:lnTo>
                  <a:cubicBezTo>
                    <a:pt x="2713313" y="816920"/>
                    <a:pt x="2713313" y="816920"/>
                    <a:pt x="2714459" y="816920"/>
                  </a:cubicBezTo>
                  <a:lnTo>
                    <a:pt x="2722475" y="816920"/>
                  </a:lnTo>
                  <a:cubicBezTo>
                    <a:pt x="2722475" y="816920"/>
                    <a:pt x="2722475" y="816920"/>
                    <a:pt x="2722475" y="818082"/>
                  </a:cubicBezTo>
                  <a:lnTo>
                    <a:pt x="2722475" y="826218"/>
                  </a:lnTo>
                  <a:cubicBezTo>
                    <a:pt x="2722475" y="826218"/>
                    <a:pt x="2722475" y="826218"/>
                    <a:pt x="2721330" y="826218"/>
                  </a:cubicBezTo>
                  <a:lnTo>
                    <a:pt x="2713313" y="826218"/>
                  </a:lnTo>
                  <a:cubicBezTo>
                    <a:pt x="2713313" y="826218"/>
                    <a:pt x="2713313" y="826218"/>
                    <a:pt x="2713313" y="827380"/>
                  </a:cubicBezTo>
                  <a:lnTo>
                    <a:pt x="2713313" y="835517"/>
                  </a:lnTo>
                  <a:cubicBezTo>
                    <a:pt x="2713313" y="835517"/>
                    <a:pt x="2713313" y="835517"/>
                    <a:pt x="2714459" y="835517"/>
                  </a:cubicBezTo>
                  <a:lnTo>
                    <a:pt x="2722475" y="835517"/>
                  </a:lnTo>
                  <a:cubicBezTo>
                    <a:pt x="2722475" y="835517"/>
                    <a:pt x="2722475" y="835517"/>
                    <a:pt x="2722475" y="836679"/>
                  </a:cubicBezTo>
                  <a:lnTo>
                    <a:pt x="2722475" y="844815"/>
                  </a:lnTo>
                  <a:cubicBezTo>
                    <a:pt x="2722475" y="844815"/>
                    <a:pt x="2722475" y="844815"/>
                    <a:pt x="2721330" y="844815"/>
                  </a:cubicBezTo>
                  <a:lnTo>
                    <a:pt x="2713313" y="844815"/>
                  </a:lnTo>
                  <a:cubicBezTo>
                    <a:pt x="2713313" y="844815"/>
                    <a:pt x="2713313" y="844815"/>
                    <a:pt x="2713313" y="845687"/>
                  </a:cubicBezTo>
                  <a:lnTo>
                    <a:pt x="2713313" y="851789"/>
                  </a:lnTo>
                  <a:cubicBezTo>
                    <a:pt x="2713313" y="851789"/>
                    <a:pt x="2713313" y="851789"/>
                    <a:pt x="2714459" y="851789"/>
                  </a:cubicBezTo>
                  <a:lnTo>
                    <a:pt x="2722475" y="851789"/>
                  </a:lnTo>
                  <a:cubicBezTo>
                    <a:pt x="2722475" y="851789"/>
                    <a:pt x="2722475" y="851789"/>
                    <a:pt x="2722475" y="852952"/>
                  </a:cubicBezTo>
                  <a:lnTo>
                    <a:pt x="2722475" y="861088"/>
                  </a:lnTo>
                  <a:cubicBezTo>
                    <a:pt x="2722475" y="861088"/>
                    <a:pt x="2722475" y="861088"/>
                    <a:pt x="2721330" y="861088"/>
                  </a:cubicBezTo>
                  <a:lnTo>
                    <a:pt x="2713313" y="861088"/>
                  </a:lnTo>
                  <a:cubicBezTo>
                    <a:pt x="2713313" y="861088"/>
                    <a:pt x="2713313" y="861088"/>
                    <a:pt x="2713313" y="862250"/>
                  </a:cubicBezTo>
                  <a:lnTo>
                    <a:pt x="2713313" y="870387"/>
                  </a:lnTo>
                  <a:cubicBezTo>
                    <a:pt x="2713313" y="870387"/>
                    <a:pt x="2713313" y="870387"/>
                    <a:pt x="2714459" y="870387"/>
                  </a:cubicBezTo>
                  <a:lnTo>
                    <a:pt x="2722475" y="870387"/>
                  </a:lnTo>
                  <a:cubicBezTo>
                    <a:pt x="2722475" y="870387"/>
                    <a:pt x="2722475" y="870387"/>
                    <a:pt x="2722475" y="871258"/>
                  </a:cubicBezTo>
                  <a:lnTo>
                    <a:pt x="2722475" y="877360"/>
                  </a:lnTo>
                  <a:cubicBezTo>
                    <a:pt x="2722475" y="877360"/>
                    <a:pt x="2722475" y="877360"/>
                    <a:pt x="2721330" y="877360"/>
                  </a:cubicBezTo>
                  <a:lnTo>
                    <a:pt x="2713313" y="877360"/>
                  </a:lnTo>
                  <a:cubicBezTo>
                    <a:pt x="2713313" y="877360"/>
                    <a:pt x="2713313" y="877360"/>
                    <a:pt x="2713313" y="878523"/>
                  </a:cubicBezTo>
                  <a:lnTo>
                    <a:pt x="2713313" y="886659"/>
                  </a:lnTo>
                  <a:cubicBezTo>
                    <a:pt x="2713313" y="886659"/>
                    <a:pt x="2713313" y="886659"/>
                    <a:pt x="2714459" y="886659"/>
                  </a:cubicBezTo>
                  <a:lnTo>
                    <a:pt x="2722475" y="886659"/>
                  </a:lnTo>
                  <a:cubicBezTo>
                    <a:pt x="2722475" y="886659"/>
                    <a:pt x="2722475" y="886659"/>
                    <a:pt x="2722475" y="887821"/>
                  </a:cubicBezTo>
                  <a:lnTo>
                    <a:pt x="2722475" y="895958"/>
                  </a:lnTo>
                  <a:cubicBezTo>
                    <a:pt x="2722475" y="895958"/>
                    <a:pt x="2722475" y="895958"/>
                    <a:pt x="2721330" y="895958"/>
                  </a:cubicBezTo>
                  <a:lnTo>
                    <a:pt x="2713313" y="895958"/>
                  </a:lnTo>
                  <a:cubicBezTo>
                    <a:pt x="2713313" y="895958"/>
                    <a:pt x="2713313" y="895958"/>
                    <a:pt x="2713313" y="897120"/>
                  </a:cubicBezTo>
                  <a:lnTo>
                    <a:pt x="2713313" y="905256"/>
                  </a:lnTo>
                  <a:cubicBezTo>
                    <a:pt x="2713313" y="905256"/>
                    <a:pt x="2713313" y="905256"/>
                    <a:pt x="2714459" y="905256"/>
                  </a:cubicBezTo>
                  <a:lnTo>
                    <a:pt x="2722475" y="905256"/>
                  </a:lnTo>
                  <a:cubicBezTo>
                    <a:pt x="2722475" y="905256"/>
                    <a:pt x="2722475" y="905256"/>
                    <a:pt x="2722475" y="906128"/>
                  </a:cubicBezTo>
                  <a:lnTo>
                    <a:pt x="2722475" y="912230"/>
                  </a:lnTo>
                  <a:cubicBezTo>
                    <a:pt x="2722475" y="912230"/>
                    <a:pt x="2722475" y="912230"/>
                    <a:pt x="2721330" y="912230"/>
                  </a:cubicBezTo>
                  <a:lnTo>
                    <a:pt x="2713313" y="912230"/>
                  </a:lnTo>
                  <a:cubicBezTo>
                    <a:pt x="2713313" y="912230"/>
                    <a:pt x="2713313" y="912230"/>
                    <a:pt x="2713313" y="913392"/>
                  </a:cubicBezTo>
                  <a:lnTo>
                    <a:pt x="2713313" y="921529"/>
                  </a:lnTo>
                  <a:cubicBezTo>
                    <a:pt x="2713313" y="921529"/>
                    <a:pt x="2713313" y="921529"/>
                    <a:pt x="2738509" y="942451"/>
                  </a:cubicBezTo>
                  <a:cubicBezTo>
                    <a:pt x="2738509" y="947100"/>
                    <a:pt x="2738509" y="947100"/>
                    <a:pt x="2737365" y="947100"/>
                  </a:cubicBezTo>
                  <a:lnTo>
                    <a:pt x="2729347" y="947100"/>
                  </a:lnTo>
                  <a:cubicBezTo>
                    <a:pt x="2729347" y="947100"/>
                    <a:pt x="2729347" y="947100"/>
                    <a:pt x="2729347" y="972671"/>
                  </a:cubicBezTo>
                  <a:cubicBezTo>
                    <a:pt x="2729347" y="972671"/>
                    <a:pt x="2729347" y="972671"/>
                    <a:pt x="2730493" y="972671"/>
                  </a:cubicBezTo>
                  <a:lnTo>
                    <a:pt x="2738509" y="972671"/>
                  </a:lnTo>
                  <a:cubicBezTo>
                    <a:pt x="2738509" y="972671"/>
                    <a:pt x="2738509" y="972671"/>
                    <a:pt x="2738509" y="971218"/>
                  </a:cubicBezTo>
                  <a:lnTo>
                    <a:pt x="2738509" y="961048"/>
                  </a:lnTo>
                  <a:cubicBezTo>
                    <a:pt x="2738509" y="961048"/>
                    <a:pt x="2738509" y="961048"/>
                    <a:pt x="2739655" y="960467"/>
                  </a:cubicBezTo>
                  <a:lnTo>
                    <a:pt x="2747671" y="956399"/>
                  </a:lnTo>
                  <a:cubicBezTo>
                    <a:pt x="2747671" y="956399"/>
                    <a:pt x="2747671" y="956399"/>
                    <a:pt x="2749675" y="956399"/>
                  </a:cubicBezTo>
                  <a:lnTo>
                    <a:pt x="2763706" y="956399"/>
                  </a:lnTo>
                  <a:cubicBezTo>
                    <a:pt x="2763706" y="956399"/>
                    <a:pt x="2763706" y="956399"/>
                    <a:pt x="2763706" y="957561"/>
                  </a:cubicBezTo>
                  <a:lnTo>
                    <a:pt x="2763706" y="965697"/>
                  </a:lnTo>
                  <a:cubicBezTo>
                    <a:pt x="2763706" y="965697"/>
                    <a:pt x="2763706" y="965697"/>
                    <a:pt x="2765424" y="965697"/>
                  </a:cubicBezTo>
                  <a:lnTo>
                    <a:pt x="2777450" y="965697"/>
                  </a:lnTo>
                  <a:cubicBezTo>
                    <a:pt x="2777450" y="970346"/>
                    <a:pt x="2777450" y="970346"/>
                    <a:pt x="2778594" y="970346"/>
                  </a:cubicBezTo>
                  <a:lnTo>
                    <a:pt x="2786612" y="970346"/>
                  </a:lnTo>
                  <a:cubicBezTo>
                    <a:pt x="2786612" y="970346"/>
                    <a:pt x="2786612" y="970346"/>
                    <a:pt x="2811807" y="1002891"/>
                  </a:cubicBezTo>
                  <a:cubicBezTo>
                    <a:pt x="2811807" y="1002891"/>
                    <a:pt x="2811807" y="1002891"/>
                    <a:pt x="2811807" y="1037761"/>
                  </a:cubicBezTo>
                  <a:cubicBezTo>
                    <a:pt x="2811807" y="1037761"/>
                    <a:pt x="2811807" y="1037761"/>
                    <a:pt x="2812951" y="1037761"/>
                  </a:cubicBezTo>
                  <a:lnTo>
                    <a:pt x="2820970" y="1037761"/>
                  </a:lnTo>
                  <a:cubicBezTo>
                    <a:pt x="2820970" y="1037761"/>
                    <a:pt x="2820970" y="1037761"/>
                    <a:pt x="2820970" y="1035727"/>
                  </a:cubicBezTo>
                  <a:lnTo>
                    <a:pt x="2820970" y="1021489"/>
                  </a:lnTo>
                  <a:cubicBezTo>
                    <a:pt x="2820970" y="1021489"/>
                    <a:pt x="2820970" y="1021489"/>
                    <a:pt x="2821829" y="1021489"/>
                  </a:cubicBezTo>
                  <a:lnTo>
                    <a:pt x="2827841" y="1021489"/>
                  </a:lnTo>
                  <a:cubicBezTo>
                    <a:pt x="2827841" y="1021489"/>
                    <a:pt x="2827841" y="1021489"/>
                    <a:pt x="2827841" y="1022651"/>
                  </a:cubicBezTo>
                  <a:lnTo>
                    <a:pt x="2827841" y="1030787"/>
                  </a:lnTo>
                  <a:cubicBezTo>
                    <a:pt x="2837003" y="1033113"/>
                    <a:pt x="2837003" y="1033113"/>
                    <a:pt x="2837003" y="981970"/>
                  </a:cubicBezTo>
                  <a:cubicBezTo>
                    <a:pt x="2837003" y="981970"/>
                    <a:pt x="2837003" y="981970"/>
                    <a:pt x="2875943" y="981970"/>
                  </a:cubicBezTo>
                  <a:cubicBezTo>
                    <a:pt x="2875943" y="981970"/>
                    <a:pt x="2875943" y="981970"/>
                    <a:pt x="2875943" y="907581"/>
                  </a:cubicBezTo>
                  <a:cubicBezTo>
                    <a:pt x="2875943" y="907581"/>
                    <a:pt x="2875943" y="907581"/>
                    <a:pt x="2912591" y="907581"/>
                  </a:cubicBezTo>
                  <a:cubicBezTo>
                    <a:pt x="2912591" y="907581"/>
                    <a:pt x="2912591" y="907581"/>
                    <a:pt x="2912591" y="906709"/>
                  </a:cubicBezTo>
                  <a:lnTo>
                    <a:pt x="2912591" y="900607"/>
                  </a:lnTo>
                  <a:cubicBezTo>
                    <a:pt x="2912591" y="900607"/>
                    <a:pt x="2912591" y="900607"/>
                    <a:pt x="2935497" y="900607"/>
                  </a:cubicBezTo>
                  <a:cubicBezTo>
                    <a:pt x="2935497" y="900607"/>
                    <a:pt x="2935497" y="900607"/>
                    <a:pt x="2935497" y="861088"/>
                  </a:cubicBezTo>
                  <a:cubicBezTo>
                    <a:pt x="2930915" y="861088"/>
                    <a:pt x="2930915" y="861088"/>
                    <a:pt x="2930915" y="859344"/>
                  </a:cubicBezTo>
                  <a:lnTo>
                    <a:pt x="2930915" y="847140"/>
                  </a:lnTo>
                  <a:lnTo>
                    <a:pt x="2935497" y="849465"/>
                  </a:lnTo>
                  <a:cubicBezTo>
                    <a:pt x="2935497" y="849465"/>
                    <a:pt x="2935497" y="849465"/>
                    <a:pt x="2940079" y="826218"/>
                  </a:cubicBezTo>
                  <a:cubicBezTo>
                    <a:pt x="2940079" y="826218"/>
                    <a:pt x="2940079" y="826218"/>
                    <a:pt x="2944659" y="849465"/>
                  </a:cubicBezTo>
                  <a:cubicBezTo>
                    <a:pt x="2946951" y="847140"/>
                    <a:pt x="2946951" y="847140"/>
                    <a:pt x="2947237" y="846268"/>
                  </a:cubicBezTo>
                  <a:lnTo>
                    <a:pt x="2949241" y="840166"/>
                  </a:lnTo>
                  <a:cubicBezTo>
                    <a:pt x="2949241" y="840166"/>
                    <a:pt x="2949241" y="840166"/>
                    <a:pt x="2949813" y="839004"/>
                  </a:cubicBezTo>
                  <a:lnTo>
                    <a:pt x="2953821" y="830867"/>
                  </a:lnTo>
                  <a:cubicBezTo>
                    <a:pt x="2953821" y="830867"/>
                    <a:pt x="2953821" y="830867"/>
                    <a:pt x="2954395" y="829705"/>
                  </a:cubicBezTo>
                  <a:lnTo>
                    <a:pt x="2958403" y="821569"/>
                  </a:lnTo>
                  <a:cubicBezTo>
                    <a:pt x="2958403" y="821569"/>
                    <a:pt x="2958403" y="821569"/>
                    <a:pt x="2959834" y="820697"/>
                  </a:cubicBezTo>
                  <a:lnTo>
                    <a:pt x="2969855" y="814595"/>
                  </a:lnTo>
                  <a:cubicBezTo>
                    <a:pt x="2969855" y="814595"/>
                    <a:pt x="2969855" y="814595"/>
                    <a:pt x="2971573" y="813433"/>
                  </a:cubicBezTo>
                  <a:lnTo>
                    <a:pt x="2983599" y="805296"/>
                  </a:lnTo>
                  <a:cubicBezTo>
                    <a:pt x="2983599" y="805296"/>
                    <a:pt x="2983599" y="805296"/>
                    <a:pt x="2984458" y="804134"/>
                  </a:cubicBezTo>
                  <a:lnTo>
                    <a:pt x="2990471" y="795998"/>
                  </a:lnTo>
                  <a:cubicBezTo>
                    <a:pt x="2990471" y="795998"/>
                    <a:pt x="2990471" y="795998"/>
                    <a:pt x="2991043" y="793964"/>
                  </a:cubicBezTo>
                  <a:lnTo>
                    <a:pt x="2995052" y="779725"/>
                  </a:lnTo>
                  <a:cubicBezTo>
                    <a:pt x="2995052" y="779725"/>
                    <a:pt x="2995052" y="779725"/>
                    <a:pt x="2995625" y="781759"/>
                  </a:cubicBezTo>
                  <a:lnTo>
                    <a:pt x="2999633" y="795998"/>
                  </a:lnTo>
                  <a:cubicBezTo>
                    <a:pt x="2999633" y="795998"/>
                    <a:pt x="2999633" y="795998"/>
                    <a:pt x="3000205" y="796869"/>
                  </a:cubicBezTo>
                  <a:lnTo>
                    <a:pt x="3004214" y="802972"/>
                  </a:lnTo>
                  <a:cubicBezTo>
                    <a:pt x="3004214" y="802972"/>
                    <a:pt x="3004214" y="802972"/>
                    <a:pt x="3005646" y="804134"/>
                  </a:cubicBezTo>
                  <a:lnTo>
                    <a:pt x="3015667" y="812270"/>
                  </a:lnTo>
                  <a:cubicBezTo>
                    <a:pt x="3015667" y="812270"/>
                    <a:pt x="3015667" y="812270"/>
                    <a:pt x="3016813" y="813433"/>
                  </a:cubicBezTo>
                  <a:lnTo>
                    <a:pt x="3024828" y="821569"/>
                  </a:lnTo>
                  <a:cubicBezTo>
                    <a:pt x="3024828" y="821569"/>
                    <a:pt x="3024828" y="821569"/>
                    <a:pt x="3025975" y="822731"/>
                  </a:cubicBezTo>
                  <a:lnTo>
                    <a:pt x="3033991" y="830867"/>
                  </a:lnTo>
                  <a:cubicBezTo>
                    <a:pt x="3033991" y="830867"/>
                    <a:pt x="3033991" y="830867"/>
                    <a:pt x="3034278" y="832030"/>
                  </a:cubicBezTo>
                  <a:lnTo>
                    <a:pt x="3036281" y="840166"/>
                  </a:lnTo>
                  <a:cubicBezTo>
                    <a:pt x="3036281" y="840166"/>
                    <a:pt x="3036281" y="840166"/>
                    <a:pt x="3036567" y="841328"/>
                  </a:cubicBezTo>
                  <a:lnTo>
                    <a:pt x="3038572" y="849465"/>
                  </a:lnTo>
                  <a:cubicBezTo>
                    <a:pt x="3043153" y="849465"/>
                    <a:pt x="3043153" y="849465"/>
                    <a:pt x="3045443" y="826218"/>
                  </a:cubicBezTo>
                  <a:cubicBezTo>
                    <a:pt x="3045443" y="826218"/>
                    <a:pt x="3045443" y="826218"/>
                    <a:pt x="3050025" y="849465"/>
                  </a:cubicBezTo>
                  <a:cubicBezTo>
                    <a:pt x="3054605" y="849465"/>
                    <a:pt x="3054605" y="849465"/>
                    <a:pt x="3054605" y="851208"/>
                  </a:cubicBezTo>
                  <a:lnTo>
                    <a:pt x="3054605" y="863413"/>
                  </a:lnTo>
                  <a:cubicBezTo>
                    <a:pt x="3050025" y="863413"/>
                    <a:pt x="3050025" y="863413"/>
                    <a:pt x="3050025" y="895958"/>
                  </a:cubicBezTo>
                  <a:cubicBezTo>
                    <a:pt x="3050025" y="895958"/>
                    <a:pt x="3050025" y="895958"/>
                    <a:pt x="3051171" y="895958"/>
                  </a:cubicBezTo>
                  <a:lnTo>
                    <a:pt x="3059187" y="895958"/>
                  </a:lnTo>
                  <a:cubicBezTo>
                    <a:pt x="3059187" y="900607"/>
                    <a:pt x="3059187" y="900607"/>
                    <a:pt x="3060047" y="900607"/>
                  </a:cubicBezTo>
                  <a:lnTo>
                    <a:pt x="3066059" y="900607"/>
                  </a:lnTo>
                  <a:cubicBezTo>
                    <a:pt x="3066059" y="900607"/>
                    <a:pt x="3066059" y="900607"/>
                    <a:pt x="3066059" y="899445"/>
                  </a:cubicBezTo>
                  <a:lnTo>
                    <a:pt x="3066059" y="891308"/>
                  </a:lnTo>
                  <a:cubicBezTo>
                    <a:pt x="3066059" y="891308"/>
                    <a:pt x="3066059" y="891308"/>
                    <a:pt x="3068349" y="891308"/>
                  </a:cubicBezTo>
                  <a:lnTo>
                    <a:pt x="3084383" y="891308"/>
                  </a:lnTo>
                  <a:cubicBezTo>
                    <a:pt x="3084383" y="891308"/>
                    <a:pt x="3084383" y="891308"/>
                    <a:pt x="3084383" y="889274"/>
                  </a:cubicBezTo>
                  <a:lnTo>
                    <a:pt x="3084383" y="875036"/>
                  </a:lnTo>
                  <a:cubicBezTo>
                    <a:pt x="3084383" y="875036"/>
                    <a:pt x="3084383" y="875036"/>
                    <a:pt x="3123323" y="875036"/>
                  </a:cubicBezTo>
                  <a:cubicBezTo>
                    <a:pt x="3123323" y="875036"/>
                    <a:pt x="3123323" y="875036"/>
                    <a:pt x="3123323" y="876489"/>
                  </a:cubicBezTo>
                  <a:lnTo>
                    <a:pt x="3123323" y="886659"/>
                  </a:lnTo>
                  <a:cubicBezTo>
                    <a:pt x="3123323" y="886659"/>
                    <a:pt x="3123323" y="886659"/>
                    <a:pt x="3143937" y="886659"/>
                  </a:cubicBezTo>
                  <a:cubicBezTo>
                    <a:pt x="3143937" y="886659"/>
                    <a:pt x="3143937" y="886659"/>
                    <a:pt x="3143937" y="888984"/>
                  </a:cubicBezTo>
                  <a:lnTo>
                    <a:pt x="3143937" y="905256"/>
                  </a:lnTo>
                  <a:cubicBezTo>
                    <a:pt x="3139357" y="905256"/>
                    <a:pt x="3139357" y="905256"/>
                    <a:pt x="3139357" y="906128"/>
                  </a:cubicBezTo>
                  <a:lnTo>
                    <a:pt x="3139357" y="912230"/>
                  </a:lnTo>
                  <a:cubicBezTo>
                    <a:pt x="3143937" y="912230"/>
                    <a:pt x="3143937" y="912230"/>
                    <a:pt x="3143937" y="913974"/>
                  </a:cubicBezTo>
                  <a:lnTo>
                    <a:pt x="3143937" y="926178"/>
                  </a:lnTo>
                  <a:lnTo>
                    <a:pt x="3139357" y="930827"/>
                  </a:lnTo>
                  <a:cubicBezTo>
                    <a:pt x="3139357" y="930827"/>
                    <a:pt x="3139357" y="930827"/>
                    <a:pt x="3139357" y="986619"/>
                  </a:cubicBezTo>
                  <a:cubicBezTo>
                    <a:pt x="3139357" y="986619"/>
                    <a:pt x="3139357" y="986619"/>
                    <a:pt x="3141360" y="986619"/>
                  </a:cubicBezTo>
                  <a:lnTo>
                    <a:pt x="3155391" y="986619"/>
                  </a:lnTo>
                  <a:cubicBezTo>
                    <a:pt x="3155391" y="991268"/>
                    <a:pt x="3155391" y="991268"/>
                    <a:pt x="3157107" y="991268"/>
                  </a:cubicBezTo>
                  <a:lnTo>
                    <a:pt x="3169135" y="991268"/>
                  </a:lnTo>
                  <a:cubicBezTo>
                    <a:pt x="3169135" y="991268"/>
                    <a:pt x="3169135" y="991268"/>
                    <a:pt x="3169135" y="993302"/>
                  </a:cubicBezTo>
                  <a:lnTo>
                    <a:pt x="3169135" y="1007541"/>
                  </a:lnTo>
                  <a:cubicBezTo>
                    <a:pt x="3169135" y="1007541"/>
                    <a:pt x="3169135" y="1007541"/>
                    <a:pt x="3170853" y="1007541"/>
                  </a:cubicBezTo>
                  <a:lnTo>
                    <a:pt x="3182877" y="1007541"/>
                  </a:lnTo>
                  <a:cubicBezTo>
                    <a:pt x="3182877" y="1007541"/>
                    <a:pt x="3182877" y="1007541"/>
                    <a:pt x="3182877" y="1005507"/>
                  </a:cubicBezTo>
                  <a:lnTo>
                    <a:pt x="3182877" y="991268"/>
                  </a:lnTo>
                  <a:cubicBezTo>
                    <a:pt x="3182877" y="991268"/>
                    <a:pt x="3182877" y="991268"/>
                    <a:pt x="3184880" y="990106"/>
                  </a:cubicBezTo>
                  <a:lnTo>
                    <a:pt x="3198911" y="981970"/>
                  </a:lnTo>
                  <a:cubicBezTo>
                    <a:pt x="3198911" y="981970"/>
                    <a:pt x="3198911" y="981970"/>
                    <a:pt x="3198911" y="961048"/>
                  </a:cubicBezTo>
                  <a:cubicBezTo>
                    <a:pt x="3194330" y="961048"/>
                    <a:pt x="3194330" y="961048"/>
                    <a:pt x="3194330" y="937801"/>
                  </a:cubicBezTo>
                  <a:cubicBezTo>
                    <a:pt x="3194330" y="937801"/>
                    <a:pt x="3194330" y="937801"/>
                    <a:pt x="3195474" y="937801"/>
                  </a:cubicBezTo>
                  <a:lnTo>
                    <a:pt x="3203492" y="937801"/>
                  </a:lnTo>
                  <a:cubicBezTo>
                    <a:pt x="3203492" y="935477"/>
                    <a:pt x="3203492" y="935477"/>
                    <a:pt x="3224107" y="935477"/>
                  </a:cubicBezTo>
                  <a:cubicBezTo>
                    <a:pt x="3224107" y="935477"/>
                    <a:pt x="3224107" y="935477"/>
                    <a:pt x="3224107" y="934314"/>
                  </a:cubicBezTo>
                  <a:lnTo>
                    <a:pt x="3224107" y="926178"/>
                  </a:lnTo>
                  <a:cubicBezTo>
                    <a:pt x="3224107" y="926178"/>
                    <a:pt x="3224107" y="926178"/>
                    <a:pt x="3225825" y="926178"/>
                  </a:cubicBezTo>
                  <a:lnTo>
                    <a:pt x="3237850" y="926178"/>
                  </a:lnTo>
                  <a:cubicBezTo>
                    <a:pt x="3237850" y="926178"/>
                    <a:pt x="3237850" y="926178"/>
                    <a:pt x="3237850" y="809946"/>
                  </a:cubicBezTo>
                  <a:cubicBezTo>
                    <a:pt x="3237850" y="809946"/>
                    <a:pt x="3237850" y="809946"/>
                    <a:pt x="3238995" y="809946"/>
                  </a:cubicBezTo>
                  <a:lnTo>
                    <a:pt x="3247012" y="809946"/>
                  </a:lnTo>
                  <a:cubicBezTo>
                    <a:pt x="3247012" y="809946"/>
                    <a:pt x="3247012" y="809946"/>
                    <a:pt x="3247012" y="807621"/>
                  </a:cubicBezTo>
                  <a:lnTo>
                    <a:pt x="3247012" y="791348"/>
                  </a:lnTo>
                  <a:cubicBezTo>
                    <a:pt x="3249303" y="791348"/>
                    <a:pt x="3249303" y="791348"/>
                    <a:pt x="3249303" y="744855"/>
                  </a:cubicBezTo>
                  <a:cubicBezTo>
                    <a:pt x="3249303" y="744855"/>
                    <a:pt x="3249303" y="744855"/>
                    <a:pt x="3250449" y="744855"/>
                  </a:cubicBezTo>
                  <a:lnTo>
                    <a:pt x="3258465" y="744855"/>
                  </a:lnTo>
                  <a:cubicBezTo>
                    <a:pt x="3258465" y="744855"/>
                    <a:pt x="3258465" y="744855"/>
                    <a:pt x="3258465" y="746018"/>
                  </a:cubicBezTo>
                  <a:lnTo>
                    <a:pt x="3258465" y="754154"/>
                  </a:lnTo>
                  <a:cubicBezTo>
                    <a:pt x="3263045" y="754154"/>
                    <a:pt x="3263045" y="754154"/>
                    <a:pt x="3263045" y="751829"/>
                  </a:cubicBezTo>
                  <a:lnTo>
                    <a:pt x="3263045" y="735557"/>
                  </a:lnTo>
                  <a:cubicBezTo>
                    <a:pt x="3263045" y="735557"/>
                    <a:pt x="3263045" y="735557"/>
                    <a:pt x="3264477" y="734976"/>
                  </a:cubicBezTo>
                  <a:lnTo>
                    <a:pt x="3274499" y="730908"/>
                  </a:lnTo>
                  <a:cubicBezTo>
                    <a:pt x="3274499" y="730908"/>
                    <a:pt x="3274499" y="730908"/>
                    <a:pt x="3275644" y="731489"/>
                  </a:cubicBezTo>
                  <a:lnTo>
                    <a:pt x="3283661" y="735557"/>
                  </a:lnTo>
                  <a:cubicBezTo>
                    <a:pt x="3283661" y="735557"/>
                    <a:pt x="3283661" y="735557"/>
                    <a:pt x="3285379" y="735557"/>
                  </a:cubicBezTo>
                  <a:lnTo>
                    <a:pt x="3297405" y="735557"/>
                  </a:lnTo>
                  <a:cubicBezTo>
                    <a:pt x="3297405" y="735557"/>
                    <a:pt x="3297405" y="735557"/>
                    <a:pt x="3297405" y="705336"/>
                  </a:cubicBezTo>
                  <a:cubicBezTo>
                    <a:pt x="3297405" y="705336"/>
                    <a:pt x="3297405" y="705336"/>
                    <a:pt x="3298550" y="705336"/>
                  </a:cubicBezTo>
                  <a:lnTo>
                    <a:pt x="3306565" y="705336"/>
                  </a:lnTo>
                  <a:cubicBezTo>
                    <a:pt x="3306565" y="709986"/>
                    <a:pt x="3306565" y="709986"/>
                    <a:pt x="3307997" y="709986"/>
                  </a:cubicBezTo>
                  <a:lnTo>
                    <a:pt x="3318019" y="709986"/>
                  </a:lnTo>
                  <a:cubicBezTo>
                    <a:pt x="3318019" y="705336"/>
                    <a:pt x="3318019" y="705336"/>
                    <a:pt x="3319165" y="705336"/>
                  </a:cubicBezTo>
                  <a:lnTo>
                    <a:pt x="3327182" y="705336"/>
                  </a:lnTo>
                  <a:cubicBezTo>
                    <a:pt x="3327182" y="705336"/>
                    <a:pt x="3327182" y="705336"/>
                    <a:pt x="3327182" y="740206"/>
                  </a:cubicBezTo>
                  <a:cubicBezTo>
                    <a:pt x="3327182" y="740206"/>
                    <a:pt x="3327182" y="740206"/>
                    <a:pt x="3328613" y="741368"/>
                  </a:cubicBezTo>
                  <a:lnTo>
                    <a:pt x="3338635" y="749505"/>
                  </a:lnTo>
                  <a:cubicBezTo>
                    <a:pt x="3336344" y="756479"/>
                    <a:pt x="3336344" y="756479"/>
                    <a:pt x="3361539" y="756479"/>
                  </a:cubicBezTo>
                  <a:cubicBezTo>
                    <a:pt x="3361539" y="756479"/>
                    <a:pt x="3361539" y="756479"/>
                    <a:pt x="3361539" y="755026"/>
                  </a:cubicBezTo>
                  <a:lnTo>
                    <a:pt x="3361539" y="744855"/>
                  </a:lnTo>
                  <a:cubicBezTo>
                    <a:pt x="3361539" y="744855"/>
                    <a:pt x="3361539" y="744855"/>
                    <a:pt x="3391317" y="735557"/>
                  </a:cubicBezTo>
                  <a:cubicBezTo>
                    <a:pt x="3391317" y="735557"/>
                    <a:pt x="3391317" y="735557"/>
                    <a:pt x="3391317" y="734395"/>
                  </a:cubicBezTo>
                  <a:lnTo>
                    <a:pt x="3391317" y="726258"/>
                  </a:lnTo>
                  <a:cubicBezTo>
                    <a:pt x="3391317" y="726258"/>
                    <a:pt x="3391317" y="726258"/>
                    <a:pt x="3392176" y="726258"/>
                  </a:cubicBezTo>
                  <a:lnTo>
                    <a:pt x="3398189" y="726258"/>
                  </a:lnTo>
                  <a:cubicBezTo>
                    <a:pt x="3398189" y="726258"/>
                    <a:pt x="3398189" y="726258"/>
                    <a:pt x="3398189" y="725387"/>
                  </a:cubicBezTo>
                  <a:lnTo>
                    <a:pt x="3398189" y="719284"/>
                  </a:lnTo>
                  <a:cubicBezTo>
                    <a:pt x="3398189" y="719284"/>
                    <a:pt x="3398189" y="719284"/>
                    <a:pt x="3400479" y="719284"/>
                  </a:cubicBezTo>
                  <a:lnTo>
                    <a:pt x="3416513" y="719284"/>
                  </a:lnTo>
                  <a:cubicBezTo>
                    <a:pt x="3416513" y="719284"/>
                    <a:pt x="3416513" y="719284"/>
                    <a:pt x="3416513" y="720156"/>
                  </a:cubicBezTo>
                  <a:lnTo>
                    <a:pt x="3416513" y="726258"/>
                  </a:lnTo>
                  <a:cubicBezTo>
                    <a:pt x="3416513" y="726258"/>
                    <a:pt x="3416513" y="726258"/>
                    <a:pt x="3418231" y="726258"/>
                  </a:cubicBezTo>
                  <a:lnTo>
                    <a:pt x="3430257" y="726258"/>
                  </a:lnTo>
                  <a:cubicBezTo>
                    <a:pt x="3430257" y="726258"/>
                    <a:pt x="3430257" y="726258"/>
                    <a:pt x="3430257" y="728002"/>
                  </a:cubicBezTo>
                  <a:lnTo>
                    <a:pt x="3430257" y="740206"/>
                  </a:lnTo>
                  <a:cubicBezTo>
                    <a:pt x="3430257" y="740206"/>
                    <a:pt x="3430257" y="740206"/>
                    <a:pt x="3455452" y="740206"/>
                  </a:cubicBezTo>
                  <a:cubicBezTo>
                    <a:pt x="3455452" y="740206"/>
                    <a:pt x="3455452" y="740206"/>
                    <a:pt x="3455452" y="739044"/>
                  </a:cubicBezTo>
                  <a:lnTo>
                    <a:pt x="3455452" y="730908"/>
                  </a:lnTo>
                  <a:cubicBezTo>
                    <a:pt x="3455452" y="730908"/>
                    <a:pt x="3455452" y="730908"/>
                    <a:pt x="3456884" y="730908"/>
                  </a:cubicBezTo>
                  <a:lnTo>
                    <a:pt x="3466905" y="730908"/>
                  </a:lnTo>
                  <a:cubicBezTo>
                    <a:pt x="3466905" y="730908"/>
                    <a:pt x="3466905" y="730908"/>
                    <a:pt x="3466905" y="729745"/>
                  </a:cubicBezTo>
                  <a:lnTo>
                    <a:pt x="3466905" y="721609"/>
                  </a:lnTo>
                  <a:cubicBezTo>
                    <a:pt x="3466905" y="721609"/>
                    <a:pt x="3466905" y="721609"/>
                    <a:pt x="3468623" y="721609"/>
                  </a:cubicBezTo>
                  <a:lnTo>
                    <a:pt x="3480647" y="721609"/>
                  </a:lnTo>
                  <a:cubicBezTo>
                    <a:pt x="3480647" y="721609"/>
                    <a:pt x="3480647" y="721609"/>
                    <a:pt x="3480647" y="722771"/>
                  </a:cubicBezTo>
                  <a:lnTo>
                    <a:pt x="3480647" y="730908"/>
                  </a:lnTo>
                  <a:cubicBezTo>
                    <a:pt x="3485229" y="730908"/>
                    <a:pt x="3485229" y="730908"/>
                    <a:pt x="3485229" y="675116"/>
                  </a:cubicBezTo>
                  <a:cubicBezTo>
                    <a:pt x="3485229" y="675116"/>
                    <a:pt x="3485229" y="675116"/>
                    <a:pt x="3588304" y="675116"/>
                  </a:cubicBezTo>
                  <a:cubicBezTo>
                    <a:pt x="3588304" y="675116"/>
                    <a:pt x="3588304" y="675116"/>
                    <a:pt x="3588304" y="749505"/>
                  </a:cubicBezTo>
                  <a:cubicBezTo>
                    <a:pt x="3588304" y="749505"/>
                    <a:pt x="3588304" y="749505"/>
                    <a:pt x="3590595" y="749505"/>
                  </a:cubicBezTo>
                  <a:lnTo>
                    <a:pt x="3606629" y="749505"/>
                  </a:lnTo>
                  <a:cubicBezTo>
                    <a:pt x="3606629" y="749505"/>
                    <a:pt x="3606629" y="749505"/>
                    <a:pt x="3606629" y="665817"/>
                  </a:cubicBezTo>
                  <a:cubicBezTo>
                    <a:pt x="3606629" y="665817"/>
                    <a:pt x="3606629" y="665817"/>
                    <a:pt x="3629535" y="654194"/>
                  </a:cubicBezTo>
                  <a:cubicBezTo>
                    <a:pt x="3629535" y="654194"/>
                    <a:pt x="3629535" y="654194"/>
                    <a:pt x="3659311" y="654194"/>
                  </a:cubicBezTo>
                  <a:cubicBezTo>
                    <a:pt x="3659311" y="654194"/>
                    <a:pt x="3659311" y="654194"/>
                    <a:pt x="3661316" y="652451"/>
                  </a:cubicBezTo>
                  <a:lnTo>
                    <a:pt x="3675345" y="640246"/>
                  </a:lnTo>
                  <a:cubicBezTo>
                    <a:pt x="3675345" y="640246"/>
                    <a:pt x="3675345" y="640246"/>
                    <a:pt x="3714285" y="640246"/>
                  </a:cubicBezTo>
                  <a:cubicBezTo>
                    <a:pt x="3714285" y="640246"/>
                    <a:pt x="3714285" y="640246"/>
                    <a:pt x="3714285" y="641990"/>
                  </a:cubicBezTo>
                  <a:lnTo>
                    <a:pt x="3714285" y="654194"/>
                  </a:lnTo>
                  <a:cubicBezTo>
                    <a:pt x="3714285" y="654194"/>
                    <a:pt x="3714285" y="654194"/>
                    <a:pt x="3753224" y="654194"/>
                  </a:cubicBezTo>
                  <a:cubicBezTo>
                    <a:pt x="3753224" y="654194"/>
                    <a:pt x="3753224" y="654194"/>
                    <a:pt x="3753224" y="744855"/>
                  </a:cubicBezTo>
                  <a:cubicBezTo>
                    <a:pt x="3753224" y="744855"/>
                    <a:pt x="3753224" y="744855"/>
                    <a:pt x="3754656" y="744855"/>
                  </a:cubicBezTo>
                  <a:lnTo>
                    <a:pt x="3764677" y="744855"/>
                  </a:lnTo>
                  <a:cubicBezTo>
                    <a:pt x="3764677" y="744855"/>
                    <a:pt x="3764677" y="744855"/>
                    <a:pt x="3764677" y="877360"/>
                  </a:cubicBezTo>
                  <a:cubicBezTo>
                    <a:pt x="3764677" y="877360"/>
                    <a:pt x="3764677" y="877360"/>
                    <a:pt x="3766967" y="877360"/>
                  </a:cubicBezTo>
                  <a:lnTo>
                    <a:pt x="3783001" y="877360"/>
                  </a:lnTo>
                  <a:cubicBezTo>
                    <a:pt x="3783001" y="877360"/>
                    <a:pt x="3783001" y="877360"/>
                    <a:pt x="3783001" y="791348"/>
                  </a:cubicBezTo>
                  <a:cubicBezTo>
                    <a:pt x="3783001" y="791348"/>
                    <a:pt x="3783001" y="791348"/>
                    <a:pt x="3783861" y="790767"/>
                  </a:cubicBezTo>
                  <a:lnTo>
                    <a:pt x="3789873" y="786699"/>
                  </a:lnTo>
                  <a:cubicBezTo>
                    <a:pt x="3794455" y="786699"/>
                    <a:pt x="3794455" y="786699"/>
                    <a:pt x="3794455" y="787861"/>
                  </a:cubicBezTo>
                  <a:lnTo>
                    <a:pt x="3794455" y="795998"/>
                  </a:lnTo>
                  <a:cubicBezTo>
                    <a:pt x="3794455" y="795998"/>
                    <a:pt x="3794455" y="795998"/>
                    <a:pt x="3796744" y="794835"/>
                  </a:cubicBezTo>
                  <a:lnTo>
                    <a:pt x="3812779" y="786699"/>
                  </a:lnTo>
                  <a:cubicBezTo>
                    <a:pt x="3812779" y="786699"/>
                    <a:pt x="3812779" y="786699"/>
                    <a:pt x="3814783" y="786699"/>
                  </a:cubicBezTo>
                  <a:lnTo>
                    <a:pt x="3828812" y="786699"/>
                  </a:lnTo>
                  <a:cubicBezTo>
                    <a:pt x="3828812" y="786699"/>
                    <a:pt x="3828812" y="786699"/>
                    <a:pt x="3828812" y="944775"/>
                  </a:cubicBezTo>
                  <a:cubicBezTo>
                    <a:pt x="3828812" y="944775"/>
                    <a:pt x="3828812" y="944775"/>
                    <a:pt x="3860881" y="949425"/>
                  </a:cubicBezTo>
                  <a:cubicBezTo>
                    <a:pt x="3860881" y="947100"/>
                    <a:pt x="3860881" y="944775"/>
                    <a:pt x="3860881" y="942451"/>
                  </a:cubicBezTo>
                  <a:cubicBezTo>
                    <a:pt x="3872333" y="942451"/>
                    <a:pt x="3883785" y="942451"/>
                    <a:pt x="3895238" y="942451"/>
                  </a:cubicBezTo>
                  <a:cubicBezTo>
                    <a:pt x="3895238" y="930827"/>
                    <a:pt x="3895238" y="921529"/>
                    <a:pt x="3895238" y="912230"/>
                  </a:cubicBezTo>
                  <a:lnTo>
                    <a:pt x="3904401" y="912230"/>
                  </a:lnTo>
                  <a:cubicBezTo>
                    <a:pt x="3904401" y="898282"/>
                    <a:pt x="3904401" y="886659"/>
                    <a:pt x="3904401" y="872711"/>
                  </a:cubicBezTo>
                  <a:cubicBezTo>
                    <a:pt x="3906691" y="872711"/>
                    <a:pt x="3908982" y="872711"/>
                    <a:pt x="3911273" y="872711"/>
                  </a:cubicBezTo>
                  <a:cubicBezTo>
                    <a:pt x="3911273" y="858763"/>
                    <a:pt x="3911273" y="847140"/>
                    <a:pt x="3911273" y="833192"/>
                  </a:cubicBezTo>
                  <a:cubicBezTo>
                    <a:pt x="3915853" y="833192"/>
                    <a:pt x="3920434" y="833192"/>
                    <a:pt x="3927307" y="833192"/>
                  </a:cubicBezTo>
                  <a:cubicBezTo>
                    <a:pt x="3943340" y="828543"/>
                    <a:pt x="3961664" y="819244"/>
                    <a:pt x="3977697" y="812270"/>
                  </a:cubicBezTo>
                  <a:cubicBezTo>
                    <a:pt x="3979989" y="805296"/>
                    <a:pt x="3979989" y="798322"/>
                    <a:pt x="3979989" y="791348"/>
                  </a:cubicBezTo>
                  <a:cubicBezTo>
                    <a:pt x="3982279" y="798322"/>
                    <a:pt x="3982279" y="805296"/>
                    <a:pt x="3984570" y="812270"/>
                  </a:cubicBezTo>
                  <a:cubicBezTo>
                    <a:pt x="4002895" y="821569"/>
                    <a:pt x="4018928" y="830867"/>
                    <a:pt x="4037253" y="840166"/>
                  </a:cubicBezTo>
                  <a:cubicBezTo>
                    <a:pt x="4037253" y="837847"/>
                    <a:pt x="4037253" y="835529"/>
                    <a:pt x="4037253" y="835517"/>
                  </a:cubicBezTo>
                  <a:cubicBezTo>
                    <a:pt x="4041833" y="835517"/>
                    <a:pt x="4046416" y="835517"/>
                    <a:pt x="4050996" y="835517"/>
                  </a:cubicBezTo>
                  <a:cubicBezTo>
                    <a:pt x="4050996" y="847140"/>
                    <a:pt x="4050996" y="861088"/>
                    <a:pt x="4050996" y="872711"/>
                  </a:cubicBezTo>
                  <a:cubicBezTo>
                    <a:pt x="4053287" y="872711"/>
                    <a:pt x="4055577" y="872711"/>
                    <a:pt x="4057867" y="872711"/>
                  </a:cubicBezTo>
                  <a:cubicBezTo>
                    <a:pt x="4057867" y="886659"/>
                    <a:pt x="4057867" y="900607"/>
                    <a:pt x="4057867" y="916879"/>
                  </a:cubicBezTo>
                  <a:cubicBezTo>
                    <a:pt x="4060159" y="916879"/>
                    <a:pt x="4062449" y="916879"/>
                    <a:pt x="4064740" y="916879"/>
                  </a:cubicBezTo>
                  <a:cubicBezTo>
                    <a:pt x="4064740" y="923853"/>
                    <a:pt x="4064740" y="930827"/>
                    <a:pt x="4064740" y="937801"/>
                  </a:cubicBezTo>
                  <a:cubicBezTo>
                    <a:pt x="4069321" y="937801"/>
                    <a:pt x="4073901" y="937801"/>
                    <a:pt x="4078483" y="937801"/>
                  </a:cubicBezTo>
                  <a:cubicBezTo>
                    <a:pt x="4078483" y="949425"/>
                    <a:pt x="4078483" y="958723"/>
                    <a:pt x="4078483" y="970346"/>
                  </a:cubicBezTo>
                  <a:cubicBezTo>
                    <a:pt x="4108260" y="968022"/>
                    <a:pt x="4135747" y="965697"/>
                    <a:pt x="4165523" y="963372"/>
                  </a:cubicBezTo>
                  <a:cubicBezTo>
                    <a:pt x="4165523" y="951749"/>
                    <a:pt x="4165523" y="942451"/>
                    <a:pt x="4165523" y="930827"/>
                  </a:cubicBezTo>
                  <a:cubicBezTo>
                    <a:pt x="4181557" y="930827"/>
                    <a:pt x="4197591" y="930827"/>
                    <a:pt x="4211335" y="930827"/>
                  </a:cubicBezTo>
                  <a:cubicBezTo>
                    <a:pt x="4211335" y="923853"/>
                    <a:pt x="4211335" y="919204"/>
                    <a:pt x="4211335" y="912230"/>
                  </a:cubicBezTo>
                  <a:cubicBezTo>
                    <a:pt x="4243403" y="912230"/>
                    <a:pt x="4275469" y="912230"/>
                    <a:pt x="4307538" y="912230"/>
                  </a:cubicBezTo>
                  <a:cubicBezTo>
                    <a:pt x="4307538" y="916879"/>
                    <a:pt x="4307538" y="919204"/>
                    <a:pt x="4307538" y="923853"/>
                  </a:cubicBezTo>
                  <a:cubicBezTo>
                    <a:pt x="4328153" y="923853"/>
                    <a:pt x="4348767" y="923853"/>
                    <a:pt x="4369382" y="923853"/>
                  </a:cubicBezTo>
                  <a:cubicBezTo>
                    <a:pt x="4369382" y="926178"/>
                    <a:pt x="4369382" y="928503"/>
                    <a:pt x="4369382" y="930827"/>
                  </a:cubicBezTo>
                  <a:cubicBezTo>
                    <a:pt x="4373963" y="930827"/>
                    <a:pt x="4380835" y="930827"/>
                    <a:pt x="4387707" y="930827"/>
                  </a:cubicBezTo>
                  <a:cubicBezTo>
                    <a:pt x="4387707" y="933152"/>
                    <a:pt x="4387707" y="935477"/>
                    <a:pt x="4387707" y="937801"/>
                  </a:cubicBezTo>
                  <a:cubicBezTo>
                    <a:pt x="4392287" y="937801"/>
                    <a:pt x="4399159" y="937801"/>
                    <a:pt x="4403740" y="937801"/>
                  </a:cubicBezTo>
                  <a:cubicBezTo>
                    <a:pt x="4403740" y="931132"/>
                    <a:pt x="4403740" y="924463"/>
                    <a:pt x="4403740" y="917794"/>
                  </a:cubicBezTo>
                  <a:lnTo>
                    <a:pt x="4475956" y="1039515"/>
                  </a:lnTo>
                  <a:lnTo>
                    <a:pt x="0" y="1039515"/>
                  </a:lnTo>
                  <a:lnTo>
                    <a:pt x="0" y="685283"/>
                  </a:lnTo>
                  <a:lnTo>
                    <a:pt x="9900" y="685283"/>
                  </a:lnTo>
                  <a:cubicBezTo>
                    <a:pt x="9900" y="685271"/>
                    <a:pt x="9900" y="684760"/>
                    <a:pt x="9900" y="661504"/>
                  </a:cubicBezTo>
                  <a:cubicBezTo>
                    <a:pt x="9907" y="661504"/>
                    <a:pt x="9987" y="661504"/>
                    <a:pt x="10941" y="661504"/>
                  </a:cubicBezTo>
                  <a:lnTo>
                    <a:pt x="18230" y="661504"/>
                  </a:lnTo>
                  <a:cubicBezTo>
                    <a:pt x="18230" y="661485"/>
                    <a:pt x="18230" y="660714"/>
                    <a:pt x="18230" y="629077"/>
                  </a:cubicBezTo>
                  <a:cubicBezTo>
                    <a:pt x="18238" y="629077"/>
                    <a:pt x="18317" y="629077"/>
                    <a:pt x="19272" y="629077"/>
                  </a:cubicBezTo>
                  <a:lnTo>
                    <a:pt x="26562" y="629077"/>
                  </a:lnTo>
                  <a:cubicBezTo>
                    <a:pt x="26562" y="629071"/>
                    <a:pt x="26562" y="628962"/>
                    <a:pt x="26562" y="627186"/>
                  </a:cubicBezTo>
                  <a:lnTo>
                    <a:pt x="26562" y="613945"/>
                  </a:lnTo>
                  <a:cubicBezTo>
                    <a:pt x="24478" y="613945"/>
                    <a:pt x="24478" y="613945"/>
                    <a:pt x="25259" y="612323"/>
                  </a:cubicBezTo>
                  <a:lnTo>
                    <a:pt x="30726" y="600974"/>
                  </a:lnTo>
                  <a:cubicBezTo>
                    <a:pt x="30732" y="600991"/>
                    <a:pt x="30932" y="601665"/>
                    <a:pt x="39057" y="629077"/>
                  </a:cubicBezTo>
                  <a:cubicBezTo>
                    <a:pt x="39066" y="629077"/>
                    <a:pt x="39140" y="629077"/>
                    <a:pt x="39838" y="629077"/>
                  </a:cubicBezTo>
                  <a:lnTo>
                    <a:pt x="45305" y="629077"/>
                  </a:lnTo>
                  <a:cubicBezTo>
                    <a:pt x="45305" y="629064"/>
                    <a:pt x="45305" y="627885"/>
                    <a:pt x="45305" y="523150"/>
                  </a:cubicBezTo>
                  <a:cubicBezTo>
                    <a:pt x="45315" y="523150"/>
                    <a:pt x="45433" y="523150"/>
                    <a:pt x="46867" y="523150"/>
                  </a:cubicBezTo>
                  <a:lnTo>
                    <a:pt x="57801" y="523150"/>
                  </a:lnTo>
                  <a:cubicBezTo>
                    <a:pt x="57801" y="523128"/>
                    <a:pt x="57801" y="522118"/>
                    <a:pt x="57801" y="475591"/>
                  </a:cubicBezTo>
                  <a:cubicBezTo>
                    <a:pt x="57818" y="475591"/>
                    <a:pt x="58461" y="475591"/>
                    <a:pt x="84875" y="475591"/>
                  </a:cubicBezTo>
                  <a:cubicBezTo>
                    <a:pt x="84875" y="475579"/>
                    <a:pt x="84875" y="475069"/>
                    <a:pt x="84875" y="453973"/>
                  </a:cubicBezTo>
                  <a:cubicBezTo>
                    <a:pt x="84895" y="453973"/>
                    <a:pt x="85705" y="453973"/>
                    <a:pt x="120280" y="453973"/>
                  </a:cubicBezTo>
                  <a:cubicBezTo>
                    <a:pt x="120280" y="453981"/>
                    <a:pt x="120280" y="454111"/>
                    <a:pt x="120280" y="456405"/>
                  </a:cubicBezTo>
                  <a:lnTo>
                    <a:pt x="120280" y="473429"/>
                  </a:lnTo>
                  <a:cubicBezTo>
                    <a:pt x="120290" y="473429"/>
                    <a:pt x="120424" y="473429"/>
                    <a:pt x="122623" y="473429"/>
                  </a:cubicBezTo>
                  <a:lnTo>
                    <a:pt x="139024" y="473429"/>
                  </a:lnTo>
                  <a:cubicBezTo>
                    <a:pt x="139024" y="473447"/>
                    <a:pt x="139024" y="474341"/>
                    <a:pt x="139024" y="520988"/>
                  </a:cubicBezTo>
                  <a:cubicBezTo>
                    <a:pt x="139030" y="520988"/>
                    <a:pt x="139108" y="520988"/>
                    <a:pt x="140065" y="520988"/>
                  </a:cubicBezTo>
                  <a:lnTo>
                    <a:pt x="147355" y="520988"/>
                  </a:lnTo>
                  <a:lnTo>
                    <a:pt x="161933" y="525312"/>
                  </a:lnTo>
                  <a:cubicBezTo>
                    <a:pt x="161933" y="525322"/>
                    <a:pt x="161933" y="525972"/>
                    <a:pt x="161933" y="564224"/>
                  </a:cubicBezTo>
                  <a:cubicBezTo>
                    <a:pt x="161939" y="564224"/>
                    <a:pt x="162017" y="564224"/>
                    <a:pt x="162975" y="564224"/>
                  </a:cubicBezTo>
                  <a:lnTo>
                    <a:pt x="170263" y="564224"/>
                  </a:lnTo>
                  <a:cubicBezTo>
                    <a:pt x="170263" y="564234"/>
                    <a:pt x="170263" y="564340"/>
                    <a:pt x="170263" y="565845"/>
                  </a:cubicBezTo>
                  <a:lnTo>
                    <a:pt x="170263" y="577194"/>
                  </a:lnTo>
                  <a:cubicBezTo>
                    <a:pt x="170271" y="577194"/>
                    <a:pt x="170399" y="577194"/>
                    <a:pt x="172346" y="577194"/>
                  </a:cubicBezTo>
                  <a:lnTo>
                    <a:pt x="186925" y="577194"/>
                  </a:lnTo>
                  <a:lnTo>
                    <a:pt x="193172" y="583680"/>
                  </a:lnTo>
                  <a:cubicBezTo>
                    <a:pt x="193172" y="583692"/>
                    <a:pt x="193172" y="584178"/>
                    <a:pt x="193172" y="605298"/>
                  </a:cubicBezTo>
                  <a:cubicBezTo>
                    <a:pt x="193182" y="605298"/>
                    <a:pt x="193316" y="605298"/>
                    <a:pt x="195515" y="605298"/>
                  </a:cubicBezTo>
                  <a:lnTo>
                    <a:pt x="211916" y="605298"/>
                  </a:lnTo>
                  <a:cubicBezTo>
                    <a:pt x="211916" y="605305"/>
                    <a:pt x="211916" y="605385"/>
                    <a:pt x="211916" y="606378"/>
                  </a:cubicBezTo>
                  <a:lnTo>
                    <a:pt x="211916" y="613945"/>
                  </a:lnTo>
                  <a:cubicBezTo>
                    <a:pt x="211926" y="613945"/>
                    <a:pt x="212027" y="613945"/>
                    <a:pt x="213218" y="613945"/>
                  </a:cubicBezTo>
                  <a:lnTo>
                    <a:pt x="222330" y="613945"/>
                  </a:lnTo>
                  <a:cubicBezTo>
                    <a:pt x="222330" y="613954"/>
                    <a:pt x="222330" y="614083"/>
                    <a:pt x="222330" y="616106"/>
                  </a:cubicBezTo>
                  <a:lnTo>
                    <a:pt x="222330" y="631239"/>
                  </a:lnTo>
                  <a:cubicBezTo>
                    <a:pt x="226495" y="631239"/>
                    <a:pt x="226495" y="631239"/>
                    <a:pt x="226495" y="629347"/>
                  </a:cubicBezTo>
                  <a:lnTo>
                    <a:pt x="226495" y="616106"/>
                  </a:lnTo>
                  <a:cubicBezTo>
                    <a:pt x="226501" y="616106"/>
                    <a:pt x="226581" y="616106"/>
                    <a:pt x="227536" y="616106"/>
                  </a:cubicBezTo>
                  <a:lnTo>
                    <a:pt x="234826" y="616106"/>
                  </a:lnTo>
                  <a:cubicBezTo>
                    <a:pt x="234826" y="616117"/>
                    <a:pt x="234826" y="616236"/>
                    <a:pt x="234826" y="617728"/>
                  </a:cubicBezTo>
                  <a:lnTo>
                    <a:pt x="234826" y="629077"/>
                  </a:lnTo>
                  <a:cubicBezTo>
                    <a:pt x="234835" y="629077"/>
                    <a:pt x="234910" y="629077"/>
                    <a:pt x="235607" y="629077"/>
                  </a:cubicBezTo>
                  <a:lnTo>
                    <a:pt x="241073" y="629077"/>
                  </a:lnTo>
                  <a:cubicBezTo>
                    <a:pt x="241073" y="624754"/>
                    <a:pt x="241073" y="624754"/>
                    <a:pt x="291056" y="624754"/>
                  </a:cubicBezTo>
                  <a:cubicBezTo>
                    <a:pt x="291056" y="624763"/>
                    <a:pt x="291056" y="624864"/>
                    <a:pt x="291056" y="626105"/>
                  </a:cubicBezTo>
                  <a:lnTo>
                    <a:pt x="291056" y="635562"/>
                  </a:lnTo>
                  <a:cubicBezTo>
                    <a:pt x="291065" y="635562"/>
                    <a:pt x="291142" y="635562"/>
                    <a:pt x="291837" y="635562"/>
                  </a:cubicBezTo>
                  <a:lnTo>
                    <a:pt x="297306" y="635562"/>
                  </a:lnTo>
                  <a:cubicBezTo>
                    <a:pt x="297306" y="635571"/>
                    <a:pt x="297306" y="635693"/>
                    <a:pt x="297306" y="637724"/>
                  </a:cubicBezTo>
                  <a:lnTo>
                    <a:pt x="297306" y="652857"/>
                  </a:lnTo>
                  <a:cubicBezTo>
                    <a:pt x="297314" y="652853"/>
                    <a:pt x="297433" y="652775"/>
                    <a:pt x="299387" y="651506"/>
                  </a:cubicBezTo>
                  <a:lnTo>
                    <a:pt x="313966" y="642048"/>
                  </a:lnTo>
                  <a:cubicBezTo>
                    <a:pt x="313968" y="642029"/>
                    <a:pt x="314103" y="641154"/>
                    <a:pt x="320214" y="600974"/>
                  </a:cubicBezTo>
                  <a:cubicBezTo>
                    <a:pt x="320223" y="600972"/>
                    <a:pt x="320294" y="600946"/>
                    <a:pt x="320995" y="600704"/>
                  </a:cubicBezTo>
                  <a:lnTo>
                    <a:pt x="326461" y="598812"/>
                  </a:lnTo>
                  <a:cubicBezTo>
                    <a:pt x="326461" y="598796"/>
                    <a:pt x="326496" y="597735"/>
                    <a:pt x="328545" y="529635"/>
                  </a:cubicBezTo>
                  <a:cubicBezTo>
                    <a:pt x="328545" y="529653"/>
                    <a:pt x="328578" y="530744"/>
                    <a:pt x="330627" y="598812"/>
                  </a:cubicBezTo>
                  <a:cubicBezTo>
                    <a:pt x="330637" y="598815"/>
                    <a:pt x="330710" y="598840"/>
                    <a:pt x="331408" y="599082"/>
                  </a:cubicBezTo>
                  <a:lnTo>
                    <a:pt x="336875" y="600974"/>
                  </a:lnTo>
                  <a:cubicBezTo>
                    <a:pt x="336875" y="600954"/>
                    <a:pt x="336875" y="599621"/>
                    <a:pt x="336875" y="514503"/>
                  </a:cubicBezTo>
                  <a:cubicBezTo>
                    <a:pt x="341041" y="514503"/>
                    <a:pt x="341041" y="514503"/>
                    <a:pt x="341041" y="482076"/>
                  </a:cubicBezTo>
                  <a:cubicBezTo>
                    <a:pt x="341053" y="482076"/>
                    <a:pt x="341758" y="482076"/>
                    <a:pt x="380610" y="482076"/>
                  </a:cubicBezTo>
                  <a:cubicBezTo>
                    <a:pt x="380610" y="482093"/>
                    <a:pt x="380610" y="482811"/>
                    <a:pt x="380610" y="514503"/>
                  </a:cubicBezTo>
                  <a:cubicBezTo>
                    <a:pt x="380620" y="514503"/>
                    <a:pt x="380694" y="514503"/>
                    <a:pt x="381391" y="514503"/>
                  </a:cubicBezTo>
                  <a:lnTo>
                    <a:pt x="386858" y="514503"/>
                  </a:lnTo>
                  <a:cubicBezTo>
                    <a:pt x="386858" y="514482"/>
                    <a:pt x="386858" y="513176"/>
                    <a:pt x="386858" y="432355"/>
                  </a:cubicBezTo>
                  <a:cubicBezTo>
                    <a:pt x="386864" y="432355"/>
                    <a:pt x="386966" y="432355"/>
                    <a:pt x="388681" y="432355"/>
                  </a:cubicBezTo>
                  <a:lnTo>
                    <a:pt x="401437" y="432355"/>
                  </a:lnTo>
                  <a:cubicBezTo>
                    <a:pt x="401437" y="432348"/>
                    <a:pt x="401437" y="432237"/>
                    <a:pt x="401437" y="430464"/>
                  </a:cubicBezTo>
                  <a:lnTo>
                    <a:pt x="401437" y="417223"/>
                  </a:lnTo>
                  <a:cubicBezTo>
                    <a:pt x="401448" y="417223"/>
                    <a:pt x="401960" y="417223"/>
                    <a:pt x="424347" y="417223"/>
                  </a:cubicBezTo>
                  <a:cubicBezTo>
                    <a:pt x="424347" y="417216"/>
                    <a:pt x="424347" y="417135"/>
                    <a:pt x="424347" y="416142"/>
                  </a:cubicBezTo>
                  <a:lnTo>
                    <a:pt x="424347" y="408576"/>
                  </a:lnTo>
                  <a:cubicBezTo>
                    <a:pt x="424354" y="408576"/>
                    <a:pt x="424467" y="408576"/>
                    <a:pt x="426168" y="408576"/>
                  </a:cubicBezTo>
                  <a:lnTo>
                    <a:pt x="438925" y="408576"/>
                  </a:lnTo>
                  <a:cubicBezTo>
                    <a:pt x="438925" y="408584"/>
                    <a:pt x="438925" y="408663"/>
                    <a:pt x="438925" y="409657"/>
                  </a:cubicBezTo>
                  <a:lnTo>
                    <a:pt x="438925" y="417223"/>
                  </a:lnTo>
                  <a:cubicBezTo>
                    <a:pt x="438935" y="417223"/>
                    <a:pt x="439009" y="417223"/>
                    <a:pt x="439706" y="417223"/>
                  </a:cubicBezTo>
                  <a:lnTo>
                    <a:pt x="445173" y="417223"/>
                  </a:lnTo>
                  <a:lnTo>
                    <a:pt x="455586" y="412899"/>
                  </a:lnTo>
                  <a:lnTo>
                    <a:pt x="459750" y="416142"/>
                  </a:lnTo>
                  <a:lnTo>
                    <a:pt x="459750" y="408576"/>
                  </a:lnTo>
                  <a:cubicBezTo>
                    <a:pt x="459760" y="408576"/>
                    <a:pt x="459901" y="408576"/>
                    <a:pt x="462093" y="408576"/>
                  </a:cubicBezTo>
                  <a:lnTo>
                    <a:pt x="478495" y="408576"/>
                  </a:lnTo>
                  <a:cubicBezTo>
                    <a:pt x="478495" y="408584"/>
                    <a:pt x="478495" y="408663"/>
                    <a:pt x="478495" y="409657"/>
                  </a:cubicBezTo>
                  <a:lnTo>
                    <a:pt x="478495" y="417223"/>
                  </a:lnTo>
                  <a:cubicBezTo>
                    <a:pt x="478515" y="417223"/>
                    <a:pt x="479271" y="417223"/>
                    <a:pt x="509735" y="417223"/>
                  </a:cubicBezTo>
                  <a:cubicBezTo>
                    <a:pt x="509735" y="417233"/>
                    <a:pt x="509735" y="417342"/>
                    <a:pt x="509735" y="418844"/>
                  </a:cubicBezTo>
                  <a:lnTo>
                    <a:pt x="509735" y="430194"/>
                  </a:lnTo>
                  <a:cubicBezTo>
                    <a:pt x="509752" y="430194"/>
                    <a:pt x="510409" y="430194"/>
                    <a:pt x="536809" y="430194"/>
                  </a:cubicBezTo>
                  <a:cubicBezTo>
                    <a:pt x="536809" y="430210"/>
                    <a:pt x="536809" y="430890"/>
                    <a:pt x="536809" y="460458"/>
                  </a:cubicBezTo>
                  <a:cubicBezTo>
                    <a:pt x="536818" y="460458"/>
                    <a:pt x="536893" y="460458"/>
                    <a:pt x="537589" y="460458"/>
                  </a:cubicBezTo>
                  <a:lnTo>
                    <a:pt x="543057" y="460458"/>
                  </a:lnTo>
                  <a:cubicBezTo>
                    <a:pt x="543057" y="460465"/>
                    <a:pt x="543057" y="460551"/>
                    <a:pt x="543057" y="461539"/>
                  </a:cubicBezTo>
                  <a:lnTo>
                    <a:pt x="543057" y="469106"/>
                  </a:lnTo>
                  <a:cubicBezTo>
                    <a:pt x="547222" y="469106"/>
                    <a:pt x="547222" y="469106"/>
                    <a:pt x="547222" y="499370"/>
                  </a:cubicBezTo>
                  <a:cubicBezTo>
                    <a:pt x="547232" y="499370"/>
                    <a:pt x="547308" y="499370"/>
                    <a:pt x="548003" y="499370"/>
                  </a:cubicBezTo>
                  <a:lnTo>
                    <a:pt x="553470" y="499370"/>
                  </a:lnTo>
                  <a:cubicBezTo>
                    <a:pt x="553470" y="499379"/>
                    <a:pt x="553470" y="499446"/>
                    <a:pt x="553470" y="500181"/>
                  </a:cubicBezTo>
                  <a:lnTo>
                    <a:pt x="553470" y="505856"/>
                  </a:lnTo>
                  <a:cubicBezTo>
                    <a:pt x="553477" y="505856"/>
                    <a:pt x="553557" y="505856"/>
                    <a:pt x="554511" y="505856"/>
                  </a:cubicBezTo>
                  <a:lnTo>
                    <a:pt x="561800" y="505856"/>
                  </a:lnTo>
                  <a:cubicBezTo>
                    <a:pt x="561800" y="505873"/>
                    <a:pt x="561800" y="506586"/>
                    <a:pt x="561800" y="536121"/>
                  </a:cubicBezTo>
                  <a:cubicBezTo>
                    <a:pt x="561808" y="536121"/>
                    <a:pt x="561931" y="536121"/>
                    <a:pt x="563883" y="536121"/>
                  </a:cubicBezTo>
                  <a:lnTo>
                    <a:pt x="578462" y="536121"/>
                  </a:lnTo>
                  <a:cubicBezTo>
                    <a:pt x="578462" y="536137"/>
                    <a:pt x="578462" y="536717"/>
                    <a:pt x="578462" y="559900"/>
                  </a:cubicBezTo>
                  <a:cubicBezTo>
                    <a:pt x="580545" y="559900"/>
                    <a:pt x="580545" y="559900"/>
                    <a:pt x="580545" y="561521"/>
                  </a:cubicBezTo>
                  <a:lnTo>
                    <a:pt x="580545" y="572871"/>
                  </a:lnTo>
                  <a:cubicBezTo>
                    <a:pt x="580554" y="572871"/>
                    <a:pt x="580626" y="572871"/>
                    <a:pt x="581326" y="572871"/>
                  </a:cubicBezTo>
                  <a:lnTo>
                    <a:pt x="586793" y="572871"/>
                  </a:lnTo>
                  <a:cubicBezTo>
                    <a:pt x="586793" y="572885"/>
                    <a:pt x="586793" y="573448"/>
                    <a:pt x="586793" y="596650"/>
                  </a:cubicBezTo>
                  <a:cubicBezTo>
                    <a:pt x="586801" y="596650"/>
                    <a:pt x="586903" y="596650"/>
                    <a:pt x="588094" y="596650"/>
                  </a:cubicBezTo>
                  <a:lnTo>
                    <a:pt x="597205" y="596650"/>
                  </a:lnTo>
                  <a:cubicBezTo>
                    <a:pt x="599289" y="598812"/>
                    <a:pt x="599289" y="598812"/>
                    <a:pt x="599289" y="600704"/>
                  </a:cubicBezTo>
                  <a:lnTo>
                    <a:pt x="599289" y="613945"/>
                  </a:lnTo>
                  <a:cubicBezTo>
                    <a:pt x="599293" y="613938"/>
                    <a:pt x="599383" y="613831"/>
                    <a:pt x="600851" y="612053"/>
                  </a:cubicBezTo>
                  <a:lnTo>
                    <a:pt x="611784" y="598812"/>
                  </a:lnTo>
                  <a:cubicBezTo>
                    <a:pt x="611799" y="598812"/>
                    <a:pt x="612456" y="598812"/>
                    <a:pt x="640941" y="598812"/>
                  </a:cubicBezTo>
                  <a:cubicBezTo>
                    <a:pt x="640941" y="598837"/>
                    <a:pt x="640941" y="600238"/>
                    <a:pt x="640941" y="685283"/>
                  </a:cubicBezTo>
                  <a:cubicBezTo>
                    <a:pt x="640950" y="685283"/>
                    <a:pt x="641028" y="685283"/>
                    <a:pt x="641723" y="685283"/>
                  </a:cubicBezTo>
                  <a:lnTo>
                    <a:pt x="647189" y="685283"/>
                  </a:lnTo>
                  <a:cubicBezTo>
                    <a:pt x="647193" y="685275"/>
                    <a:pt x="647254" y="685175"/>
                    <a:pt x="647971" y="683932"/>
                  </a:cubicBezTo>
                  <a:lnTo>
                    <a:pt x="653437" y="674474"/>
                  </a:lnTo>
                  <a:cubicBezTo>
                    <a:pt x="653437" y="674481"/>
                    <a:pt x="653437" y="674580"/>
                    <a:pt x="653437" y="676366"/>
                  </a:cubicBezTo>
                  <a:lnTo>
                    <a:pt x="653437" y="689607"/>
                  </a:lnTo>
                  <a:cubicBezTo>
                    <a:pt x="657602" y="689607"/>
                    <a:pt x="657602" y="689607"/>
                    <a:pt x="657602" y="644210"/>
                  </a:cubicBezTo>
                  <a:cubicBezTo>
                    <a:pt x="657611" y="644210"/>
                    <a:pt x="657683" y="644210"/>
                    <a:pt x="658383" y="644210"/>
                  </a:cubicBezTo>
                  <a:lnTo>
                    <a:pt x="663850" y="644210"/>
                  </a:lnTo>
                  <a:cubicBezTo>
                    <a:pt x="663850" y="644195"/>
                    <a:pt x="663850" y="643195"/>
                    <a:pt x="663850" y="579356"/>
                  </a:cubicBezTo>
                  <a:cubicBezTo>
                    <a:pt x="663857" y="579356"/>
                    <a:pt x="663940" y="579356"/>
                    <a:pt x="664892" y="579356"/>
                  </a:cubicBezTo>
                  <a:lnTo>
                    <a:pt x="672181" y="579356"/>
                  </a:lnTo>
                  <a:cubicBezTo>
                    <a:pt x="672187" y="579335"/>
                    <a:pt x="672458" y="578395"/>
                    <a:pt x="684677" y="536121"/>
                  </a:cubicBezTo>
                  <a:cubicBezTo>
                    <a:pt x="684685" y="536121"/>
                    <a:pt x="684785" y="536121"/>
                    <a:pt x="685978" y="536121"/>
                  </a:cubicBezTo>
                  <a:lnTo>
                    <a:pt x="695091" y="536121"/>
                  </a:lnTo>
                  <a:cubicBezTo>
                    <a:pt x="695095" y="536144"/>
                    <a:pt x="695327" y="537110"/>
                    <a:pt x="705503" y="579356"/>
                  </a:cubicBezTo>
                  <a:cubicBezTo>
                    <a:pt x="705509" y="579356"/>
                    <a:pt x="705585" y="579356"/>
                    <a:pt x="706544" y="579356"/>
                  </a:cubicBezTo>
                  <a:lnTo>
                    <a:pt x="713834" y="579356"/>
                  </a:lnTo>
                  <a:cubicBezTo>
                    <a:pt x="713834" y="579367"/>
                    <a:pt x="713834" y="580034"/>
                    <a:pt x="713834" y="618268"/>
                  </a:cubicBezTo>
                  <a:cubicBezTo>
                    <a:pt x="713841" y="618268"/>
                    <a:pt x="713943" y="618268"/>
                    <a:pt x="715655" y="618268"/>
                  </a:cubicBezTo>
                  <a:lnTo>
                    <a:pt x="728412" y="618268"/>
                  </a:lnTo>
                  <a:cubicBezTo>
                    <a:pt x="728412" y="618276"/>
                    <a:pt x="728412" y="618398"/>
                    <a:pt x="728412" y="620430"/>
                  </a:cubicBezTo>
                  <a:lnTo>
                    <a:pt x="728412" y="635562"/>
                  </a:lnTo>
                  <a:cubicBezTo>
                    <a:pt x="732577" y="635562"/>
                    <a:pt x="732577" y="635562"/>
                    <a:pt x="732577" y="633401"/>
                  </a:cubicBezTo>
                  <a:lnTo>
                    <a:pt x="732577" y="618268"/>
                  </a:lnTo>
                  <a:cubicBezTo>
                    <a:pt x="732588" y="618268"/>
                    <a:pt x="732703" y="618268"/>
                    <a:pt x="734139" y="618268"/>
                  </a:cubicBezTo>
                  <a:lnTo>
                    <a:pt x="745073" y="618268"/>
                  </a:lnTo>
                  <a:cubicBezTo>
                    <a:pt x="745073" y="618278"/>
                    <a:pt x="745073" y="618395"/>
                    <a:pt x="745073" y="619889"/>
                  </a:cubicBezTo>
                  <a:lnTo>
                    <a:pt x="745073" y="631239"/>
                  </a:lnTo>
                  <a:cubicBezTo>
                    <a:pt x="745090" y="631239"/>
                    <a:pt x="745818" y="631239"/>
                    <a:pt x="776313" y="631239"/>
                  </a:cubicBezTo>
                  <a:cubicBezTo>
                    <a:pt x="776313" y="631222"/>
                    <a:pt x="776313" y="630451"/>
                    <a:pt x="776313" y="594489"/>
                  </a:cubicBezTo>
                  <a:cubicBezTo>
                    <a:pt x="776321" y="594489"/>
                    <a:pt x="776417" y="594489"/>
                    <a:pt x="777614" y="594489"/>
                  </a:cubicBezTo>
                  <a:lnTo>
                    <a:pt x="786726" y="594489"/>
                  </a:lnTo>
                  <a:cubicBezTo>
                    <a:pt x="786726" y="594500"/>
                    <a:pt x="786726" y="594994"/>
                    <a:pt x="786726" y="616106"/>
                  </a:cubicBezTo>
                  <a:cubicBezTo>
                    <a:pt x="788809" y="616106"/>
                    <a:pt x="788809" y="616106"/>
                    <a:pt x="788809" y="583680"/>
                  </a:cubicBezTo>
                  <a:cubicBezTo>
                    <a:pt x="788823" y="583680"/>
                    <a:pt x="789379" y="583680"/>
                    <a:pt x="811718" y="583680"/>
                  </a:cubicBezTo>
                  <a:cubicBezTo>
                    <a:pt x="811718" y="583670"/>
                    <a:pt x="811718" y="583550"/>
                    <a:pt x="811718" y="582058"/>
                  </a:cubicBezTo>
                  <a:lnTo>
                    <a:pt x="811718" y="570709"/>
                  </a:lnTo>
                  <a:cubicBezTo>
                    <a:pt x="811726" y="570709"/>
                    <a:pt x="811803" y="570709"/>
                    <a:pt x="812499" y="570709"/>
                  </a:cubicBezTo>
                  <a:lnTo>
                    <a:pt x="817965" y="570709"/>
                  </a:lnTo>
                  <a:cubicBezTo>
                    <a:pt x="817965" y="570703"/>
                    <a:pt x="817965" y="570590"/>
                    <a:pt x="817965" y="568818"/>
                  </a:cubicBezTo>
                  <a:lnTo>
                    <a:pt x="817965" y="555577"/>
                  </a:lnTo>
                  <a:lnTo>
                    <a:pt x="822131" y="562062"/>
                  </a:lnTo>
                  <a:cubicBezTo>
                    <a:pt x="822140" y="562062"/>
                    <a:pt x="822272" y="562062"/>
                    <a:pt x="824475" y="562062"/>
                  </a:cubicBezTo>
                  <a:lnTo>
                    <a:pt x="840875" y="562062"/>
                  </a:lnTo>
                  <a:cubicBezTo>
                    <a:pt x="840875" y="562054"/>
                    <a:pt x="840875" y="561986"/>
                    <a:pt x="840875" y="561251"/>
                  </a:cubicBezTo>
                  <a:lnTo>
                    <a:pt x="840875" y="555577"/>
                  </a:lnTo>
                  <a:cubicBezTo>
                    <a:pt x="840884" y="555577"/>
                    <a:pt x="840960" y="555577"/>
                    <a:pt x="841656" y="555577"/>
                  </a:cubicBezTo>
                  <a:lnTo>
                    <a:pt x="847123" y="555577"/>
                  </a:lnTo>
                  <a:cubicBezTo>
                    <a:pt x="847123" y="555586"/>
                    <a:pt x="847123" y="555686"/>
                    <a:pt x="847123" y="556928"/>
                  </a:cubicBezTo>
                  <a:lnTo>
                    <a:pt x="847123" y="566386"/>
                  </a:lnTo>
                  <a:cubicBezTo>
                    <a:pt x="847138" y="566386"/>
                    <a:pt x="847891" y="566386"/>
                    <a:pt x="886693" y="566386"/>
                  </a:cubicBezTo>
                  <a:cubicBezTo>
                    <a:pt x="886693" y="566404"/>
                    <a:pt x="886693" y="567914"/>
                    <a:pt x="886693" y="704739"/>
                  </a:cubicBezTo>
                  <a:cubicBezTo>
                    <a:pt x="886703" y="704739"/>
                    <a:pt x="886821" y="704739"/>
                    <a:pt x="888255" y="704739"/>
                  </a:cubicBezTo>
                  <a:lnTo>
                    <a:pt x="899189" y="704739"/>
                  </a:lnTo>
                  <a:cubicBezTo>
                    <a:pt x="899189" y="700416"/>
                    <a:pt x="899189" y="696092"/>
                    <a:pt x="899189" y="691769"/>
                  </a:cubicBezTo>
                  <a:cubicBezTo>
                    <a:pt x="901272" y="691769"/>
                    <a:pt x="901272" y="691769"/>
                    <a:pt x="903354" y="691769"/>
                  </a:cubicBezTo>
                  <a:cubicBezTo>
                    <a:pt x="903354" y="696092"/>
                    <a:pt x="903354" y="700416"/>
                    <a:pt x="903354" y="704739"/>
                  </a:cubicBezTo>
                  <a:cubicBezTo>
                    <a:pt x="913767" y="704739"/>
                    <a:pt x="924181" y="704739"/>
                    <a:pt x="934594" y="704739"/>
                  </a:cubicBezTo>
                  <a:cubicBezTo>
                    <a:pt x="934594" y="693930"/>
                    <a:pt x="934594" y="685283"/>
                    <a:pt x="934594" y="674474"/>
                  </a:cubicBezTo>
                  <a:cubicBezTo>
                    <a:pt x="938759" y="674474"/>
                    <a:pt x="942925" y="674474"/>
                    <a:pt x="947089" y="674474"/>
                  </a:cubicBezTo>
                  <a:lnTo>
                    <a:pt x="959585" y="672313"/>
                  </a:lnTo>
                  <a:cubicBezTo>
                    <a:pt x="961669" y="672313"/>
                    <a:pt x="961669" y="674474"/>
                    <a:pt x="963751" y="674474"/>
                  </a:cubicBezTo>
                  <a:lnTo>
                    <a:pt x="974164" y="674474"/>
                  </a:lnTo>
                  <a:cubicBezTo>
                    <a:pt x="974164" y="685283"/>
                    <a:pt x="974164" y="696092"/>
                    <a:pt x="974164" y="704739"/>
                  </a:cubicBezTo>
                  <a:cubicBezTo>
                    <a:pt x="976247" y="704739"/>
                    <a:pt x="978330" y="704739"/>
                    <a:pt x="982495" y="704739"/>
                  </a:cubicBezTo>
                  <a:cubicBezTo>
                    <a:pt x="982495" y="711225"/>
                    <a:pt x="982495" y="717710"/>
                    <a:pt x="982495" y="722034"/>
                  </a:cubicBezTo>
                  <a:lnTo>
                    <a:pt x="992088" y="722939"/>
                  </a:lnTo>
                  <a:lnTo>
                    <a:pt x="1005404" y="722939"/>
                  </a:lnTo>
                  <a:cubicBezTo>
                    <a:pt x="1005404" y="717130"/>
                    <a:pt x="1005404" y="712958"/>
                    <a:pt x="1005404" y="706901"/>
                  </a:cubicBezTo>
                  <a:lnTo>
                    <a:pt x="1075236" y="706901"/>
                  </a:lnTo>
                  <a:lnTo>
                    <a:pt x="1075236" y="621648"/>
                  </a:lnTo>
                  <a:lnTo>
                    <a:pt x="1149232" y="621648"/>
                  </a:lnTo>
                  <a:lnTo>
                    <a:pt x="1149232" y="700416"/>
                  </a:lnTo>
                  <a:cubicBezTo>
                    <a:pt x="1149885" y="700416"/>
                    <a:pt x="1150537" y="700416"/>
                    <a:pt x="1151189" y="700416"/>
                  </a:cubicBezTo>
                  <a:lnTo>
                    <a:pt x="1152465" y="722939"/>
                  </a:lnTo>
                  <a:lnTo>
                    <a:pt x="1162408" y="722939"/>
                  </a:lnTo>
                  <a:cubicBezTo>
                    <a:pt x="1162959" y="715725"/>
                    <a:pt x="1163685" y="708071"/>
                    <a:pt x="1163685" y="700416"/>
                  </a:cubicBezTo>
                  <a:cubicBezTo>
                    <a:pt x="1165768" y="700416"/>
                    <a:pt x="1167851" y="700416"/>
                    <a:pt x="1169932" y="700416"/>
                  </a:cubicBezTo>
                  <a:lnTo>
                    <a:pt x="1171209" y="722939"/>
                  </a:lnTo>
                  <a:lnTo>
                    <a:pt x="1223228" y="722939"/>
                  </a:lnTo>
                  <a:lnTo>
                    <a:pt x="1223228" y="559911"/>
                  </a:lnTo>
                  <a:lnTo>
                    <a:pt x="1426003" y="559911"/>
                  </a:lnTo>
                  <a:lnTo>
                    <a:pt x="1426003" y="722939"/>
                  </a:lnTo>
                  <a:lnTo>
                    <a:pt x="1445216" y="722939"/>
                  </a:lnTo>
                  <a:lnTo>
                    <a:pt x="1445216" y="640246"/>
                  </a:lnTo>
                  <a:lnTo>
                    <a:pt x="1542962" y="640246"/>
                  </a:lnTo>
                  <a:cubicBezTo>
                    <a:pt x="1547149" y="534225"/>
                    <a:pt x="1550621" y="428751"/>
                    <a:pt x="1555222" y="322105"/>
                  </a:cubicBezTo>
                  <a:cubicBezTo>
                    <a:pt x="1544809" y="322105"/>
                    <a:pt x="1519818" y="309134"/>
                    <a:pt x="1542727" y="300487"/>
                  </a:cubicBezTo>
                  <a:cubicBezTo>
                    <a:pt x="1540643" y="298325"/>
                    <a:pt x="1538561" y="296163"/>
                    <a:pt x="1536479" y="296163"/>
                  </a:cubicBezTo>
                  <a:cubicBezTo>
                    <a:pt x="1536479" y="283193"/>
                    <a:pt x="1534395" y="281031"/>
                    <a:pt x="1544809" y="272384"/>
                  </a:cubicBezTo>
                  <a:cubicBezTo>
                    <a:pt x="1544809" y="268060"/>
                    <a:pt x="1544809" y="261575"/>
                    <a:pt x="1544809" y="255090"/>
                  </a:cubicBezTo>
                  <a:cubicBezTo>
                    <a:pt x="1548975" y="255090"/>
                    <a:pt x="1553140" y="255090"/>
                    <a:pt x="1559387" y="255090"/>
                  </a:cubicBezTo>
                  <a:cubicBezTo>
                    <a:pt x="1559387" y="246442"/>
                    <a:pt x="1559387" y="239957"/>
                    <a:pt x="1559387" y="233472"/>
                  </a:cubicBezTo>
                  <a:cubicBezTo>
                    <a:pt x="1559387" y="231310"/>
                    <a:pt x="1561470" y="231310"/>
                    <a:pt x="1561470" y="229148"/>
                  </a:cubicBezTo>
                  <a:cubicBezTo>
                    <a:pt x="1561470" y="203207"/>
                    <a:pt x="1561470" y="177266"/>
                    <a:pt x="1561470" y="151324"/>
                  </a:cubicBezTo>
                  <a:cubicBezTo>
                    <a:pt x="1561470" y="149162"/>
                    <a:pt x="1559387" y="147002"/>
                    <a:pt x="1559387" y="144840"/>
                  </a:cubicBezTo>
                  <a:cubicBezTo>
                    <a:pt x="1561470" y="142678"/>
                    <a:pt x="1563553" y="140516"/>
                    <a:pt x="1565635" y="138354"/>
                  </a:cubicBezTo>
                  <a:cubicBezTo>
                    <a:pt x="1565635" y="118898"/>
                    <a:pt x="1565635" y="99442"/>
                    <a:pt x="1565635" y="79986"/>
                  </a:cubicBezTo>
                  <a:cubicBezTo>
                    <a:pt x="1565635" y="77824"/>
                    <a:pt x="1565635" y="77824"/>
                    <a:pt x="1567718" y="75662"/>
                  </a:cubicBezTo>
                  <a:cubicBezTo>
                    <a:pt x="1567718" y="58368"/>
                    <a:pt x="1567718" y="38912"/>
                    <a:pt x="1567718" y="19456"/>
                  </a:cubicBezTo>
                  <a:cubicBezTo>
                    <a:pt x="1569801" y="10810"/>
                    <a:pt x="1569801" y="6486"/>
                    <a:pt x="15698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8" name="Freeform: Shape 17">
              <a:extLst>
                <a:ext uri="{FF2B5EF4-FFF2-40B4-BE49-F238E27FC236}">
                  <a16:creationId xmlns:a16="http://schemas.microsoft.com/office/drawing/2014/main" id="{F5B556F1-F1E4-4306-B192-7F6651E6FBCD}"/>
                </a:ext>
              </a:extLst>
            </p:cNvPr>
            <p:cNvSpPr>
              <a:spLocks/>
            </p:cNvSpPr>
            <p:nvPr userDrawn="1"/>
          </p:nvSpPr>
          <p:spPr bwMode="auto">
            <a:xfrm>
              <a:off x="6298465" y="6481019"/>
              <a:ext cx="1639605" cy="399269"/>
            </a:xfrm>
            <a:custGeom>
              <a:avLst/>
              <a:gdLst>
                <a:gd name="connsiteX0" fmla="*/ 838994 w 1639605"/>
                <a:gd name="connsiteY0" fmla="*/ 0 h 399269"/>
                <a:gd name="connsiteX1" fmla="*/ 877934 w 1639605"/>
                <a:gd name="connsiteY1" fmla="*/ 0 h 399269"/>
                <a:gd name="connsiteX2" fmla="*/ 877934 w 1639605"/>
                <a:gd name="connsiteY2" fmla="*/ 1744 h 399269"/>
                <a:gd name="connsiteX3" fmla="*/ 877934 w 1639605"/>
                <a:gd name="connsiteY3" fmla="*/ 13948 h 399269"/>
                <a:gd name="connsiteX4" fmla="*/ 916873 w 1639605"/>
                <a:gd name="connsiteY4" fmla="*/ 13948 h 399269"/>
                <a:gd name="connsiteX5" fmla="*/ 916873 w 1639605"/>
                <a:gd name="connsiteY5" fmla="*/ 104609 h 399269"/>
                <a:gd name="connsiteX6" fmla="*/ 918305 w 1639605"/>
                <a:gd name="connsiteY6" fmla="*/ 104609 h 399269"/>
                <a:gd name="connsiteX7" fmla="*/ 928326 w 1639605"/>
                <a:gd name="connsiteY7" fmla="*/ 104609 h 399269"/>
                <a:gd name="connsiteX8" fmla="*/ 928326 w 1639605"/>
                <a:gd name="connsiteY8" fmla="*/ 237114 h 399269"/>
                <a:gd name="connsiteX9" fmla="*/ 930616 w 1639605"/>
                <a:gd name="connsiteY9" fmla="*/ 237114 h 399269"/>
                <a:gd name="connsiteX10" fmla="*/ 946651 w 1639605"/>
                <a:gd name="connsiteY10" fmla="*/ 237114 h 399269"/>
                <a:gd name="connsiteX11" fmla="*/ 946651 w 1639605"/>
                <a:gd name="connsiteY11" fmla="*/ 151102 h 399269"/>
                <a:gd name="connsiteX12" fmla="*/ 947510 w 1639605"/>
                <a:gd name="connsiteY12" fmla="*/ 150521 h 399269"/>
                <a:gd name="connsiteX13" fmla="*/ 953522 w 1639605"/>
                <a:gd name="connsiteY13" fmla="*/ 146453 h 399269"/>
                <a:gd name="connsiteX14" fmla="*/ 958104 w 1639605"/>
                <a:gd name="connsiteY14" fmla="*/ 147615 h 399269"/>
                <a:gd name="connsiteX15" fmla="*/ 958104 w 1639605"/>
                <a:gd name="connsiteY15" fmla="*/ 155752 h 399269"/>
                <a:gd name="connsiteX16" fmla="*/ 960393 w 1639605"/>
                <a:gd name="connsiteY16" fmla="*/ 154589 h 399269"/>
                <a:gd name="connsiteX17" fmla="*/ 976428 w 1639605"/>
                <a:gd name="connsiteY17" fmla="*/ 146453 h 399269"/>
                <a:gd name="connsiteX18" fmla="*/ 978433 w 1639605"/>
                <a:gd name="connsiteY18" fmla="*/ 146453 h 399269"/>
                <a:gd name="connsiteX19" fmla="*/ 992461 w 1639605"/>
                <a:gd name="connsiteY19" fmla="*/ 146453 h 399269"/>
                <a:gd name="connsiteX20" fmla="*/ 992461 w 1639605"/>
                <a:gd name="connsiteY20" fmla="*/ 304529 h 399269"/>
                <a:gd name="connsiteX21" fmla="*/ 1024530 w 1639605"/>
                <a:gd name="connsiteY21" fmla="*/ 309179 h 399269"/>
                <a:gd name="connsiteX22" fmla="*/ 1024530 w 1639605"/>
                <a:gd name="connsiteY22" fmla="*/ 302205 h 399269"/>
                <a:gd name="connsiteX23" fmla="*/ 1058887 w 1639605"/>
                <a:gd name="connsiteY23" fmla="*/ 302205 h 399269"/>
                <a:gd name="connsiteX24" fmla="*/ 1058887 w 1639605"/>
                <a:gd name="connsiteY24" fmla="*/ 271984 h 399269"/>
                <a:gd name="connsiteX25" fmla="*/ 1068050 w 1639605"/>
                <a:gd name="connsiteY25" fmla="*/ 271984 h 399269"/>
                <a:gd name="connsiteX26" fmla="*/ 1068050 w 1639605"/>
                <a:gd name="connsiteY26" fmla="*/ 232465 h 399269"/>
                <a:gd name="connsiteX27" fmla="*/ 1074922 w 1639605"/>
                <a:gd name="connsiteY27" fmla="*/ 232465 h 399269"/>
                <a:gd name="connsiteX28" fmla="*/ 1074922 w 1639605"/>
                <a:gd name="connsiteY28" fmla="*/ 192946 h 399269"/>
                <a:gd name="connsiteX29" fmla="*/ 1090956 w 1639605"/>
                <a:gd name="connsiteY29" fmla="*/ 192946 h 399269"/>
                <a:gd name="connsiteX30" fmla="*/ 1141347 w 1639605"/>
                <a:gd name="connsiteY30" fmla="*/ 172024 h 399269"/>
                <a:gd name="connsiteX31" fmla="*/ 1143638 w 1639605"/>
                <a:gd name="connsiteY31" fmla="*/ 151102 h 399269"/>
                <a:gd name="connsiteX32" fmla="*/ 1148219 w 1639605"/>
                <a:gd name="connsiteY32" fmla="*/ 172024 h 399269"/>
                <a:gd name="connsiteX33" fmla="*/ 1200902 w 1639605"/>
                <a:gd name="connsiteY33" fmla="*/ 199920 h 399269"/>
                <a:gd name="connsiteX34" fmla="*/ 1200902 w 1639605"/>
                <a:gd name="connsiteY34" fmla="*/ 195271 h 399269"/>
                <a:gd name="connsiteX35" fmla="*/ 1214645 w 1639605"/>
                <a:gd name="connsiteY35" fmla="*/ 195271 h 399269"/>
                <a:gd name="connsiteX36" fmla="*/ 1214645 w 1639605"/>
                <a:gd name="connsiteY36" fmla="*/ 232465 h 399269"/>
                <a:gd name="connsiteX37" fmla="*/ 1221517 w 1639605"/>
                <a:gd name="connsiteY37" fmla="*/ 232465 h 399269"/>
                <a:gd name="connsiteX38" fmla="*/ 1221517 w 1639605"/>
                <a:gd name="connsiteY38" fmla="*/ 276633 h 399269"/>
                <a:gd name="connsiteX39" fmla="*/ 1228389 w 1639605"/>
                <a:gd name="connsiteY39" fmla="*/ 276633 h 399269"/>
                <a:gd name="connsiteX40" fmla="*/ 1228389 w 1639605"/>
                <a:gd name="connsiteY40" fmla="*/ 297555 h 399269"/>
                <a:gd name="connsiteX41" fmla="*/ 1242132 w 1639605"/>
                <a:gd name="connsiteY41" fmla="*/ 297555 h 399269"/>
                <a:gd name="connsiteX42" fmla="*/ 1242132 w 1639605"/>
                <a:gd name="connsiteY42" fmla="*/ 330100 h 399269"/>
                <a:gd name="connsiteX43" fmla="*/ 1329172 w 1639605"/>
                <a:gd name="connsiteY43" fmla="*/ 323126 h 399269"/>
                <a:gd name="connsiteX44" fmla="*/ 1329172 w 1639605"/>
                <a:gd name="connsiteY44" fmla="*/ 290581 h 399269"/>
                <a:gd name="connsiteX45" fmla="*/ 1374984 w 1639605"/>
                <a:gd name="connsiteY45" fmla="*/ 290581 h 399269"/>
                <a:gd name="connsiteX46" fmla="*/ 1374984 w 1639605"/>
                <a:gd name="connsiteY46" fmla="*/ 271984 h 399269"/>
                <a:gd name="connsiteX47" fmla="*/ 1471187 w 1639605"/>
                <a:gd name="connsiteY47" fmla="*/ 271984 h 399269"/>
                <a:gd name="connsiteX48" fmla="*/ 1471187 w 1639605"/>
                <a:gd name="connsiteY48" fmla="*/ 283607 h 399269"/>
                <a:gd name="connsiteX49" fmla="*/ 1533031 w 1639605"/>
                <a:gd name="connsiteY49" fmla="*/ 283607 h 399269"/>
                <a:gd name="connsiteX50" fmla="*/ 1533031 w 1639605"/>
                <a:gd name="connsiteY50" fmla="*/ 290581 h 399269"/>
                <a:gd name="connsiteX51" fmla="*/ 1551356 w 1639605"/>
                <a:gd name="connsiteY51" fmla="*/ 290581 h 399269"/>
                <a:gd name="connsiteX52" fmla="*/ 1551356 w 1639605"/>
                <a:gd name="connsiteY52" fmla="*/ 297555 h 399269"/>
                <a:gd name="connsiteX53" fmla="*/ 1567389 w 1639605"/>
                <a:gd name="connsiteY53" fmla="*/ 297555 h 399269"/>
                <a:gd name="connsiteX54" fmla="*/ 1567389 w 1639605"/>
                <a:gd name="connsiteY54" fmla="*/ 277548 h 399269"/>
                <a:gd name="connsiteX55" fmla="*/ 1639605 w 1639605"/>
                <a:gd name="connsiteY55" fmla="*/ 399269 h 399269"/>
                <a:gd name="connsiteX56" fmla="*/ 0 w 1639605"/>
                <a:gd name="connsiteY56" fmla="*/ 399269 h 399269"/>
                <a:gd name="connsiteX57" fmla="*/ 0 w 1639605"/>
                <a:gd name="connsiteY57" fmla="*/ 378836 h 399269"/>
                <a:gd name="connsiteX58" fmla="*/ 509 w 1639605"/>
                <a:gd name="connsiteY58" fmla="*/ 371254 h 399269"/>
                <a:gd name="connsiteX59" fmla="*/ 652 w 1639605"/>
                <a:gd name="connsiteY59" fmla="*/ 341724 h 399269"/>
                <a:gd name="connsiteX60" fmla="*/ 39592 w 1639605"/>
                <a:gd name="connsiteY60" fmla="*/ 341724 h 399269"/>
                <a:gd name="connsiteX61" fmla="*/ 39592 w 1639605"/>
                <a:gd name="connsiteY61" fmla="*/ 267335 h 399269"/>
                <a:gd name="connsiteX62" fmla="*/ 76241 w 1639605"/>
                <a:gd name="connsiteY62" fmla="*/ 267335 h 399269"/>
                <a:gd name="connsiteX63" fmla="*/ 76241 w 1639605"/>
                <a:gd name="connsiteY63" fmla="*/ 266463 h 399269"/>
                <a:gd name="connsiteX64" fmla="*/ 76241 w 1639605"/>
                <a:gd name="connsiteY64" fmla="*/ 260361 h 399269"/>
                <a:gd name="connsiteX65" fmla="*/ 99147 w 1639605"/>
                <a:gd name="connsiteY65" fmla="*/ 260361 h 399269"/>
                <a:gd name="connsiteX66" fmla="*/ 99147 w 1639605"/>
                <a:gd name="connsiteY66" fmla="*/ 220842 h 399269"/>
                <a:gd name="connsiteX67" fmla="*/ 94565 w 1639605"/>
                <a:gd name="connsiteY67" fmla="*/ 219098 h 399269"/>
                <a:gd name="connsiteX68" fmla="*/ 94565 w 1639605"/>
                <a:gd name="connsiteY68" fmla="*/ 206894 h 399269"/>
                <a:gd name="connsiteX69" fmla="*/ 99147 w 1639605"/>
                <a:gd name="connsiteY69" fmla="*/ 209219 h 399269"/>
                <a:gd name="connsiteX70" fmla="*/ 103728 w 1639605"/>
                <a:gd name="connsiteY70" fmla="*/ 185972 h 399269"/>
                <a:gd name="connsiteX71" fmla="*/ 108309 w 1639605"/>
                <a:gd name="connsiteY71" fmla="*/ 209219 h 399269"/>
                <a:gd name="connsiteX72" fmla="*/ 110886 w 1639605"/>
                <a:gd name="connsiteY72" fmla="*/ 206022 h 399269"/>
                <a:gd name="connsiteX73" fmla="*/ 112891 w 1639605"/>
                <a:gd name="connsiteY73" fmla="*/ 199920 h 399269"/>
                <a:gd name="connsiteX74" fmla="*/ 113462 w 1639605"/>
                <a:gd name="connsiteY74" fmla="*/ 198758 h 399269"/>
                <a:gd name="connsiteX75" fmla="*/ 117471 w 1639605"/>
                <a:gd name="connsiteY75" fmla="*/ 190621 h 399269"/>
                <a:gd name="connsiteX76" fmla="*/ 118044 w 1639605"/>
                <a:gd name="connsiteY76" fmla="*/ 189459 h 399269"/>
                <a:gd name="connsiteX77" fmla="*/ 122053 w 1639605"/>
                <a:gd name="connsiteY77" fmla="*/ 181323 h 399269"/>
                <a:gd name="connsiteX78" fmla="*/ 123483 w 1639605"/>
                <a:gd name="connsiteY78" fmla="*/ 180451 h 399269"/>
                <a:gd name="connsiteX79" fmla="*/ 133504 w 1639605"/>
                <a:gd name="connsiteY79" fmla="*/ 174349 h 399269"/>
                <a:gd name="connsiteX80" fmla="*/ 135223 w 1639605"/>
                <a:gd name="connsiteY80" fmla="*/ 173187 h 399269"/>
                <a:gd name="connsiteX81" fmla="*/ 147248 w 1639605"/>
                <a:gd name="connsiteY81" fmla="*/ 165050 h 399269"/>
                <a:gd name="connsiteX82" fmla="*/ 148107 w 1639605"/>
                <a:gd name="connsiteY82" fmla="*/ 163888 h 399269"/>
                <a:gd name="connsiteX83" fmla="*/ 154120 w 1639605"/>
                <a:gd name="connsiteY83" fmla="*/ 155752 h 399269"/>
                <a:gd name="connsiteX84" fmla="*/ 154692 w 1639605"/>
                <a:gd name="connsiteY84" fmla="*/ 153718 h 399269"/>
                <a:gd name="connsiteX85" fmla="*/ 158701 w 1639605"/>
                <a:gd name="connsiteY85" fmla="*/ 139479 h 399269"/>
                <a:gd name="connsiteX86" fmla="*/ 159274 w 1639605"/>
                <a:gd name="connsiteY86" fmla="*/ 141513 h 399269"/>
                <a:gd name="connsiteX87" fmla="*/ 163282 w 1639605"/>
                <a:gd name="connsiteY87" fmla="*/ 155752 h 399269"/>
                <a:gd name="connsiteX88" fmla="*/ 163854 w 1639605"/>
                <a:gd name="connsiteY88" fmla="*/ 156623 h 399269"/>
                <a:gd name="connsiteX89" fmla="*/ 167863 w 1639605"/>
                <a:gd name="connsiteY89" fmla="*/ 162726 h 399269"/>
                <a:gd name="connsiteX90" fmla="*/ 169295 w 1639605"/>
                <a:gd name="connsiteY90" fmla="*/ 163888 h 399269"/>
                <a:gd name="connsiteX91" fmla="*/ 179317 w 1639605"/>
                <a:gd name="connsiteY91" fmla="*/ 172024 h 399269"/>
                <a:gd name="connsiteX92" fmla="*/ 180462 w 1639605"/>
                <a:gd name="connsiteY92" fmla="*/ 173187 h 399269"/>
                <a:gd name="connsiteX93" fmla="*/ 188477 w 1639605"/>
                <a:gd name="connsiteY93" fmla="*/ 181323 h 399269"/>
                <a:gd name="connsiteX94" fmla="*/ 189624 w 1639605"/>
                <a:gd name="connsiteY94" fmla="*/ 182485 h 399269"/>
                <a:gd name="connsiteX95" fmla="*/ 197641 w 1639605"/>
                <a:gd name="connsiteY95" fmla="*/ 190621 h 399269"/>
                <a:gd name="connsiteX96" fmla="*/ 197927 w 1639605"/>
                <a:gd name="connsiteY96" fmla="*/ 191784 h 399269"/>
                <a:gd name="connsiteX97" fmla="*/ 199930 w 1639605"/>
                <a:gd name="connsiteY97" fmla="*/ 199920 h 399269"/>
                <a:gd name="connsiteX98" fmla="*/ 200217 w 1639605"/>
                <a:gd name="connsiteY98" fmla="*/ 201082 h 399269"/>
                <a:gd name="connsiteX99" fmla="*/ 202221 w 1639605"/>
                <a:gd name="connsiteY99" fmla="*/ 209219 h 399269"/>
                <a:gd name="connsiteX100" fmla="*/ 209093 w 1639605"/>
                <a:gd name="connsiteY100" fmla="*/ 185972 h 399269"/>
                <a:gd name="connsiteX101" fmla="*/ 213674 w 1639605"/>
                <a:gd name="connsiteY101" fmla="*/ 209219 h 399269"/>
                <a:gd name="connsiteX102" fmla="*/ 218255 w 1639605"/>
                <a:gd name="connsiteY102" fmla="*/ 210962 h 399269"/>
                <a:gd name="connsiteX103" fmla="*/ 218255 w 1639605"/>
                <a:gd name="connsiteY103" fmla="*/ 223167 h 399269"/>
                <a:gd name="connsiteX104" fmla="*/ 213674 w 1639605"/>
                <a:gd name="connsiteY104" fmla="*/ 255712 h 399269"/>
                <a:gd name="connsiteX105" fmla="*/ 214820 w 1639605"/>
                <a:gd name="connsiteY105" fmla="*/ 255712 h 399269"/>
                <a:gd name="connsiteX106" fmla="*/ 222836 w 1639605"/>
                <a:gd name="connsiteY106" fmla="*/ 255712 h 399269"/>
                <a:gd name="connsiteX107" fmla="*/ 223696 w 1639605"/>
                <a:gd name="connsiteY107" fmla="*/ 260361 h 399269"/>
                <a:gd name="connsiteX108" fmla="*/ 229708 w 1639605"/>
                <a:gd name="connsiteY108" fmla="*/ 260361 h 399269"/>
                <a:gd name="connsiteX109" fmla="*/ 229708 w 1639605"/>
                <a:gd name="connsiteY109" fmla="*/ 259199 h 399269"/>
                <a:gd name="connsiteX110" fmla="*/ 229708 w 1639605"/>
                <a:gd name="connsiteY110" fmla="*/ 251062 h 399269"/>
                <a:gd name="connsiteX111" fmla="*/ 231999 w 1639605"/>
                <a:gd name="connsiteY111" fmla="*/ 251062 h 399269"/>
                <a:gd name="connsiteX112" fmla="*/ 248032 w 1639605"/>
                <a:gd name="connsiteY112" fmla="*/ 251062 h 399269"/>
                <a:gd name="connsiteX113" fmla="*/ 248032 w 1639605"/>
                <a:gd name="connsiteY113" fmla="*/ 249028 h 399269"/>
                <a:gd name="connsiteX114" fmla="*/ 248032 w 1639605"/>
                <a:gd name="connsiteY114" fmla="*/ 234790 h 399269"/>
                <a:gd name="connsiteX115" fmla="*/ 286972 w 1639605"/>
                <a:gd name="connsiteY115" fmla="*/ 234790 h 399269"/>
                <a:gd name="connsiteX116" fmla="*/ 286972 w 1639605"/>
                <a:gd name="connsiteY116" fmla="*/ 236243 h 399269"/>
                <a:gd name="connsiteX117" fmla="*/ 286972 w 1639605"/>
                <a:gd name="connsiteY117" fmla="*/ 246413 h 399269"/>
                <a:gd name="connsiteX118" fmla="*/ 307587 w 1639605"/>
                <a:gd name="connsiteY118" fmla="*/ 246413 h 399269"/>
                <a:gd name="connsiteX119" fmla="*/ 307587 w 1639605"/>
                <a:gd name="connsiteY119" fmla="*/ 248738 h 399269"/>
                <a:gd name="connsiteX120" fmla="*/ 307587 w 1639605"/>
                <a:gd name="connsiteY120" fmla="*/ 265010 h 399269"/>
                <a:gd name="connsiteX121" fmla="*/ 303006 w 1639605"/>
                <a:gd name="connsiteY121" fmla="*/ 265882 h 399269"/>
                <a:gd name="connsiteX122" fmla="*/ 303006 w 1639605"/>
                <a:gd name="connsiteY122" fmla="*/ 271984 h 399269"/>
                <a:gd name="connsiteX123" fmla="*/ 307587 w 1639605"/>
                <a:gd name="connsiteY123" fmla="*/ 273728 h 399269"/>
                <a:gd name="connsiteX124" fmla="*/ 307587 w 1639605"/>
                <a:gd name="connsiteY124" fmla="*/ 285932 h 399269"/>
                <a:gd name="connsiteX125" fmla="*/ 303006 w 1639605"/>
                <a:gd name="connsiteY125" fmla="*/ 290581 h 399269"/>
                <a:gd name="connsiteX126" fmla="*/ 303006 w 1639605"/>
                <a:gd name="connsiteY126" fmla="*/ 346373 h 399269"/>
                <a:gd name="connsiteX127" fmla="*/ 305009 w 1639605"/>
                <a:gd name="connsiteY127" fmla="*/ 346373 h 399269"/>
                <a:gd name="connsiteX128" fmla="*/ 319040 w 1639605"/>
                <a:gd name="connsiteY128" fmla="*/ 346373 h 399269"/>
                <a:gd name="connsiteX129" fmla="*/ 320757 w 1639605"/>
                <a:gd name="connsiteY129" fmla="*/ 351022 h 399269"/>
                <a:gd name="connsiteX130" fmla="*/ 332784 w 1639605"/>
                <a:gd name="connsiteY130" fmla="*/ 351022 h 399269"/>
                <a:gd name="connsiteX131" fmla="*/ 332784 w 1639605"/>
                <a:gd name="connsiteY131" fmla="*/ 353056 h 399269"/>
                <a:gd name="connsiteX132" fmla="*/ 332784 w 1639605"/>
                <a:gd name="connsiteY132" fmla="*/ 367295 h 399269"/>
                <a:gd name="connsiteX133" fmla="*/ 334502 w 1639605"/>
                <a:gd name="connsiteY133" fmla="*/ 367295 h 399269"/>
                <a:gd name="connsiteX134" fmla="*/ 346526 w 1639605"/>
                <a:gd name="connsiteY134" fmla="*/ 367295 h 399269"/>
                <a:gd name="connsiteX135" fmla="*/ 346526 w 1639605"/>
                <a:gd name="connsiteY135" fmla="*/ 365261 h 399269"/>
                <a:gd name="connsiteX136" fmla="*/ 346526 w 1639605"/>
                <a:gd name="connsiteY136" fmla="*/ 351022 h 399269"/>
                <a:gd name="connsiteX137" fmla="*/ 348529 w 1639605"/>
                <a:gd name="connsiteY137" fmla="*/ 349860 h 399269"/>
                <a:gd name="connsiteX138" fmla="*/ 362560 w 1639605"/>
                <a:gd name="connsiteY138" fmla="*/ 341724 h 399269"/>
                <a:gd name="connsiteX139" fmla="*/ 362560 w 1639605"/>
                <a:gd name="connsiteY139" fmla="*/ 320802 h 399269"/>
                <a:gd name="connsiteX140" fmla="*/ 357979 w 1639605"/>
                <a:gd name="connsiteY140" fmla="*/ 297555 h 399269"/>
                <a:gd name="connsiteX141" fmla="*/ 359123 w 1639605"/>
                <a:gd name="connsiteY141" fmla="*/ 297555 h 399269"/>
                <a:gd name="connsiteX142" fmla="*/ 367141 w 1639605"/>
                <a:gd name="connsiteY142" fmla="*/ 297555 h 399269"/>
                <a:gd name="connsiteX143" fmla="*/ 387757 w 1639605"/>
                <a:gd name="connsiteY143" fmla="*/ 295231 h 399269"/>
                <a:gd name="connsiteX144" fmla="*/ 387757 w 1639605"/>
                <a:gd name="connsiteY144" fmla="*/ 294068 h 399269"/>
                <a:gd name="connsiteX145" fmla="*/ 387757 w 1639605"/>
                <a:gd name="connsiteY145" fmla="*/ 285932 h 399269"/>
                <a:gd name="connsiteX146" fmla="*/ 389475 w 1639605"/>
                <a:gd name="connsiteY146" fmla="*/ 285932 h 399269"/>
                <a:gd name="connsiteX147" fmla="*/ 401499 w 1639605"/>
                <a:gd name="connsiteY147" fmla="*/ 285932 h 399269"/>
                <a:gd name="connsiteX148" fmla="*/ 401499 w 1639605"/>
                <a:gd name="connsiteY148" fmla="*/ 169700 h 399269"/>
                <a:gd name="connsiteX149" fmla="*/ 402645 w 1639605"/>
                <a:gd name="connsiteY149" fmla="*/ 169700 h 399269"/>
                <a:gd name="connsiteX150" fmla="*/ 410661 w 1639605"/>
                <a:gd name="connsiteY150" fmla="*/ 169700 h 399269"/>
                <a:gd name="connsiteX151" fmla="*/ 410661 w 1639605"/>
                <a:gd name="connsiteY151" fmla="*/ 167375 h 399269"/>
                <a:gd name="connsiteX152" fmla="*/ 410661 w 1639605"/>
                <a:gd name="connsiteY152" fmla="*/ 151102 h 399269"/>
                <a:gd name="connsiteX153" fmla="*/ 412952 w 1639605"/>
                <a:gd name="connsiteY153" fmla="*/ 104609 h 399269"/>
                <a:gd name="connsiteX154" fmla="*/ 414098 w 1639605"/>
                <a:gd name="connsiteY154" fmla="*/ 104609 h 399269"/>
                <a:gd name="connsiteX155" fmla="*/ 422114 w 1639605"/>
                <a:gd name="connsiteY155" fmla="*/ 104609 h 399269"/>
                <a:gd name="connsiteX156" fmla="*/ 422114 w 1639605"/>
                <a:gd name="connsiteY156" fmla="*/ 105772 h 399269"/>
                <a:gd name="connsiteX157" fmla="*/ 422114 w 1639605"/>
                <a:gd name="connsiteY157" fmla="*/ 113908 h 399269"/>
                <a:gd name="connsiteX158" fmla="*/ 426695 w 1639605"/>
                <a:gd name="connsiteY158" fmla="*/ 111583 h 399269"/>
                <a:gd name="connsiteX159" fmla="*/ 426695 w 1639605"/>
                <a:gd name="connsiteY159" fmla="*/ 95311 h 399269"/>
                <a:gd name="connsiteX160" fmla="*/ 428126 w 1639605"/>
                <a:gd name="connsiteY160" fmla="*/ 94730 h 399269"/>
                <a:gd name="connsiteX161" fmla="*/ 438148 w 1639605"/>
                <a:gd name="connsiteY161" fmla="*/ 90662 h 399269"/>
                <a:gd name="connsiteX162" fmla="*/ 439293 w 1639605"/>
                <a:gd name="connsiteY162" fmla="*/ 91243 h 399269"/>
                <a:gd name="connsiteX163" fmla="*/ 447310 w 1639605"/>
                <a:gd name="connsiteY163" fmla="*/ 95311 h 399269"/>
                <a:gd name="connsiteX164" fmla="*/ 449028 w 1639605"/>
                <a:gd name="connsiteY164" fmla="*/ 95311 h 399269"/>
                <a:gd name="connsiteX165" fmla="*/ 461054 w 1639605"/>
                <a:gd name="connsiteY165" fmla="*/ 95311 h 399269"/>
                <a:gd name="connsiteX166" fmla="*/ 461054 w 1639605"/>
                <a:gd name="connsiteY166" fmla="*/ 65090 h 399269"/>
                <a:gd name="connsiteX167" fmla="*/ 462199 w 1639605"/>
                <a:gd name="connsiteY167" fmla="*/ 65090 h 399269"/>
                <a:gd name="connsiteX168" fmla="*/ 470215 w 1639605"/>
                <a:gd name="connsiteY168" fmla="*/ 65090 h 399269"/>
                <a:gd name="connsiteX169" fmla="*/ 471646 w 1639605"/>
                <a:gd name="connsiteY169" fmla="*/ 69740 h 399269"/>
                <a:gd name="connsiteX170" fmla="*/ 481669 w 1639605"/>
                <a:gd name="connsiteY170" fmla="*/ 69740 h 399269"/>
                <a:gd name="connsiteX171" fmla="*/ 482814 w 1639605"/>
                <a:gd name="connsiteY171" fmla="*/ 65090 h 399269"/>
                <a:gd name="connsiteX172" fmla="*/ 490831 w 1639605"/>
                <a:gd name="connsiteY172" fmla="*/ 65090 h 399269"/>
                <a:gd name="connsiteX173" fmla="*/ 490831 w 1639605"/>
                <a:gd name="connsiteY173" fmla="*/ 99960 h 399269"/>
                <a:gd name="connsiteX174" fmla="*/ 492263 w 1639605"/>
                <a:gd name="connsiteY174" fmla="*/ 101122 h 399269"/>
                <a:gd name="connsiteX175" fmla="*/ 502284 w 1639605"/>
                <a:gd name="connsiteY175" fmla="*/ 109259 h 399269"/>
                <a:gd name="connsiteX176" fmla="*/ 525189 w 1639605"/>
                <a:gd name="connsiteY176" fmla="*/ 116233 h 399269"/>
                <a:gd name="connsiteX177" fmla="*/ 525189 w 1639605"/>
                <a:gd name="connsiteY177" fmla="*/ 114780 h 399269"/>
                <a:gd name="connsiteX178" fmla="*/ 525189 w 1639605"/>
                <a:gd name="connsiteY178" fmla="*/ 104609 h 399269"/>
                <a:gd name="connsiteX179" fmla="*/ 554966 w 1639605"/>
                <a:gd name="connsiteY179" fmla="*/ 95311 h 399269"/>
                <a:gd name="connsiteX180" fmla="*/ 554966 w 1639605"/>
                <a:gd name="connsiteY180" fmla="*/ 94149 h 399269"/>
                <a:gd name="connsiteX181" fmla="*/ 554966 w 1639605"/>
                <a:gd name="connsiteY181" fmla="*/ 86012 h 399269"/>
                <a:gd name="connsiteX182" fmla="*/ 555825 w 1639605"/>
                <a:gd name="connsiteY182" fmla="*/ 86012 h 399269"/>
                <a:gd name="connsiteX183" fmla="*/ 561838 w 1639605"/>
                <a:gd name="connsiteY183" fmla="*/ 86012 h 399269"/>
                <a:gd name="connsiteX184" fmla="*/ 561838 w 1639605"/>
                <a:gd name="connsiteY184" fmla="*/ 85141 h 399269"/>
                <a:gd name="connsiteX185" fmla="*/ 561838 w 1639605"/>
                <a:gd name="connsiteY185" fmla="*/ 79038 h 399269"/>
                <a:gd name="connsiteX186" fmla="*/ 564128 w 1639605"/>
                <a:gd name="connsiteY186" fmla="*/ 79038 h 399269"/>
                <a:gd name="connsiteX187" fmla="*/ 580162 w 1639605"/>
                <a:gd name="connsiteY187" fmla="*/ 79038 h 399269"/>
                <a:gd name="connsiteX188" fmla="*/ 580162 w 1639605"/>
                <a:gd name="connsiteY188" fmla="*/ 79910 h 399269"/>
                <a:gd name="connsiteX189" fmla="*/ 580162 w 1639605"/>
                <a:gd name="connsiteY189" fmla="*/ 86012 h 399269"/>
                <a:gd name="connsiteX190" fmla="*/ 581880 w 1639605"/>
                <a:gd name="connsiteY190" fmla="*/ 86012 h 399269"/>
                <a:gd name="connsiteX191" fmla="*/ 593906 w 1639605"/>
                <a:gd name="connsiteY191" fmla="*/ 86012 h 399269"/>
                <a:gd name="connsiteX192" fmla="*/ 593906 w 1639605"/>
                <a:gd name="connsiteY192" fmla="*/ 87756 h 399269"/>
                <a:gd name="connsiteX193" fmla="*/ 593906 w 1639605"/>
                <a:gd name="connsiteY193" fmla="*/ 99960 h 399269"/>
                <a:gd name="connsiteX194" fmla="*/ 619101 w 1639605"/>
                <a:gd name="connsiteY194" fmla="*/ 99960 h 399269"/>
                <a:gd name="connsiteX195" fmla="*/ 619101 w 1639605"/>
                <a:gd name="connsiteY195" fmla="*/ 98798 h 399269"/>
                <a:gd name="connsiteX196" fmla="*/ 619101 w 1639605"/>
                <a:gd name="connsiteY196" fmla="*/ 90662 h 399269"/>
                <a:gd name="connsiteX197" fmla="*/ 620533 w 1639605"/>
                <a:gd name="connsiteY197" fmla="*/ 90662 h 399269"/>
                <a:gd name="connsiteX198" fmla="*/ 630554 w 1639605"/>
                <a:gd name="connsiteY198" fmla="*/ 90662 h 399269"/>
                <a:gd name="connsiteX199" fmla="*/ 630554 w 1639605"/>
                <a:gd name="connsiteY199" fmla="*/ 89499 h 399269"/>
                <a:gd name="connsiteX200" fmla="*/ 630554 w 1639605"/>
                <a:gd name="connsiteY200" fmla="*/ 81363 h 399269"/>
                <a:gd name="connsiteX201" fmla="*/ 632273 w 1639605"/>
                <a:gd name="connsiteY201" fmla="*/ 81363 h 399269"/>
                <a:gd name="connsiteX202" fmla="*/ 644297 w 1639605"/>
                <a:gd name="connsiteY202" fmla="*/ 81363 h 399269"/>
                <a:gd name="connsiteX203" fmla="*/ 644297 w 1639605"/>
                <a:gd name="connsiteY203" fmla="*/ 82525 h 399269"/>
                <a:gd name="connsiteX204" fmla="*/ 644297 w 1639605"/>
                <a:gd name="connsiteY204" fmla="*/ 90662 h 399269"/>
                <a:gd name="connsiteX205" fmla="*/ 648879 w 1639605"/>
                <a:gd name="connsiteY205" fmla="*/ 34870 h 399269"/>
                <a:gd name="connsiteX206" fmla="*/ 751953 w 1639605"/>
                <a:gd name="connsiteY206" fmla="*/ 34870 h 399269"/>
                <a:gd name="connsiteX207" fmla="*/ 751953 w 1639605"/>
                <a:gd name="connsiteY207" fmla="*/ 109259 h 399269"/>
                <a:gd name="connsiteX208" fmla="*/ 754244 w 1639605"/>
                <a:gd name="connsiteY208" fmla="*/ 109259 h 399269"/>
                <a:gd name="connsiteX209" fmla="*/ 770278 w 1639605"/>
                <a:gd name="connsiteY209" fmla="*/ 109259 h 399269"/>
                <a:gd name="connsiteX210" fmla="*/ 770278 w 1639605"/>
                <a:gd name="connsiteY210" fmla="*/ 25571 h 399269"/>
                <a:gd name="connsiteX211" fmla="*/ 793184 w 1639605"/>
                <a:gd name="connsiteY211" fmla="*/ 13948 h 399269"/>
                <a:gd name="connsiteX212" fmla="*/ 822961 w 1639605"/>
                <a:gd name="connsiteY212" fmla="*/ 13948 h 399269"/>
                <a:gd name="connsiteX213" fmla="*/ 824965 w 1639605"/>
                <a:gd name="connsiteY213" fmla="*/ 12205 h 39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1639605" h="399269">
                  <a:moveTo>
                    <a:pt x="838994" y="0"/>
                  </a:moveTo>
                  <a:cubicBezTo>
                    <a:pt x="838994" y="0"/>
                    <a:pt x="838994" y="0"/>
                    <a:pt x="877934" y="0"/>
                  </a:cubicBezTo>
                  <a:cubicBezTo>
                    <a:pt x="877934" y="0"/>
                    <a:pt x="877934" y="0"/>
                    <a:pt x="877934" y="1744"/>
                  </a:cubicBezTo>
                  <a:lnTo>
                    <a:pt x="877934" y="13948"/>
                  </a:lnTo>
                  <a:cubicBezTo>
                    <a:pt x="877934" y="13948"/>
                    <a:pt x="877934" y="13948"/>
                    <a:pt x="916873" y="13948"/>
                  </a:cubicBezTo>
                  <a:cubicBezTo>
                    <a:pt x="916873" y="13948"/>
                    <a:pt x="916873" y="13948"/>
                    <a:pt x="916873" y="104609"/>
                  </a:cubicBezTo>
                  <a:cubicBezTo>
                    <a:pt x="916873" y="104609"/>
                    <a:pt x="916873" y="104609"/>
                    <a:pt x="918305" y="104609"/>
                  </a:cubicBezTo>
                  <a:lnTo>
                    <a:pt x="928326" y="104609"/>
                  </a:lnTo>
                  <a:cubicBezTo>
                    <a:pt x="928326" y="104609"/>
                    <a:pt x="928326" y="104609"/>
                    <a:pt x="928326" y="237114"/>
                  </a:cubicBezTo>
                  <a:cubicBezTo>
                    <a:pt x="928326" y="237114"/>
                    <a:pt x="928326" y="237114"/>
                    <a:pt x="930616" y="237114"/>
                  </a:cubicBezTo>
                  <a:lnTo>
                    <a:pt x="946651" y="237114"/>
                  </a:lnTo>
                  <a:cubicBezTo>
                    <a:pt x="946651" y="237114"/>
                    <a:pt x="946651" y="237114"/>
                    <a:pt x="946651" y="151102"/>
                  </a:cubicBezTo>
                  <a:cubicBezTo>
                    <a:pt x="946651" y="151102"/>
                    <a:pt x="946651" y="151102"/>
                    <a:pt x="947510" y="150521"/>
                  </a:cubicBezTo>
                  <a:lnTo>
                    <a:pt x="953522" y="146453"/>
                  </a:lnTo>
                  <a:cubicBezTo>
                    <a:pt x="958104" y="146453"/>
                    <a:pt x="958104" y="146453"/>
                    <a:pt x="958104" y="147615"/>
                  </a:cubicBezTo>
                  <a:lnTo>
                    <a:pt x="958104" y="155752"/>
                  </a:lnTo>
                  <a:cubicBezTo>
                    <a:pt x="958104" y="155752"/>
                    <a:pt x="958104" y="155752"/>
                    <a:pt x="960393" y="154589"/>
                  </a:cubicBezTo>
                  <a:lnTo>
                    <a:pt x="976428" y="146453"/>
                  </a:lnTo>
                  <a:cubicBezTo>
                    <a:pt x="976428" y="146453"/>
                    <a:pt x="976428" y="146453"/>
                    <a:pt x="978433" y="146453"/>
                  </a:cubicBezTo>
                  <a:lnTo>
                    <a:pt x="992461" y="146453"/>
                  </a:lnTo>
                  <a:cubicBezTo>
                    <a:pt x="992461" y="146453"/>
                    <a:pt x="992461" y="146453"/>
                    <a:pt x="992461" y="304529"/>
                  </a:cubicBezTo>
                  <a:cubicBezTo>
                    <a:pt x="992461" y="304529"/>
                    <a:pt x="992461" y="304529"/>
                    <a:pt x="1024530" y="309179"/>
                  </a:cubicBezTo>
                  <a:cubicBezTo>
                    <a:pt x="1024530" y="306854"/>
                    <a:pt x="1024530" y="304529"/>
                    <a:pt x="1024530" y="302205"/>
                  </a:cubicBezTo>
                  <a:cubicBezTo>
                    <a:pt x="1035983" y="302205"/>
                    <a:pt x="1047434" y="302205"/>
                    <a:pt x="1058887" y="302205"/>
                  </a:cubicBezTo>
                  <a:cubicBezTo>
                    <a:pt x="1058887" y="290581"/>
                    <a:pt x="1058887" y="281283"/>
                    <a:pt x="1058887" y="271984"/>
                  </a:cubicBezTo>
                  <a:lnTo>
                    <a:pt x="1068050" y="271984"/>
                  </a:lnTo>
                  <a:cubicBezTo>
                    <a:pt x="1068050" y="258036"/>
                    <a:pt x="1068050" y="246413"/>
                    <a:pt x="1068050" y="232465"/>
                  </a:cubicBezTo>
                  <a:cubicBezTo>
                    <a:pt x="1070340" y="232465"/>
                    <a:pt x="1072631" y="232465"/>
                    <a:pt x="1074922" y="232465"/>
                  </a:cubicBezTo>
                  <a:cubicBezTo>
                    <a:pt x="1074922" y="218517"/>
                    <a:pt x="1074922" y="206894"/>
                    <a:pt x="1074922" y="192946"/>
                  </a:cubicBezTo>
                  <a:cubicBezTo>
                    <a:pt x="1079503" y="192946"/>
                    <a:pt x="1084083" y="192946"/>
                    <a:pt x="1090956" y="192946"/>
                  </a:cubicBezTo>
                  <a:cubicBezTo>
                    <a:pt x="1106989" y="188297"/>
                    <a:pt x="1125313" y="178998"/>
                    <a:pt x="1141347" y="172024"/>
                  </a:cubicBezTo>
                  <a:cubicBezTo>
                    <a:pt x="1143638" y="165050"/>
                    <a:pt x="1143638" y="158076"/>
                    <a:pt x="1143638" y="151102"/>
                  </a:cubicBezTo>
                  <a:cubicBezTo>
                    <a:pt x="1145929" y="158076"/>
                    <a:pt x="1145929" y="165050"/>
                    <a:pt x="1148219" y="172024"/>
                  </a:cubicBezTo>
                  <a:cubicBezTo>
                    <a:pt x="1166544" y="181323"/>
                    <a:pt x="1182577" y="190621"/>
                    <a:pt x="1200902" y="199920"/>
                  </a:cubicBezTo>
                  <a:cubicBezTo>
                    <a:pt x="1200902" y="197601"/>
                    <a:pt x="1200902" y="195283"/>
                    <a:pt x="1200902" y="195271"/>
                  </a:cubicBezTo>
                  <a:cubicBezTo>
                    <a:pt x="1205482" y="195271"/>
                    <a:pt x="1210065" y="195271"/>
                    <a:pt x="1214645" y="195271"/>
                  </a:cubicBezTo>
                  <a:cubicBezTo>
                    <a:pt x="1214645" y="206894"/>
                    <a:pt x="1214645" y="220842"/>
                    <a:pt x="1214645" y="232465"/>
                  </a:cubicBezTo>
                  <a:cubicBezTo>
                    <a:pt x="1216936" y="232465"/>
                    <a:pt x="1219226" y="232465"/>
                    <a:pt x="1221517" y="232465"/>
                  </a:cubicBezTo>
                  <a:cubicBezTo>
                    <a:pt x="1221517" y="246413"/>
                    <a:pt x="1221517" y="260361"/>
                    <a:pt x="1221517" y="276633"/>
                  </a:cubicBezTo>
                  <a:cubicBezTo>
                    <a:pt x="1223808" y="276633"/>
                    <a:pt x="1226098" y="276633"/>
                    <a:pt x="1228389" y="276633"/>
                  </a:cubicBezTo>
                  <a:cubicBezTo>
                    <a:pt x="1228389" y="283607"/>
                    <a:pt x="1228389" y="290581"/>
                    <a:pt x="1228389" y="297555"/>
                  </a:cubicBezTo>
                  <a:cubicBezTo>
                    <a:pt x="1232970" y="297555"/>
                    <a:pt x="1237550" y="297555"/>
                    <a:pt x="1242132" y="297555"/>
                  </a:cubicBezTo>
                  <a:cubicBezTo>
                    <a:pt x="1242132" y="309179"/>
                    <a:pt x="1242132" y="318477"/>
                    <a:pt x="1242132" y="330100"/>
                  </a:cubicBezTo>
                  <a:cubicBezTo>
                    <a:pt x="1271909" y="327776"/>
                    <a:pt x="1299396" y="325451"/>
                    <a:pt x="1329172" y="323126"/>
                  </a:cubicBezTo>
                  <a:cubicBezTo>
                    <a:pt x="1329172" y="311503"/>
                    <a:pt x="1329172" y="302205"/>
                    <a:pt x="1329172" y="290581"/>
                  </a:cubicBezTo>
                  <a:cubicBezTo>
                    <a:pt x="1345206" y="290581"/>
                    <a:pt x="1361240" y="290581"/>
                    <a:pt x="1374984" y="290581"/>
                  </a:cubicBezTo>
                  <a:cubicBezTo>
                    <a:pt x="1374984" y="283607"/>
                    <a:pt x="1374984" y="278958"/>
                    <a:pt x="1374984" y="271984"/>
                  </a:cubicBezTo>
                  <a:cubicBezTo>
                    <a:pt x="1407052" y="271984"/>
                    <a:pt x="1439119" y="271984"/>
                    <a:pt x="1471187" y="271984"/>
                  </a:cubicBezTo>
                  <a:cubicBezTo>
                    <a:pt x="1471187" y="276633"/>
                    <a:pt x="1471187" y="278958"/>
                    <a:pt x="1471187" y="283607"/>
                  </a:cubicBezTo>
                  <a:cubicBezTo>
                    <a:pt x="1491802" y="283607"/>
                    <a:pt x="1512416" y="283607"/>
                    <a:pt x="1533031" y="283607"/>
                  </a:cubicBezTo>
                  <a:cubicBezTo>
                    <a:pt x="1533031" y="285932"/>
                    <a:pt x="1533031" y="288257"/>
                    <a:pt x="1533031" y="290581"/>
                  </a:cubicBezTo>
                  <a:cubicBezTo>
                    <a:pt x="1537612" y="290581"/>
                    <a:pt x="1544484" y="290581"/>
                    <a:pt x="1551356" y="290581"/>
                  </a:cubicBezTo>
                  <a:cubicBezTo>
                    <a:pt x="1551356" y="292906"/>
                    <a:pt x="1551356" y="295231"/>
                    <a:pt x="1551356" y="297555"/>
                  </a:cubicBezTo>
                  <a:cubicBezTo>
                    <a:pt x="1555936" y="297555"/>
                    <a:pt x="1562809" y="297555"/>
                    <a:pt x="1567389" y="297555"/>
                  </a:cubicBezTo>
                  <a:cubicBezTo>
                    <a:pt x="1567389" y="290886"/>
                    <a:pt x="1567389" y="284217"/>
                    <a:pt x="1567389" y="277548"/>
                  </a:cubicBezTo>
                  <a:lnTo>
                    <a:pt x="1639605" y="399269"/>
                  </a:lnTo>
                  <a:lnTo>
                    <a:pt x="0" y="399269"/>
                  </a:lnTo>
                  <a:lnTo>
                    <a:pt x="0" y="378836"/>
                  </a:lnTo>
                  <a:lnTo>
                    <a:pt x="509" y="371254"/>
                  </a:lnTo>
                  <a:cubicBezTo>
                    <a:pt x="652" y="364099"/>
                    <a:pt x="652" y="354510"/>
                    <a:pt x="652" y="341724"/>
                  </a:cubicBezTo>
                  <a:cubicBezTo>
                    <a:pt x="652" y="341724"/>
                    <a:pt x="652" y="341724"/>
                    <a:pt x="39592" y="341724"/>
                  </a:cubicBezTo>
                  <a:cubicBezTo>
                    <a:pt x="39592" y="341724"/>
                    <a:pt x="39592" y="341724"/>
                    <a:pt x="39592" y="267335"/>
                  </a:cubicBezTo>
                  <a:cubicBezTo>
                    <a:pt x="39592" y="267335"/>
                    <a:pt x="39592" y="267335"/>
                    <a:pt x="76241" y="267335"/>
                  </a:cubicBezTo>
                  <a:cubicBezTo>
                    <a:pt x="76241" y="267335"/>
                    <a:pt x="76241" y="267335"/>
                    <a:pt x="76241" y="266463"/>
                  </a:cubicBezTo>
                  <a:lnTo>
                    <a:pt x="76241" y="260361"/>
                  </a:lnTo>
                  <a:cubicBezTo>
                    <a:pt x="76241" y="260361"/>
                    <a:pt x="76241" y="260361"/>
                    <a:pt x="99147" y="260361"/>
                  </a:cubicBezTo>
                  <a:cubicBezTo>
                    <a:pt x="99147" y="260361"/>
                    <a:pt x="99147" y="260361"/>
                    <a:pt x="99147" y="220842"/>
                  </a:cubicBezTo>
                  <a:cubicBezTo>
                    <a:pt x="94565" y="220842"/>
                    <a:pt x="94565" y="220842"/>
                    <a:pt x="94565" y="219098"/>
                  </a:cubicBezTo>
                  <a:lnTo>
                    <a:pt x="94565" y="206894"/>
                  </a:lnTo>
                  <a:lnTo>
                    <a:pt x="99147" y="209219"/>
                  </a:lnTo>
                  <a:cubicBezTo>
                    <a:pt x="99147" y="209219"/>
                    <a:pt x="99147" y="209219"/>
                    <a:pt x="103728" y="185972"/>
                  </a:cubicBezTo>
                  <a:cubicBezTo>
                    <a:pt x="103728" y="185972"/>
                    <a:pt x="103728" y="185972"/>
                    <a:pt x="108309" y="209219"/>
                  </a:cubicBezTo>
                  <a:cubicBezTo>
                    <a:pt x="110600" y="206894"/>
                    <a:pt x="110600" y="206894"/>
                    <a:pt x="110886" y="206022"/>
                  </a:cubicBezTo>
                  <a:lnTo>
                    <a:pt x="112891" y="199920"/>
                  </a:lnTo>
                  <a:cubicBezTo>
                    <a:pt x="112891" y="199920"/>
                    <a:pt x="112891" y="199920"/>
                    <a:pt x="113462" y="198758"/>
                  </a:cubicBezTo>
                  <a:lnTo>
                    <a:pt x="117471" y="190621"/>
                  </a:lnTo>
                  <a:cubicBezTo>
                    <a:pt x="117471" y="190621"/>
                    <a:pt x="117471" y="190621"/>
                    <a:pt x="118044" y="189459"/>
                  </a:cubicBezTo>
                  <a:lnTo>
                    <a:pt x="122053" y="181323"/>
                  </a:lnTo>
                  <a:cubicBezTo>
                    <a:pt x="122053" y="181323"/>
                    <a:pt x="122053" y="181323"/>
                    <a:pt x="123483" y="180451"/>
                  </a:cubicBezTo>
                  <a:lnTo>
                    <a:pt x="133504" y="174349"/>
                  </a:lnTo>
                  <a:cubicBezTo>
                    <a:pt x="133504" y="174349"/>
                    <a:pt x="133504" y="174349"/>
                    <a:pt x="135223" y="173187"/>
                  </a:cubicBezTo>
                  <a:lnTo>
                    <a:pt x="147248" y="165050"/>
                  </a:lnTo>
                  <a:cubicBezTo>
                    <a:pt x="147248" y="165050"/>
                    <a:pt x="147248" y="165050"/>
                    <a:pt x="148107" y="163888"/>
                  </a:cubicBezTo>
                  <a:lnTo>
                    <a:pt x="154120" y="155752"/>
                  </a:lnTo>
                  <a:cubicBezTo>
                    <a:pt x="154120" y="155752"/>
                    <a:pt x="154120" y="155752"/>
                    <a:pt x="154692" y="153718"/>
                  </a:cubicBezTo>
                  <a:lnTo>
                    <a:pt x="158701" y="139479"/>
                  </a:lnTo>
                  <a:cubicBezTo>
                    <a:pt x="158701" y="139479"/>
                    <a:pt x="158701" y="139479"/>
                    <a:pt x="159274" y="141513"/>
                  </a:cubicBezTo>
                  <a:lnTo>
                    <a:pt x="163282" y="155752"/>
                  </a:lnTo>
                  <a:cubicBezTo>
                    <a:pt x="163282" y="155752"/>
                    <a:pt x="163282" y="155752"/>
                    <a:pt x="163854" y="156623"/>
                  </a:cubicBezTo>
                  <a:lnTo>
                    <a:pt x="167863" y="162726"/>
                  </a:lnTo>
                  <a:cubicBezTo>
                    <a:pt x="167863" y="162726"/>
                    <a:pt x="167863" y="162726"/>
                    <a:pt x="169295" y="163888"/>
                  </a:cubicBezTo>
                  <a:lnTo>
                    <a:pt x="179317" y="172024"/>
                  </a:lnTo>
                  <a:cubicBezTo>
                    <a:pt x="179317" y="172024"/>
                    <a:pt x="179317" y="172024"/>
                    <a:pt x="180462" y="173187"/>
                  </a:cubicBezTo>
                  <a:lnTo>
                    <a:pt x="188477" y="181323"/>
                  </a:lnTo>
                  <a:cubicBezTo>
                    <a:pt x="188477" y="181323"/>
                    <a:pt x="188477" y="181323"/>
                    <a:pt x="189624" y="182485"/>
                  </a:cubicBezTo>
                  <a:lnTo>
                    <a:pt x="197641" y="190621"/>
                  </a:lnTo>
                  <a:cubicBezTo>
                    <a:pt x="197641" y="190621"/>
                    <a:pt x="197641" y="190621"/>
                    <a:pt x="197927" y="191784"/>
                  </a:cubicBezTo>
                  <a:lnTo>
                    <a:pt x="199930" y="199920"/>
                  </a:lnTo>
                  <a:cubicBezTo>
                    <a:pt x="199930" y="199920"/>
                    <a:pt x="199930" y="199920"/>
                    <a:pt x="200217" y="201082"/>
                  </a:cubicBezTo>
                  <a:lnTo>
                    <a:pt x="202221" y="209219"/>
                  </a:lnTo>
                  <a:cubicBezTo>
                    <a:pt x="206802" y="209219"/>
                    <a:pt x="206802" y="209219"/>
                    <a:pt x="209093" y="185972"/>
                  </a:cubicBezTo>
                  <a:cubicBezTo>
                    <a:pt x="209093" y="185972"/>
                    <a:pt x="209093" y="185972"/>
                    <a:pt x="213674" y="209219"/>
                  </a:cubicBezTo>
                  <a:cubicBezTo>
                    <a:pt x="218255" y="209219"/>
                    <a:pt x="218255" y="209219"/>
                    <a:pt x="218255" y="210962"/>
                  </a:cubicBezTo>
                  <a:lnTo>
                    <a:pt x="218255" y="223167"/>
                  </a:lnTo>
                  <a:cubicBezTo>
                    <a:pt x="213674" y="223167"/>
                    <a:pt x="213674" y="223167"/>
                    <a:pt x="213674" y="255712"/>
                  </a:cubicBezTo>
                  <a:cubicBezTo>
                    <a:pt x="213674" y="255712"/>
                    <a:pt x="213674" y="255712"/>
                    <a:pt x="214820" y="255712"/>
                  </a:cubicBezTo>
                  <a:lnTo>
                    <a:pt x="222836" y="255712"/>
                  </a:lnTo>
                  <a:cubicBezTo>
                    <a:pt x="222836" y="260361"/>
                    <a:pt x="222836" y="260361"/>
                    <a:pt x="223696" y="260361"/>
                  </a:cubicBezTo>
                  <a:lnTo>
                    <a:pt x="229708" y="260361"/>
                  </a:lnTo>
                  <a:cubicBezTo>
                    <a:pt x="229708" y="260361"/>
                    <a:pt x="229708" y="260361"/>
                    <a:pt x="229708" y="259199"/>
                  </a:cubicBezTo>
                  <a:lnTo>
                    <a:pt x="229708" y="251062"/>
                  </a:lnTo>
                  <a:cubicBezTo>
                    <a:pt x="229708" y="251062"/>
                    <a:pt x="229708" y="251062"/>
                    <a:pt x="231999" y="251062"/>
                  </a:cubicBezTo>
                  <a:lnTo>
                    <a:pt x="248032" y="251062"/>
                  </a:lnTo>
                  <a:cubicBezTo>
                    <a:pt x="248032" y="251062"/>
                    <a:pt x="248032" y="251062"/>
                    <a:pt x="248032" y="249028"/>
                  </a:cubicBezTo>
                  <a:lnTo>
                    <a:pt x="248032" y="234790"/>
                  </a:lnTo>
                  <a:cubicBezTo>
                    <a:pt x="248032" y="234790"/>
                    <a:pt x="248032" y="234790"/>
                    <a:pt x="286972" y="234790"/>
                  </a:cubicBezTo>
                  <a:cubicBezTo>
                    <a:pt x="286972" y="234790"/>
                    <a:pt x="286972" y="234790"/>
                    <a:pt x="286972" y="236243"/>
                  </a:cubicBezTo>
                  <a:lnTo>
                    <a:pt x="286972" y="246413"/>
                  </a:lnTo>
                  <a:cubicBezTo>
                    <a:pt x="286972" y="246413"/>
                    <a:pt x="286972" y="246413"/>
                    <a:pt x="307587" y="246413"/>
                  </a:cubicBezTo>
                  <a:cubicBezTo>
                    <a:pt x="307587" y="246413"/>
                    <a:pt x="307587" y="246413"/>
                    <a:pt x="307587" y="248738"/>
                  </a:cubicBezTo>
                  <a:lnTo>
                    <a:pt x="307587" y="265010"/>
                  </a:lnTo>
                  <a:cubicBezTo>
                    <a:pt x="303006" y="265010"/>
                    <a:pt x="303006" y="265010"/>
                    <a:pt x="303006" y="265882"/>
                  </a:cubicBezTo>
                  <a:lnTo>
                    <a:pt x="303006" y="271984"/>
                  </a:lnTo>
                  <a:cubicBezTo>
                    <a:pt x="307587" y="271984"/>
                    <a:pt x="307587" y="271984"/>
                    <a:pt x="307587" y="273728"/>
                  </a:cubicBezTo>
                  <a:lnTo>
                    <a:pt x="307587" y="285932"/>
                  </a:lnTo>
                  <a:lnTo>
                    <a:pt x="303006" y="290581"/>
                  </a:lnTo>
                  <a:cubicBezTo>
                    <a:pt x="303006" y="290581"/>
                    <a:pt x="303006" y="290581"/>
                    <a:pt x="303006" y="346373"/>
                  </a:cubicBezTo>
                  <a:cubicBezTo>
                    <a:pt x="303006" y="346373"/>
                    <a:pt x="303006" y="346373"/>
                    <a:pt x="305009" y="346373"/>
                  </a:cubicBezTo>
                  <a:lnTo>
                    <a:pt x="319040" y="346373"/>
                  </a:lnTo>
                  <a:cubicBezTo>
                    <a:pt x="319040" y="351022"/>
                    <a:pt x="319040" y="351022"/>
                    <a:pt x="320757" y="351022"/>
                  </a:cubicBezTo>
                  <a:lnTo>
                    <a:pt x="332784" y="351022"/>
                  </a:lnTo>
                  <a:cubicBezTo>
                    <a:pt x="332784" y="351022"/>
                    <a:pt x="332784" y="351022"/>
                    <a:pt x="332784" y="353056"/>
                  </a:cubicBezTo>
                  <a:lnTo>
                    <a:pt x="332784" y="367295"/>
                  </a:lnTo>
                  <a:cubicBezTo>
                    <a:pt x="332784" y="367295"/>
                    <a:pt x="332784" y="367295"/>
                    <a:pt x="334502" y="367295"/>
                  </a:cubicBezTo>
                  <a:lnTo>
                    <a:pt x="346526" y="367295"/>
                  </a:lnTo>
                  <a:cubicBezTo>
                    <a:pt x="346526" y="367295"/>
                    <a:pt x="346526" y="367295"/>
                    <a:pt x="346526" y="365261"/>
                  </a:cubicBezTo>
                  <a:lnTo>
                    <a:pt x="346526" y="351022"/>
                  </a:lnTo>
                  <a:cubicBezTo>
                    <a:pt x="346526" y="351022"/>
                    <a:pt x="346526" y="351022"/>
                    <a:pt x="348529" y="349860"/>
                  </a:cubicBezTo>
                  <a:lnTo>
                    <a:pt x="362560" y="341724"/>
                  </a:lnTo>
                  <a:cubicBezTo>
                    <a:pt x="362560" y="341724"/>
                    <a:pt x="362560" y="341724"/>
                    <a:pt x="362560" y="320802"/>
                  </a:cubicBezTo>
                  <a:cubicBezTo>
                    <a:pt x="357979" y="320802"/>
                    <a:pt x="357979" y="320802"/>
                    <a:pt x="357979" y="297555"/>
                  </a:cubicBezTo>
                  <a:cubicBezTo>
                    <a:pt x="357979" y="297555"/>
                    <a:pt x="357979" y="297555"/>
                    <a:pt x="359123" y="297555"/>
                  </a:cubicBezTo>
                  <a:lnTo>
                    <a:pt x="367141" y="297555"/>
                  </a:lnTo>
                  <a:cubicBezTo>
                    <a:pt x="367141" y="295231"/>
                    <a:pt x="367141" y="295231"/>
                    <a:pt x="387757" y="295231"/>
                  </a:cubicBezTo>
                  <a:cubicBezTo>
                    <a:pt x="387757" y="295231"/>
                    <a:pt x="387757" y="295231"/>
                    <a:pt x="387757" y="294068"/>
                  </a:cubicBezTo>
                  <a:lnTo>
                    <a:pt x="387757" y="285932"/>
                  </a:lnTo>
                  <a:cubicBezTo>
                    <a:pt x="387757" y="285932"/>
                    <a:pt x="387757" y="285932"/>
                    <a:pt x="389475" y="285932"/>
                  </a:cubicBezTo>
                  <a:lnTo>
                    <a:pt x="401499" y="285932"/>
                  </a:lnTo>
                  <a:cubicBezTo>
                    <a:pt x="401499" y="285932"/>
                    <a:pt x="401499" y="285932"/>
                    <a:pt x="401499" y="169700"/>
                  </a:cubicBezTo>
                  <a:cubicBezTo>
                    <a:pt x="401499" y="169700"/>
                    <a:pt x="401499" y="169700"/>
                    <a:pt x="402645" y="169700"/>
                  </a:cubicBezTo>
                  <a:lnTo>
                    <a:pt x="410661" y="169700"/>
                  </a:lnTo>
                  <a:cubicBezTo>
                    <a:pt x="410661" y="169700"/>
                    <a:pt x="410661" y="169700"/>
                    <a:pt x="410661" y="167375"/>
                  </a:cubicBezTo>
                  <a:lnTo>
                    <a:pt x="410661" y="151102"/>
                  </a:lnTo>
                  <a:cubicBezTo>
                    <a:pt x="412952" y="151102"/>
                    <a:pt x="412952" y="151102"/>
                    <a:pt x="412952" y="104609"/>
                  </a:cubicBezTo>
                  <a:cubicBezTo>
                    <a:pt x="412952" y="104609"/>
                    <a:pt x="412952" y="104609"/>
                    <a:pt x="414098" y="104609"/>
                  </a:cubicBezTo>
                  <a:lnTo>
                    <a:pt x="422114" y="104609"/>
                  </a:lnTo>
                  <a:cubicBezTo>
                    <a:pt x="422114" y="104609"/>
                    <a:pt x="422114" y="104609"/>
                    <a:pt x="422114" y="105772"/>
                  </a:cubicBezTo>
                  <a:lnTo>
                    <a:pt x="422114" y="113908"/>
                  </a:lnTo>
                  <a:cubicBezTo>
                    <a:pt x="426695" y="113908"/>
                    <a:pt x="426695" y="113908"/>
                    <a:pt x="426695" y="111583"/>
                  </a:cubicBezTo>
                  <a:lnTo>
                    <a:pt x="426695" y="95311"/>
                  </a:lnTo>
                  <a:cubicBezTo>
                    <a:pt x="426695" y="95311"/>
                    <a:pt x="426695" y="95311"/>
                    <a:pt x="428126" y="94730"/>
                  </a:cubicBezTo>
                  <a:lnTo>
                    <a:pt x="438148" y="90662"/>
                  </a:lnTo>
                  <a:cubicBezTo>
                    <a:pt x="438148" y="90662"/>
                    <a:pt x="438148" y="90662"/>
                    <a:pt x="439293" y="91243"/>
                  </a:cubicBezTo>
                  <a:lnTo>
                    <a:pt x="447310" y="95311"/>
                  </a:lnTo>
                  <a:cubicBezTo>
                    <a:pt x="447310" y="95311"/>
                    <a:pt x="447310" y="95311"/>
                    <a:pt x="449028" y="95311"/>
                  </a:cubicBezTo>
                  <a:lnTo>
                    <a:pt x="461054" y="95311"/>
                  </a:lnTo>
                  <a:cubicBezTo>
                    <a:pt x="461054" y="95311"/>
                    <a:pt x="461054" y="95311"/>
                    <a:pt x="461054" y="65090"/>
                  </a:cubicBezTo>
                  <a:cubicBezTo>
                    <a:pt x="461054" y="65090"/>
                    <a:pt x="461054" y="65090"/>
                    <a:pt x="462199" y="65090"/>
                  </a:cubicBezTo>
                  <a:lnTo>
                    <a:pt x="470215" y="65090"/>
                  </a:lnTo>
                  <a:cubicBezTo>
                    <a:pt x="470215" y="69740"/>
                    <a:pt x="470215" y="69740"/>
                    <a:pt x="471646" y="69740"/>
                  </a:cubicBezTo>
                  <a:lnTo>
                    <a:pt x="481669" y="69740"/>
                  </a:lnTo>
                  <a:cubicBezTo>
                    <a:pt x="481669" y="65090"/>
                    <a:pt x="481669" y="65090"/>
                    <a:pt x="482814" y="65090"/>
                  </a:cubicBezTo>
                  <a:lnTo>
                    <a:pt x="490831" y="65090"/>
                  </a:lnTo>
                  <a:cubicBezTo>
                    <a:pt x="490831" y="65090"/>
                    <a:pt x="490831" y="65090"/>
                    <a:pt x="490831" y="99960"/>
                  </a:cubicBezTo>
                  <a:cubicBezTo>
                    <a:pt x="490831" y="99960"/>
                    <a:pt x="490831" y="99960"/>
                    <a:pt x="492263" y="101122"/>
                  </a:cubicBezTo>
                  <a:lnTo>
                    <a:pt x="502284" y="109259"/>
                  </a:lnTo>
                  <a:cubicBezTo>
                    <a:pt x="499993" y="116233"/>
                    <a:pt x="499993" y="116233"/>
                    <a:pt x="525189" y="116233"/>
                  </a:cubicBezTo>
                  <a:cubicBezTo>
                    <a:pt x="525189" y="116233"/>
                    <a:pt x="525189" y="116233"/>
                    <a:pt x="525189" y="114780"/>
                  </a:cubicBezTo>
                  <a:lnTo>
                    <a:pt x="525189" y="104609"/>
                  </a:lnTo>
                  <a:cubicBezTo>
                    <a:pt x="525189" y="104609"/>
                    <a:pt x="525189" y="104609"/>
                    <a:pt x="554966" y="95311"/>
                  </a:cubicBezTo>
                  <a:cubicBezTo>
                    <a:pt x="554966" y="95311"/>
                    <a:pt x="554966" y="95311"/>
                    <a:pt x="554966" y="94149"/>
                  </a:cubicBezTo>
                  <a:lnTo>
                    <a:pt x="554966" y="86012"/>
                  </a:lnTo>
                  <a:cubicBezTo>
                    <a:pt x="554966" y="86012"/>
                    <a:pt x="554966" y="86012"/>
                    <a:pt x="555825" y="86012"/>
                  </a:cubicBezTo>
                  <a:lnTo>
                    <a:pt x="561838" y="86012"/>
                  </a:lnTo>
                  <a:cubicBezTo>
                    <a:pt x="561838" y="86012"/>
                    <a:pt x="561838" y="86012"/>
                    <a:pt x="561838" y="85141"/>
                  </a:cubicBezTo>
                  <a:lnTo>
                    <a:pt x="561838" y="79038"/>
                  </a:lnTo>
                  <a:cubicBezTo>
                    <a:pt x="561838" y="79038"/>
                    <a:pt x="561838" y="79038"/>
                    <a:pt x="564128" y="79038"/>
                  </a:cubicBezTo>
                  <a:lnTo>
                    <a:pt x="580162" y="79038"/>
                  </a:lnTo>
                  <a:cubicBezTo>
                    <a:pt x="580162" y="79038"/>
                    <a:pt x="580162" y="79038"/>
                    <a:pt x="580162" y="79910"/>
                  </a:cubicBezTo>
                  <a:lnTo>
                    <a:pt x="580162" y="86012"/>
                  </a:lnTo>
                  <a:cubicBezTo>
                    <a:pt x="580162" y="86012"/>
                    <a:pt x="580162" y="86012"/>
                    <a:pt x="581880" y="86012"/>
                  </a:cubicBezTo>
                  <a:lnTo>
                    <a:pt x="593906" y="86012"/>
                  </a:lnTo>
                  <a:cubicBezTo>
                    <a:pt x="593906" y="86012"/>
                    <a:pt x="593906" y="86012"/>
                    <a:pt x="593906" y="87756"/>
                  </a:cubicBezTo>
                  <a:lnTo>
                    <a:pt x="593906" y="99960"/>
                  </a:lnTo>
                  <a:cubicBezTo>
                    <a:pt x="593906" y="99960"/>
                    <a:pt x="593906" y="99960"/>
                    <a:pt x="619101" y="99960"/>
                  </a:cubicBezTo>
                  <a:cubicBezTo>
                    <a:pt x="619101" y="99960"/>
                    <a:pt x="619101" y="99960"/>
                    <a:pt x="619101" y="98798"/>
                  </a:cubicBezTo>
                  <a:lnTo>
                    <a:pt x="619101" y="90662"/>
                  </a:lnTo>
                  <a:cubicBezTo>
                    <a:pt x="619101" y="90662"/>
                    <a:pt x="619101" y="90662"/>
                    <a:pt x="620533" y="90662"/>
                  </a:cubicBezTo>
                  <a:lnTo>
                    <a:pt x="630554" y="90662"/>
                  </a:lnTo>
                  <a:cubicBezTo>
                    <a:pt x="630554" y="90662"/>
                    <a:pt x="630554" y="90662"/>
                    <a:pt x="630554" y="89499"/>
                  </a:cubicBezTo>
                  <a:lnTo>
                    <a:pt x="630554" y="81363"/>
                  </a:lnTo>
                  <a:cubicBezTo>
                    <a:pt x="630554" y="81363"/>
                    <a:pt x="630554" y="81363"/>
                    <a:pt x="632273" y="81363"/>
                  </a:cubicBezTo>
                  <a:lnTo>
                    <a:pt x="644297" y="81363"/>
                  </a:lnTo>
                  <a:cubicBezTo>
                    <a:pt x="644297" y="81363"/>
                    <a:pt x="644297" y="81363"/>
                    <a:pt x="644297" y="82525"/>
                  </a:cubicBezTo>
                  <a:lnTo>
                    <a:pt x="644297" y="90662"/>
                  </a:lnTo>
                  <a:cubicBezTo>
                    <a:pt x="648879" y="90662"/>
                    <a:pt x="648879" y="90662"/>
                    <a:pt x="648879" y="34870"/>
                  </a:cubicBezTo>
                  <a:cubicBezTo>
                    <a:pt x="648879" y="34870"/>
                    <a:pt x="648879" y="34870"/>
                    <a:pt x="751953" y="34870"/>
                  </a:cubicBezTo>
                  <a:cubicBezTo>
                    <a:pt x="751953" y="34870"/>
                    <a:pt x="751953" y="34870"/>
                    <a:pt x="751953" y="109259"/>
                  </a:cubicBezTo>
                  <a:cubicBezTo>
                    <a:pt x="751953" y="109259"/>
                    <a:pt x="751953" y="109259"/>
                    <a:pt x="754244" y="109259"/>
                  </a:cubicBezTo>
                  <a:lnTo>
                    <a:pt x="770278" y="109259"/>
                  </a:lnTo>
                  <a:cubicBezTo>
                    <a:pt x="770278" y="109259"/>
                    <a:pt x="770278" y="109259"/>
                    <a:pt x="770278" y="25571"/>
                  </a:cubicBezTo>
                  <a:cubicBezTo>
                    <a:pt x="770278" y="25571"/>
                    <a:pt x="770278" y="25571"/>
                    <a:pt x="793184" y="13948"/>
                  </a:cubicBezTo>
                  <a:cubicBezTo>
                    <a:pt x="793184" y="13948"/>
                    <a:pt x="793184" y="13948"/>
                    <a:pt x="822961" y="13948"/>
                  </a:cubicBezTo>
                  <a:cubicBezTo>
                    <a:pt x="822961" y="13948"/>
                    <a:pt x="822961" y="13948"/>
                    <a:pt x="824965" y="12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91" r:id="rId2"/>
    <p:sldLayoutId id="2147483654" r:id="rId3"/>
    <p:sldLayoutId id="2147483675" r:id="rId4"/>
    <p:sldLayoutId id="2147483676" r:id="rId5"/>
    <p:sldLayoutId id="2147483678" r:id="rId6"/>
    <p:sldLayoutId id="2147483680" r:id="rId7"/>
    <p:sldLayoutId id="2147483682" r:id="rId8"/>
    <p:sldLayoutId id="2147483684" r:id="rId9"/>
    <p:sldLayoutId id="2147483685" r:id="rId10"/>
    <p:sldLayoutId id="2147483689" r:id="rId11"/>
    <p:sldLayoutId id="2147483687" r:id="rId12"/>
    <p:sldLayoutId id="2147483688" r:id="rId13"/>
    <p:sldLayoutId id="2147483671" r:id="rId14"/>
    <p:sldLayoutId id="2147483672" r:id="rId15"/>
    <p:sldLayoutId id="2147483692" r:id="rId16"/>
    <p:sldLayoutId id="2147483693"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0" y="3545041"/>
            <a:ext cx="12192000" cy="923330"/>
          </a:xfrm>
          <a:prstGeom prst="rect">
            <a:avLst/>
          </a:prstGeom>
          <a:noFill/>
        </p:spPr>
        <p:txBody>
          <a:bodyPr wrap="square" rtlCol="0" anchor="ctr">
            <a:spAutoFit/>
          </a:bodyPr>
          <a:lstStyle/>
          <a:p>
            <a:pPr algn="ctr"/>
            <a:r>
              <a:rPr lang="en-US" altLang="ko-KR" sz="5400" dirty="0">
                <a:solidFill>
                  <a:schemeClr val="bg1"/>
                </a:solidFill>
                <a:latin typeface="+mj-lt"/>
              </a:rPr>
              <a:t>Smart Home</a:t>
            </a:r>
          </a:p>
        </p:txBody>
      </p:sp>
      <p:pic>
        <p:nvPicPr>
          <p:cNvPr id="16" name="Image 15" descr="IGA Casablanca - SBOOST"/>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725" y="269479"/>
            <a:ext cx="873753" cy="774317"/>
          </a:xfrm>
          <a:prstGeom prst="rect">
            <a:avLst/>
          </a:prstGeom>
          <a:noFill/>
          <a:ln>
            <a:noFill/>
          </a:ln>
        </p:spPr>
      </p:pic>
      <p:sp>
        <p:nvSpPr>
          <p:cNvPr id="17" name="TextBox 82">
            <a:extLst>
              <a:ext uri="{FF2B5EF4-FFF2-40B4-BE49-F238E27FC236}">
                <a16:creationId xmlns:a16="http://schemas.microsoft.com/office/drawing/2014/main" id="{9EA42F33-EEC5-4AE1-9F85-264882282CAB}"/>
              </a:ext>
            </a:extLst>
          </p:cNvPr>
          <p:cNvSpPr txBox="1"/>
          <p:nvPr/>
        </p:nvSpPr>
        <p:spPr>
          <a:xfrm>
            <a:off x="145234" y="5629909"/>
            <a:ext cx="3348464" cy="738664"/>
          </a:xfrm>
          <a:prstGeom prst="rect">
            <a:avLst/>
          </a:prstGeom>
          <a:noFill/>
        </p:spPr>
        <p:txBody>
          <a:bodyPr wrap="square" rtlCol="0" anchor="ctr">
            <a:spAutoFit/>
          </a:bodyPr>
          <a:lstStyle/>
          <a:p>
            <a:r>
              <a:rPr lang="en-US" altLang="ko-KR" sz="1400" dirty="0">
                <a:solidFill>
                  <a:schemeClr val="bg1"/>
                </a:solidFill>
                <a:cs typeface="Arial" pitchFamily="34" charset="0"/>
              </a:rPr>
              <a:t>Fait par : </a:t>
            </a:r>
          </a:p>
          <a:p>
            <a:endParaRPr lang="en-US" altLang="ko-KR" sz="1400" dirty="0">
              <a:solidFill>
                <a:schemeClr val="bg1"/>
              </a:solidFill>
              <a:cs typeface="Arial" pitchFamily="34" charset="0"/>
            </a:endParaRPr>
          </a:p>
          <a:p>
            <a:r>
              <a:rPr lang="en-US" altLang="ko-KR" sz="1400" dirty="0">
                <a:solidFill>
                  <a:schemeClr val="bg1"/>
                </a:solidFill>
                <a:cs typeface="Arial" pitchFamily="34" charset="0"/>
              </a:rPr>
              <a:t>Option: M2TIW </a:t>
            </a:r>
            <a:endParaRPr lang="ko-KR" altLang="en-US" sz="1400" dirty="0">
              <a:solidFill>
                <a:schemeClr val="bg1"/>
              </a:solidFill>
              <a:cs typeface="Arial" pitchFamily="34" charset="0"/>
            </a:endParaRPr>
          </a:p>
        </p:txBody>
      </p:sp>
      <p:sp>
        <p:nvSpPr>
          <p:cNvPr id="18" name="TextBox 82">
            <a:extLst>
              <a:ext uri="{FF2B5EF4-FFF2-40B4-BE49-F238E27FC236}">
                <a16:creationId xmlns:a16="http://schemas.microsoft.com/office/drawing/2014/main" id="{9EA42F33-EEC5-4AE1-9F85-264882282CAB}"/>
              </a:ext>
            </a:extLst>
          </p:cNvPr>
          <p:cNvSpPr txBox="1"/>
          <p:nvPr/>
        </p:nvSpPr>
        <p:spPr>
          <a:xfrm>
            <a:off x="4350375" y="6368573"/>
            <a:ext cx="3491250" cy="379656"/>
          </a:xfrm>
          <a:prstGeom prst="rect">
            <a:avLst/>
          </a:prstGeom>
          <a:noFill/>
        </p:spPr>
        <p:txBody>
          <a:bodyPr wrap="square" rtlCol="0" anchor="ctr">
            <a:spAutoFit/>
          </a:bodyPr>
          <a:lstStyle/>
          <a:p>
            <a:pPr algn="ctr"/>
            <a:r>
              <a:rPr lang="fr-FR" altLang="ko-KR" dirty="0">
                <a:solidFill>
                  <a:schemeClr val="bg1"/>
                </a:solidFill>
                <a:cs typeface="Arial" pitchFamily="34" charset="0"/>
              </a:rPr>
              <a:t>Année universitaire : 2022-2023</a:t>
            </a:r>
            <a:endParaRPr lang="ko-KR" altLang="en-US" dirty="0">
              <a:solidFill>
                <a:schemeClr val="bg1"/>
              </a:solidFill>
              <a:cs typeface="Arial" pitchFamily="34" charset="0"/>
            </a:endParaRPr>
          </a:p>
        </p:txBody>
      </p:sp>
      <p:sp>
        <p:nvSpPr>
          <p:cNvPr id="19" name="TextBox 82">
            <a:extLst>
              <a:ext uri="{FF2B5EF4-FFF2-40B4-BE49-F238E27FC236}">
                <a16:creationId xmlns:a16="http://schemas.microsoft.com/office/drawing/2014/main" id="{9EA42F33-EEC5-4AE1-9F85-264882282CAB}"/>
              </a:ext>
            </a:extLst>
          </p:cNvPr>
          <p:cNvSpPr txBox="1"/>
          <p:nvPr/>
        </p:nvSpPr>
        <p:spPr>
          <a:xfrm>
            <a:off x="10519279" y="5522188"/>
            <a:ext cx="1672721" cy="523220"/>
          </a:xfrm>
          <a:prstGeom prst="rect">
            <a:avLst/>
          </a:prstGeom>
          <a:noFill/>
        </p:spPr>
        <p:txBody>
          <a:bodyPr wrap="square" rtlCol="0" anchor="ctr">
            <a:spAutoFit/>
          </a:bodyPr>
          <a:lstStyle/>
          <a:p>
            <a:r>
              <a:rPr lang="en-US" altLang="ko-KR" sz="1400" dirty="0" err="1">
                <a:solidFill>
                  <a:schemeClr val="bg1"/>
                </a:solidFill>
                <a:cs typeface="Arial" pitchFamily="34" charset="0"/>
              </a:rPr>
              <a:t>Encadré</a:t>
            </a:r>
            <a:r>
              <a:rPr lang="en-US" altLang="ko-KR" sz="1400" dirty="0">
                <a:solidFill>
                  <a:schemeClr val="bg1"/>
                </a:solidFill>
                <a:cs typeface="Arial" pitchFamily="34" charset="0"/>
              </a:rPr>
              <a:t> par :</a:t>
            </a:r>
          </a:p>
          <a:p>
            <a:endParaRPr lang="en-US" altLang="ko-KR" sz="1400" dirty="0">
              <a:solidFill>
                <a:schemeClr val="bg1"/>
              </a:solidFill>
              <a:cs typeface="Arial" pitchFamily="34" charset="0"/>
            </a:endParaRPr>
          </a:p>
        </p:txBody>
      </p:sp>
    </p:spTree>
    <p:extLst>
      <p:ext uri="{BB962C8B-B14F-4D97-AF65-F5344CB8AC3E}">
        <p14:creationId xmlns:p14="http://schemas.microsoft.com/office/powerpoint/2010/main" val="3057340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174554"/>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8D6579FB-80AA-4EBF-AE14-BA4BC4C2CF12}"/>
              </a:ext>
            </a:extLst>
          </p:cNvPr>
          <p:cNvSpPr txBox="1"/>
          <p:nvPr/>
        </p:nvSpPr>
        <p:spPr>
          <a:xfrm>
            <a:off x="4253406" y="56332"/>
            <a:ext cx="2533601" cy="923330"/>
          </a:xfrm>
          <a:prstGeom prst="rect">
            <a:avLst/>
          </a:prstGeom>
          <a:noFill/>
        </p:spPr>
        <p:txBody>
          <a:bodyPr wrap="square" rtlCol="0" anchor="ctr">
            <a:spAutoFit/>
          </a:bodyPr>
          <a:lstStyle/>
          <a:p>
            <a:pPr algn="ctr"/>
            <a:r>
              <a:rPr lang="en-US" altLang="ko-KR" sz="5400" dirty="0">
                <a:solidFill>
                  <a:schemeClr val="bg1"/>
                </a:solidFill>
                <a:cs typeface="Arial" pitchFamily="34" charset="0"/>
              </a:rPr>
              <a:t>Plan</a:t>
            </a:r>
            <a:endParaRPr lang="ko-KR" altLang="en-US" sz="5400" dirty="0">
              <a:solidFill>
                <a:schemeClr val="bg1"/>
              </a:solidFill>
              <a:cs typeface="Arial" pitchFamily="34" charset="0"/>
            </a:endParaRPr>
          </a:p>
        </p:txBody>
      </p:sp>
      <p:grpSp>
        <p:nvGrpSpPr>
          <p:cNvPr id="22" name="Group 21">
            <a:extLst>
              <a:ext uri="{FF2B5EF4-FFF2-40B4-BE49-F238E27FC236}">
                <a16:creationId xmlns:a16="http://schemas.microsoft.com/office/drawing/2014/main" id="{6D82379A-4806-4E55-B404-F9EBA141895F}"/>
              </a:ext>
            </a:extLst>
          </p:cNvPr>
          <p:cNvGrpSpPr/>
          <p:nvPr/>
        </p:nvGrpSpPr>
        <p:grpSpPr>
          <a:xfrm>
            <a:off x="525901" y="655771"/>
            <a:ext cx="4045404" cy="1015663"/>
            <a:chOff x="1985297" y="337716"/>
            <a:chExt cx="4045404" cy="1015663"/>
          </a:xfrm>
        </p:grpSpPr>
        <p:sp>
          <p:nvSpPr>
            <p:cNvPr id="6" name="TextBox 5">
              <a:extLst>
                <a:ext uri="{FF2B5EF4-FFF2-40B4-BE49-F238E27FC236}">
                  <a16:creationId xmlns:a16="http://schemas.microsoft.com/office/drawing/2014/main" id="{B4C43BF4-0643-4C68-A841-BECA7B930C64}"/>
                </a:ext>
              </a:extLst>
            </p:cNvPr>
            <p:cNvSpPr txBox="1"/>
            <p:nvPr/>
          </p:nvSpPr>
          <p:spPr>
            <a:xfrm>
              <a:off x="2931685" y="678165"/>
              <a:ext cx="3099016" cy="461665"/>
            </a:xfrm>
            <a:prstGeom prst="rect">
              <a:avLst/>
            </a:prstGeom>
            <a:noFill/>
          </p:spPr>
          <p:txBody>
            <a:bodyPr wrap="square" lIns="108000" rIns="108000" rtlCol="0">
              <a:spAutoFit/>
            </a:bodyPr>
            <a:lstStyle/>
            <a:p>
              <a:r>
                <a:rPr lang="en-US" altLang="ko-KR" sz="2400" b="1" dirty="0">
                  <a:solidFill>
                    <a:schemeClr val="bg1"/>
                  </a:solidFill>
                  <a:cs typeface="Arial" pitchFamily="34" charset="0"/>
                </a:rPr>
                <a:t>Introduction</a:t>
              </a:r>
              <a:endParaRPr lang="ko-KR" altLang="en-US" sz="2400" b="1" dirty="0">
                <a:solidFill>
                  <a:schemeClr val="bg1"/>
                </a:solidFill>
                <a:cs typeface="Arial" pitchFamily="34" charset="0"/>
              </a:endParaRPr>
            </a:p>
          </p:txBody>
        </p:sp>
        <p:sp>
          <p:nvSpPr>
            <p:cNvPr id="7" name="TextBox 6">
              <a:extLst>
                <a:ext uri="{FF2B5EF4-FFF2-40B4-BE49-F238E27FC236}">
                  <a16:creationId xmlns:a16="http://schemas.microsoft.com/office/drawing/2014/main" id="{723D0F0A-7EE6-4994-83A7-8EB91952FC61}"/>
                </a:ext>
              </a:extLst>
            </p:cNvPr>
            <p:cNvSpPr txBox="1"/>
            <p:nvPr/>
          </p:nvSpPr>
          <p:spPr>
            <a:xfrm>
              <a:off x="1985297" y="337716"/>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01</a:t>
              </a:r>
              <a:endParaRPr lang="ko-KR" altLang="en-US" sz="6000" b="1" dirty="0">
                <a:solidFill>
                  <a:schemeClr val="accent1"/>
                </a:solidFill>
                <a:cs typeface="Arial" pitchFamily="34" charset="0"/>
              </a:endParaRPr>
            </a:p>
          </p:txBody>
        </p:sp>
      </p:grpSp>
      <p:grpSp>
        <p:nvGrpSpPr>
          <p:cNvPr id="23" name="Group 22">
            <a:extLst>
              <a:ext uri="{FF2B5EF4-FFF2-40B4-BE49-F238E27FC236}">
                <a16:creationId xmlns:a16="http://schemas.microsoft.com/office/drawing/2014/main" id="{04CC4457-89DD-4352-AB51-0910BE740B17}"/>
              </a:ext>
            </a:extLst>
          </p:cNvPr>
          <p:cNvGrpSpPr/>
          <p:nvPr/>
        </p:nvGrpSpPr>
        <p:grpSpPr>
          <a:xfrm>
            <a:off x="6469107" y="655770"/>
            <a:ext cx="4293187" cy="1015663"/>
            <a:chOff x="2772560" y="337715"/>
            <a:chExt cx="4293187" cy="1015663"/>
          </a:xfrm>
        </p:grpSpPr>
        <p:sp>
          <p:nvSpPr>
            <p:cNvPr id="27" name="TextBox 26">
              <a:extLst>
                <a:ext uri="{FF2B5EF4-FFF2-40B4-BE49-F238E27FC236}">
                  <a16:creationId xmlns:a16="http://schemas.microsoft.com/office/drawing/2014/main" id="{E4514232-7223-4172-8340-C5D1ABEC2389}"/>
                </a:ext>
              </a:extLst>
            </p:cNvPr>
            <p:cNvSpPr txBox="1"/>
            <p:nvPr/>
          </p:nvSpPr>
          <p:spPr>
            <a:xfrm>
              <a:off x="3966731" y="337715"/>
              <a:ext cx="3099016" cy="461665"/>
            </a:xfrm>
            <a:prstGeom prst="rect">
              <a:avLst/>
            </a:prstGeom>
            <a:noFill/>
          </p:spPr>
          <p:txBody>
            <a:bodyPr wrap="square" lIns="108000" rIns="108000" rtlCol="0">
              <a:spAutoFit/>
            </a:bodyPr>
            <a:lstStyle/>
            <a:p>
              <a:endParaRPr lang="ko-KR" altLang="en-US" sz="2400" b="1" dirty="0">
                <a:solidFill>
                  <a:schemeClr val="bg1"/>
                </a:solidFill>
                <a:cs typeface="Arial" pitchFamily="34" charset="0"/>
              </a:endParaRPr>
            </a:p>
          </p:txBody>
        </p:sp>
        <p:sp>
          <p:nvSpPr>
            <p:cNvPr id="25" name="TextBox 24">
              <a:extLst>
                <a:ext uri="{FF2B5EF4-FFF2-40B4-BE49-F238E27FC236}">
                  <a16:creationId xmlns:a16="http://schemas.microsoft.com/office/drawing/2014/main" id="{1A24AFD4-45B5-4A01-808E-ACCCC4666910}"/>
                </a:ext>
              </a:extLst>
            </p:cNvPr>
            <p:cNvSpPr txBox="1"/>
            <p:nvPr/>
          </p:nvSpPr>
          <p:spPr>
            <a:xfrm>
              <a:off x="2772560" y="337715"/>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02</a:t>
              </a:r>
              <a:endParaRPr lang="ko-KR" altLang="en-US" sz="6000" b="1" dirty="0">
                <a:solidFill>
                  <a:schemeClr val="accent1"/>
                </a:solidFill>
                <a:cs typeface="Arial" pitchFamily="34" charset="0"/>
              </a:endParaRPr>
            </a:p>
          </p:txBody>
        </p:sp>
      </p:grpSp>
      <p:grpSp>
        <p:nvGrpSpPr>
          <p:cNvPr id="28" name="Group 27">
            <a:extLst>
              <a:ext uri="{FF2B5EF4-FFF2-40B4-BE49-F238E27FC236}">
                <a16:creationId xmlns:a16="http://schemas.microsoft.com/office/drawing/2014/main" id="{13B9A7D2-3EA3-4E35-9CBC-4733271531E1}"/>
              </a:ext>
            </a:extLst>
          </p:cNvPr>
          <p:cNvGrpSpPr/>
          <p:nvPr/>
        </p:nvGrpSpPr>
        <p:grpSpPr>
          <a:xfrm>
            <a:off x="525901" y="1944821"/>
            <a:ext cx="4177189" cy="1015663"/>
            <a:chOff x="1985297" y="-225368"/>
            <a:chExt cx="4177189" cy="1015663"/>
          </a:xfrm>
        </p:grpSpPr>
        <p:sp>
          <p:nvSpPr>
            <p:cNvPr id="32" name="TextBox 31">
              <a:extLst>
                <a:ext uri="{FF2B5EF4-FFF2-40B4-BE49-F238E27FC236}">
                  <a16:creationId xmlns:a16="http://schemas.microsoft.com/office/drawing/2014/main" id="{4CA90938-346C-4188-8DD4-C58ECAFEBDF8}"/>
                </a:ext>
              </a:extLst>
            </p:cNvPr>
            <p:cNvSpPr txBox="1"/>
            <p:nvPr/>
          </p:nvSpPr>
          <p:spPr>
            <a:xfrm>
              <a:off x="3063470" y="72287"/>
              <a:ext cx="3099016" cy="461665"/>
            </a:xfrm>
            <a:prstGeom prst="rect">
              <a:avLst/>
            </a:prstGeom>
            <a:noFill/>
          </p:spPr>
          <p:txBody>
            <a:bodyPr wrap="square" lIns="108000" rIns="108000" rtlCol="0">
              <a:spAutoFit/>
            </a:bodyPr>
            <a:lstStyle/>
            <a:p>
              <a:r>
                <a:rPr lang="en-US" altLang="ko-KR" sz="2400" b="1" dirty="0">
                  <a:solidFill>
                    <a:schemeClr val="bg1"/>
                  </a:solidFill>
                  <a:cs typeface="Arial" pitchFamily="34" charset="0"/>
                </a:rPr>
                <a:t>Fonctionnement</a:t>
              </a:r>
              <a:endParaRPr lang="ko-KR" altLang="en-US" sz="2400" b="1" dirty="0">
                <a:solidFill>
                  <a:schemeClr val="bg1"/>
                </a:solidFill>
                <a:cs typeface="Arial" pitchFamily="34" charset="0"/>
              </a:endParaRPr>
            </a:p>
          </p:txBody>
        </p:sp>
        <p:sp>
          <p:nvSpPr>
            <p:cNvPr id="30" name="TextBox 29">
              <a:extLst>
                <a:ext uri="{FF2B5EF4-FFF2-40B4-BE49-F238E27FC236}">
                  <a16:creationId xmlns:a16="http://schemas.microsoft.com/office/drawing/2014/main" id="{B0F28BDB-974B-465A-B46E-C9B3C11C2AE6}"/>
                </a:ext>
              </a:extLst>
            </p:cNvPr>
            <p:cNvSpPr txBox="1"/>
            <p:nvPr/>
          </p:nvSpPr>
          <p:spPr>
            <a:xfrm>
              <a:off x="1985297" y="-225368"/>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03</a:t>
              </a:r>
              <a:endParaRPr lang="ko-KR" altLang="en-US" sz="6000" b="1" dirty="0">
                <a:solidFill>
                  <a:schemeClr val="accent1"/>
                </a:solidFill>
                <a:cs typeface="Arial" pitchFamily="34" charset="0"/>
              </a:endParaRPr>
            </a:p>
          </p:txBody>
        </p:sp>
      </p:grpSp>
      <p:grpSp>
        <p:nvGrpSpPr>
          <p:cNvPr id="33" name="Group 32">
            <a:extLst>
              <a:ext uri="{FF2B5EF4-FFF2-40B4-BE49-F238E27FC236}">
                <a16:creationId xmlns:a16="http://schemas.microsoft.com/office/drawing/2014/main" id="{4D5CC248-FD84-48BD-8BD0-695C9D91BA8B}"/>
              </a:ext>
            </a:extLst>
          </p:cNvPr>
          <p:cNvGrpSpPr/>
          <p:nvPr/>
        </p:nvGrpSpPr>
        <p:grpSpPr>
          <a:xfrm>
            <a:off x="6469106" y="1965478"/>
            <a:ext cx="5187148" cy="1015663"/>
            <a:chOff x="2772560" y="-187111"/>
            <a:chExt cx="4025833" cy="1015663"/>
          </a:xfrm>
        </p:grpSpPr>
        <p:sp>
          <p:nvSpPr>
            <p:cNvPr id="37" name="TextBox 36">
              <a:extLst>
                <a:ext uri="{FF2B5EF4-FFF2-40B4-BE49-F238E27FC236}">
                  <a16:creationId xmlns:a16="http://schemas.microsoft.com/office/drawing/2014/main" id="{A0D192CB-9424-40A2-9527-742654B8485C}"/>
                </a:ext>
              </a:extLst>
            </p:cNvPr>
            <p:cNvSpPr txBox="1"/>
            <p:nvPr/>
          </p:nvSpPr>
          <p:spPr>
            <a:xfrm>
              <a:off x="3699377" y="107488"/>
              <a:ext cx="3099016" cy="461665"/>
            </a:xfrm>
            <a:prstGeom prst="rect">
              <a:avLst/>
            </a:prstGeom>
            <a:noFill/>
          </p:spPr>
          <p:txBody>
            <a:bodyPr wrap="square" lIns="108000" rIns="108000" rtlCol="0">
              <a:spAutoFit/>
            </a:bodyPr>
            <a:lstStyle/>
            <a:p>
              <a:r>
                <a:rPr lang="en-US" altLang="ko-KR" sz="2400" b="1" dirty="0">
                  <a:solidFill>
                    <a:schemeClr val="bg1"/>
                  </a:solidFill>
                  <a:cs typeface="Arial" pitchFamily="34" charset="0"/>
                </a:rPr>
                <a:t>Outils Utilisés</a:t>
              </a:r>
              <a:endParaRPr lang="ko-KR" altLang="en-US" sz="2400" b="1" dirty="0">
                <a:solidFill>
                  <a:schemeClr val="bg1"/>
                </a:solidFill>
                <a:cs typeface="Arial" pitchFamily="34" charset="0"/>
              </a:endParaRPr>
            </a:p>
          </p:txBody>
        </p:sp>
        <p:sp>
          <p:nvSpPr>
            <p:cNvPr id="35" name="TextBox 34">
              <a:extLst>
                <a:ext uri="{FF2B5EF4-FFF2-40B4-BE49-F238E27FC236}">
                  <a16:creationId xmlns:a16="http://schemas.microsoft.com/office/drawing/2014/main" id="{8919EB3B-1F9F-4699-8BD7-9E95B9B171C9}"/>
                </a:ext>
              </a:extLst>
            </p:cNvPr>
            <p:cNvSpPr txBox="1"/>
            <p:nvPr/>
          </p:nvSpPr>
          <p:spPr>
            <a:xfrm>
              <a:off x="2772560" y="-187111"/>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04</a:t>
              </a:r>
              <a:endParaRPr lang="ko-KR" altLang="en-US" sz="6000" b="1" dirty="0">
                <a:solidFill>
                  <a:schemeClr val="accent1"/>
                </a:solidFill>
                <a:cs typeface="Arial" pitchFamily="34" charset="0"/>
              </a:endParaRPr>
            </a:p>
          </p:txBody>
        </p:sp>
      </p:grpSp>
      <p:grpSp>
        <p:nvGrpSpPr>
          <p:cNvPr id="38" name="Group 27">
            <a:extLst>
              <a:ext uri="{FF2B5EF4-FFF2-40B4-BE49-F238E27FC236}">
                <a16:creationId xmlns:a16="http://schemas.microsoft.com/office/drawing/2014/main" id="{13B9A7D2-3EA3-4E35-9CBC-4733271531E1}"/>
              </a:ext>
            </a:extLst>
          </p:cNvPr>
          <p:cNvGrpSpPr/>
          <p:nvPr/>
        </p:nvGrpSpPr>
        <p:grpSpPr>
          <a:xfrm>
            <a:off x="525901" y="3233871"/>
            <a:ext cx="4177189" cy="1015663"/>
            <a:chOff x="1823932" y="-238738"/>
            <a:chExt cx="4177189" cy="1015663"/>
          </a:xfrm>
        </p:grpSpPr>
        <p:sp>
          <p:nvSpPr>
            <p:cNvPr id="39" name="TextBox 31">
              <a:extLst>
                <a:ext uri="{FF2B5EF4-FFF2-40B4-BE49-F238E27FC236}">
                  <a16:creationId xmlns:a16="http://schemas.microsoft.com/office/drawing/2014/main" id="{4CA90938-346C-4188-8DD4-C58ECAFEBDF8}"/>
                </a:ext>
              </a:extLst>
            </p:cNvPr>
            <p:cNvSpPr txBox="1"/>
            <p:nvPr/>
          </p:nvSpPr>
          <p:spPr>
            <a:xfrm>
              <a:off x="2902105" y="88800"/>
              <a:ext cx="3099016" cy="461665"/>
            </a:xfrm>
            <a:prstGeom prst="rect">
              <a:avLst/>
            </a:prstGeom>
            <a:noFill/>
          </p:spPr>
          <p:txBody>
            <a:bodyPr wrap="square" lIns="108000" rIns="108000" rtlCol="0">
              <a:spAutoFit/>
            </a:bodyPr>
            <a:lstStyle/>
            <a:p>
              <a:r>
                <a:rPr lang="en-US" altLang="ko-KR" sz="2400" b="1" dirty="0" err="1">
                  <a:solidFill>
                    <a:schemeClr val="bg1"/>
                  </a:solidFill>
                  <a:cs typeface="Arial" pitchFamily="34" charset="0"/>
                </a:rPr>
                <a:t>Démostration</a:t>
              </a:r>
              <a:endParaRPr lang="ko-KR" altLang="en-US" sz="2400" b="1" dirty="0">
                <a:solidFill>
                  <a:schemeClr val="bg1"/>
                </a:solidFill>
                <a:cs typeface="Arial" pitchFamily="34" charset="0"/>
              </a:endParaRPr>
            </a:p>
          </p:txBody>
        </p:sp>
        <p:sp>
          <p:nvSpPr>
            <p:cNvPr id="40" name="TextBox 29">
              <a:extLst>
                <a:ext uri="{FF2B5EF4-FFF2-40B4-BE49-F238E27FC236}">
                  <a16:creationId xmlns:a16="http://schemas.microsoft.com/office/drawing/2014/main" id="{B0F28BDB-974B-465A-B46E-C9B3C11C2AE6}"/>
                </a:ext>
              </a:extLst>
            </p:cNvPr>
            <p:cNvSpPr txBox="1"/>
            <p:nvPr/>
          </p:nvSpPr>
          <p:spPr>
            <a:xfrm>
              <a:off x="1823932" y="-238738"/>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05</a:t>
              </a:r>
              <a:endParaRPr lang="ko-KR" altLang="en-US" sz="6000" b="1" dirty="0">
                <a:solidFill>
                  <a:schemeClr val="accent1"/>
                </a:solidFill>
                <a:cs typeface="Arial" pitchFamily="34" charset="0"/>
              </a:endParaRPr>
            </a:p>
          </p:txBody>
        </p:sp>
      </p:grpSp>
      <p:grpSp>
        <p:nvGrpSpPr>
          <p:cNvPr id="18" name="Group 27">
            <a:extLst>
              <a:ext uri="{FF2B5EF4-FFF2-40B4-BE49-F238E27FC236}">
                <a16:creationId xmlns:a16="http://schemas.microsoft.com/office/drawing/2014/main" id="{13B9A7D2-3EA3-4E35-9CBC-4733271531E1}"/>
              </a:ext>
            </a:extLst>
          </p:cNvPr>
          <p:cNvGrpSpPr/>
          <p:nvPr/>
        </p:nvGrpSpPr>
        <p:grpSpPr>
          <a:xfrm>
            <a:off x="6469106" y="3206103"/>
            <a:ext cx="4177189" cy="1015663"/>
            <a:chOff x="1823932" y="-238738"/>
            <a:chExt cx="4177189" cy="1015663"/>
          </a:xfrm>
        </p:grpSpPr>
        <p:sp>
          <p:nvSpPr>
            <p:cNvPr id="19" name="TextBox 31">
              <a:extLst>
                <a:ext uri="{FF2B5EF4-FFF2-40B4-BE49-F238E27FC236}">
                  <a16:creationId xmlns:a16="http://schemas.microsoft.com/office/drawing/2014/main" id="{4CA90938-346C-4188-8DD4-C58ECAFEBDF8}"/>
                </a:ext>
              </a:extLst>
            </p:cNvPr>
            <p:cNvSpPr txBox="1"/>
            <p:nvPr/>
          </p:nvSpPr>
          <p:spPr>
            <a:xfrm>
              <a:off x="2902105" y="88800"/>
              <a:ext cx="3099016" cy="461665"/>
            </a:xfrm>
            <a:prstGeom prst="rect">
              <a:avLst/>
            </a:prstGeom>
            <a:noFill/>
          </p:spPr>
          <p:txBody>
            <a:bodyPr wrap="square" lIns="108000" rIns="108000" rtlCol="0">
              <a:spAutoFit/>
            </a:bodyPr>
            <a:lstStyle/>
            <a:p>
              <a:r>
                <a:rPr lang="en-US" altLang="ko-KR" sz="2400" b="1" dirty="0">
                  <a:solidFill>
                    <a:schemeClr val="bg1"/>
                  </a:solidFill>
                  <a:cs typeface="Arial" pitchFamily="34" charset="0"/>
                </a:rPr>
                <a:t>Conclusion</a:t>
              </a:r>
              <a:endParaRPr lang="ko-KR" altLang="en-US" sz="2400" b="1" dirty="0">
                <a:solidFill>
                  <a:schemeClr val="bg1"/>
                </a:solidFill>
                <a:cs typeface="Arial" pitchFamily="34" charset="0"/>
              </a:endParaRPr>
            </a:p>
          </p:txBody>
        </p:sp>
        <p:sp>
          <p:nvSpPr>
            <p:cNvPr id="21" name="TextBox 29">
              <a:extLst>
                <a:ext uri="{FF2B5EF4-FFF2-40B4-BE49-F238E27FC236}">
                  <a16:creationId xmlns:a16="http://schemas.microsoft.com/office/drawing/2014/main" id="{B0F28BDB-974B-465A-B46E-C9B3C11C2AE6}"/>
                </a:ext>
              </a:extLst>
            </p:cNvPr>
            <p:cNvSpPr txBox="1"/>
            <p:nvPr/>
          </p:nvSpPr>
          <p:spPr>
            <a:xfrm>
              <a:off x="1823932" y="-238738"/>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06</a:t>
              </a:r>
              <a:endParaRPr lang="ko-KR" altLang="en-US" sz="6000" b="1" dirty="0">
                <a:solidFill>
                  <a:schemeClr val="accent1"/>
                </a:solidFill>
                <a:cs typeface="Arial" pitchFamily="34" charset="0"/>
              </a:endParaRPr>
            </a:p>
          </p:txBody>
        </p:sp>
      </p:grpSp>
      <p:sp>
        <p:nvSpPr>
          <p:cNvPr id="24" name="TextBox 31">
            <a:extLst>
              <a:ext uri="{FF2B5EF4-FFF2-40B4-BE49-F238E27FC236}">
                <a16:creationId xmlns:a16="http://schemas.microsoft.com/office/drawing/2014/main" id="{4CA90938-346C-4188-8DD4-C58ECAFEBDF8}"/>
              </a:ext>
            </a:extLst>
          </p:cNvPr>
          <p:cNvSpPr txBox="1"/>
          <p:nvPr/>
        </p:nvSpPr>
        <p:spPr>
          <a:xfrm>
            <a:off x="7779276" y="806219"/>
            <a:ext cx="3099016" cy="461665"/>
          </a:xfrm>
          <a:prstGeom prst="rect">
            <a:avLst/>
          </a:prstGeom>
          <a:noFill/>
        </p:spPr>
        <p:txBody>
          <a:bodyPr wrap="square" lIns="108000" rIns="108000" rtlCol="0">
            <a:spAutoFit/>
          </a:bodyPr>
          <a:lstStyle/>
          <a:p>
            <a:r>
              <a:rPr lang="en-US" altLang="ko-KR" sz="2400" b="1" dirty="0">
                <a:solidFill>
                  <a:schemeClr val="bg1"/>
                </a:solidFill>
                <a:cs typeface="Arial" pitchFamily="34" charset="0"/>
              </a:rPr>
              <a:t>Objectif</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874815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5">
            <a:extLst>
              <a:ext uri="{FF2B5EF4-FFF2-40B4-BE49-F238E27FC236}">
                <a16:creationId xmlns:a16="http://schemas.microsoft.com/office/drawing/2014/main" id="{5E28A1E7-70C9-4F2D-91D1-54391597BF5B}"/>
              </a:ext>
            </a:extLst>
          </p:cNvPr>
          <p:cNvSpPr/>
          <p:nvPr/>
        </p:nvSpPr>
        <p:spPr>
          <a:xfrm>
            <a:off x="3371746" y="606410"/>
            <a:ext cx="5935816" cy="720638"/>
          </a:xfrm>
          <a:prstGeom prst="rect">
            <a:avLst/>
          </a:prstGeom>
          <a:noFill/>
        </p:spPr>
        <p:txBody>
          <a:bodyPr lIns="0" anchor="ctr"/>
          <a:lstStyle/>
          <a:p>
            <a:pPr algn="ctr"/>
            <a:r>
              <a:rPr lang="en-US" altLang="ko-KR" sz="4800" b="1" dirty="0">
                <a:solidFill>
                  <a:schemeClr val="accent2"/>
                </a:solidFill>
                <a:latin typeface="+mj-lt"/>
              </a:rPr>
              <a:t>Introduction</a:t>
            </a:r>
          </a:p>
        </p:txBody>
      </p:sp>
      <p:grpSp>
        <p:nvGrpSpPr>
          <p:cNvPr id="22" name="Group 84">
            <a:extLst>
              <a:ext uri="{FF2B5EF4-FFF2-40B4-BE49-F238E27FC236}">
                <a16:creationId xmlns:a16="http://schemas.microsoft.com/office/drawing/2014/main" id="{3B091A03-6081-4654-B4D5-F24E289370DA}"/>
              </a:ext>
            </a:extLst>
          </p:cNvPr>
          <p:cNvGrpSpPr/>
          <p:nvPr/>
        </p:nvGrpSpPr>
        <p:grpSpPr>
          <a:xfrm>
            <a:off x="5438601" y="5181600"/>
            <a:ext cx="1437328" cy="1676400"/>
            <a:chOff x="1" y="3385664"/>
            <a:chExt cx="3245157" cy="3492319"/>
          </a:xfrm>
        </p:grpSpPr>
        <p:grpSp>
          <p:nvGrpSpPr>
            <p:cNvPr id="23" name="Group 85">
              <a:extLst>
                <a:ext uri="{FF2B5EF4-FFF2-40B4-BE49-F238E27FC236}">
                  <a16:creationId xmlns:a16="http://schemas.microsoft.com/office/drawing/2014/main" id="{0373AA0E-9C86-41D7-AF70-21FE01ED4C24}"/>
                </a:ext>
              </a:extLst>
            </p:cNvPr>
            <p:cNvGrpSpPr/>
            <p:nvPr/>
          </p:nvGrpSpPr>
          <p:grpSpPr>
            <a:xfrm>
              <a:off x="1" y="3962278"/>
              <a:ext cx="2034371" cy="2277641"/>
              <a:chOff x="1" y="3962278"/>
              <a:chExt cx="2034371" cy="2277641"/>
            </a:xfrm>
          </p:grpSpPr>
          <p:sp>
            <p:nvSpPr>
              <p:cNvPr id="35" name="Freeform: Shape 97">
                <a:extLst>
                  <a:ext uri="{FF2B5EF4-FFF2-40B4-BE49-F238E27FC236}">
                    <a16:creationId xmlns:a16="http://schemas.microsoft.com/office/drawing/2014/main" id="{3B68F3ED-3BFD-45A1-9591-6BE64DD5B035}"/>
                  </a:ext>
                </a:extLst>
              </p:cNvPr>
              <p:cNvSpPr/>
              <p:nvPr/>
            </p:nvSpPr>
            <p:spPr>
              <a:xfrm>
                <a:off x="504899" y="3962278"/>
                <a:ext cx="1529473" cy="1851626"/>
              </a:xfrm>
              <a:custGeom>
                <a:avLst/>
                <a:gdLst>
                  <a:gd name="connsiteX0" fmla="*/ 2660333 w 2715559"/>
                  <a:gd name="connsiteY0" fmla="*/ 1901649 h 3287536"/>
                  <a:gd name="connsiteX1" fmla="*/ 2655570 w 2715559"/>
                  <a:gd name="connsiteY1" fmla="*/ 1765441 h 3287536"/>
                  <a:gd name="connsiteX2" fmla="*/ 2713672 w 2715559"/>
                  <a:gd name="connsiteY2" fmla="*/ 1554939 h 3287536"/>
                  <a:gd name="connsiteX3" fmla="*/ 2673668 w 2715559"/>
                  <a:gd name="connsiteY3" fmla="*/ 1450164 h 3287536"/>
                  <a:gd name="connsiteX4" fmla="*/ 2648903 w 2715559"/>
                  <a:gd name="connsiteY4" fmla="*/ 1334911 h 3287536"/>
                  <a:gd name="connsiteX5" fmla="*/ 2655570 w 2715559"/>
                  <a:gd name="connsiteY5" fmla="*/ 1231089 h 3287536"/>
                  <a:gd name="connsiteX6" fmla="*/ 2480310 w 2715559"/>
                  <a:gd name="connsiteY6" fmla="*/ 1001536 h 3287536"/>
                  <a:gd name="connsiteX7" fmla="*/ 1182052 w 2715559"/>
                  <a:gd name="connsiteY7" fmla="*/ 964389 h 3287536"/>
                  <a:gd name="connsiteX8" fmla="*/ 886777 w 2715559"/>
                  <a:gd name="connsiteY8" fmla="*/ 993916 h 3287536"/>
                  <a:gd name="connsiteX9" fmla="*/ 865823 w 2715559"/>
                  <a:gd name="connsiteY9" fmla="*/ 979629 h 3287536"/>
                  <a:gd name="connsiteX10" fmla="*/ 901065 w 2715559"/>
                  <a:gd name="connsiteY10" fmla="*/ 824371 h 3287536"/>
                  <a:gd name="connsiteX11" fmla="*/ 973455 w 2715559"/>
                  <a:gd name="connsiteY11" fmla="*/ 680544 h 3287536"/>
                  <a:gd name="connsiteX12" fmla="*/ 973455 w 2715559"/>
                  <a:gd name="connsiteY12" fmla="*/ 680544 h 3287536"/>
                  <a:gd name="connsiteX13" fmla="*/ 985838 w 2715559"/>
                  <a:gd name="connsiteY13" fmla="*/ 133809 h 3287536"/>
                  <a:gd name="connsiteX14" fmla="*/ 1012508 w 2715559"/>
                  <a:gd name="connsiteY14" fmla="*/ 103329 h 3287536"/>
                  <a:gd name="connsiteX15" fmla="*/ 983933 w 2715559"/>
                  <a:gd name="connsiteY15" fmla="*/ 57609 h 3287536"/>
                  <a:gd name="connsiteX16" fmla="*/ 784860 w 2715559"/>
                  <a:gd name="connsiteY16" fmla="*/ 42369 h 3287536"/>
                  <a:gd name="connsiteX17" fmla="*/ 716280 w 2715559"/>
                  <a:gd name="connsiteY17" fmla="*/ 156669 h 3287536"/>
                  <a:gd name="connsiteX18" fmla="*/ 649605 w 2715559"/>
                  <a:gd name="connsiteY18" fmla="*/ 318594 h 3287536"/>
                  <a:gd name="connsiteX19" fmla="*/ 258127 w 2715559"/>
                  <a:gd name="connsiteY19" fmla="*/ 921526 h 3287536"/>
                  <a:gd name="connsiteX20" fmla="*/ 160020 w 2715559"/>
                  <a:gd name="connsiteY20" fmla="*/ 1078689 h 3287536"/>
                  <a:gd name="connsiteX21" fmla="*/ 40005 w 2715559"/>
                  <a:gd name="connsiteY21" fmla="*/ 1474929 h 3287536"/>
                  <a:gd name="connsiteX22" fmla="*/ 0 w 2715559"/>
                  <a:gd name="connsiteY22" fmla="*/ 1522554 h 3287536"/>
                  <a:gd name="connsiteX23" fmla="*/ 3810 w 2715559"/>
                  <a:gd name="connsiteY23" fmla="*/ 1534936 h 3287536"/>
                  <a:gd name="connsiteX24" fmla="*/ 303848 w 2715559"/>
                  <a:gd name="connsiteY24" fmla="*/ 2331226 h 3287536"/>
                  <a:gd name="connsiteX25" fmla="*/ 664845 w 2715559"/>
                  <a:gd name="connsiteY25" fmla="*/ 3287536 h 3287536"/>
                  <a:gd name="connsiteX26" fmla="*/ 701040 w 2715559"/>
                  <a:gd name="connsiteY26" fmla="*/ 3279916 h 3287536"/>
                  <a:gd name="connsiteX27" fmla="*/ 992505 w 2715559"/>
                  <a:gd name="connsiteY27" fmla="*/ 3169426 h 3287536"/>
                  <a:gd name="connsiteX28" fmla="*/ 1344930 w 2715559"/>
                  <a:gd name="connsiteY28" fmla="*/ 3009406 h 3287536"/>
                  <a:gd name="connsiteX29" fmla="*/ 2436495 w 2715559"/>
                  <a:gd name="connsiteY29" fmla="*/ 2568399 h 3287536"/>
                  <a:gd name="connsiteX30" fmla="*/ 2579370 w 2715559"/>
                  <a:gd name="connsiteY30" fmla="*/ 2518869 h 3287536"/>
                  <a:gd name="connsiteX31" fmla="*/ 2651760 w 2715559"/>
                  <a:gd name="connsiteY31" fmla="*/ 2436001 h 3287536"/>
                  <a:gd name="connsiteX32" fmla="*/ 2594610 w 2715559"/>
                  <a:gd name="connsiteY32" fmla="*/ 2215974 h 3287536"/>
                  <a:gd name="connsiteX33" fmla="*/ 2700338 w 2715559"/>
                  <a:gd name="connsiteY33" fmla="*/ 2056906 h 3287536"/>
                  <a:gd name="connsiteX34" fmla="*/ 2660333 w 2715559"/>
                  <a:gd name="connsiteY34" fmla="*/ 1901649 h 328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715559" h="3287536">
                    <a:moveTo>
                      <a:pt x="2660333" y="1901649"/>
                    </a:moveTo>
                    <a:cubicBezTo>
                      <a:pt x="2630805" y="1854024"/>
                      <a:pt x="2619375" y="1812114"/>
                      <a:pt x="2655570" y="1765441"/>
                    </a:cubicBezTo>
                    <a:cubicBezTo>
                      <a:pt x="2695575" y="1700671"/>
                      <a:pt x="2723197" y="1633044"/>
                      <a:pt x="2713672" y="1554939"/>
                    </a:cubicBezTo>
                    <a:cubicBezTo>
                      <a:pt x="2707005" y="1506361"/>
                      <a:pt x="2686050" y="1459689"/>
                      <a:pt x="2673668" y="1450164"/>
                    </a:cubicBezTo>
                    <a:cubicBezTo>
                      <a:pt x="2630805" y="1418731"/>
                      <a:pt x="2627947" y="1379679"/>
                      <a:pt x="2648903" y="1334911"/>
                    </a:cubicBezTo>
                    <a:cubicBezTo>
                      <a:pt x="2663190" y="1310146"/>
                      <a:pt x="2662238" y="1257759"/>
                      <a:pt x="2655570" y="1231089"/>
                    </a:cubicBezTo>
                    <a:cubicBezTo>
                      <a:pt x="2627947" y="1131076"/>
                      <a:pt x="2575560" y="1050114"/>
                      <a:pt x="2480310" y="1001536"/>
                    </a:cubicBezTo>
                    <a:cubicBezTo>
                      <a:pt x="2211705" y="870091"/>
                      <a:pt x="1816418" y="870091"/>
                      <a:pt x="1182052" y="964389"/>
                    </a:cubicBezTo>
                    <a:cubicBezTo>
                      <a:pt x="1154430" y="977724"/>
                      <a:pt x="998220" y="981534"/>
                      <a:pt x="886777" y="993916"/>
                    </a:cubicBezTo>
                    <a:cubicBezTo>
                      <a:pt x="867727" y="995821"/>
                      <a:pt x="863918" y="996774"/>
                      <a:pt x="865823" y="979629"/>
                    </a:cubicBezTo>
                    <a:cubicBezTo>
                      <a:pt x="871538" y="927241"/>
                      <a:pt x="869633" y="873901"/>
                      <a:pt x="901065" y="824371"/>
                    </a:cubicBezTo>
                    <a:cubicBezTo>
                      <a:pt x="929640" y="779604"/>
                      <a:pt x="949643" y="729121"/>
                      <a:pt x="973455" y="680544"/>
                    </a:cubicBezTo>
                    <a:cubicBezTo>
                      <a:pt x="973455" y="680544"/>
                      <a:pt x="973455" y="680544"/>
                      <a:pt x="973455" y="680544"/>
                    </a:cubicBezTo>
                    <a:cubicBezTo>
                      <a:pt x="978218" y="498616"/>
                      <a:pt x="982027" y="315736"/>
                      <a:pt x="985838" y="133809"/>
                    </a:cubicBezTo>
                    <a:cubicBezTo>
                      <a:pt x="985838" y="112854"/>
                      <a:pt x="990600" y="101424"/>
                      <a:pt x="1012508" y="103329"/>
                    </a:cubicBezTo>
                    <a:cubicBezTo>
                      <a:pt x="1002983" y="88089"/>
                      <a:pt x="995363" y="71896"/>
                      <a:pt x="983933" y="57609"/>
                    </a:cubicBezTo>
                    <a:cubicBezTo>
                      <a:pt x="929640" y="-12876"/>
                      <a:pt x="848677" y="-19544"/>
                      <a:pt x="784860" y="42369"/>
                    </a:cubicBezTo>
                    <a:cubicBezTo>
                      <a:pt x="751523" y="74754"/>
                      <a:pt x="729615" y="112854"/>
                      <a:pt x="716280" y="156669"/>
                    </a:cubicBezTo>
                    <a:cubicBezTo>
                      <a:pt x="698183" y="211914"/>
                      <a:pt x="681990" y="269064"/>
                      <a:pt x="649605" y="318594"/>
                    </a:cubicBezTo>
                    <a:cubicBezTo>
                      <a:pt x="519113" y="519571"/>
                      <a:pt x="387667" y="719596"/>
                      <a:pt x="258127" y="921526"/>
                    </a:cubicBezTo>
                    <a:cubicBezTo>
                      <a:pt x="224790" y="972961"/>
                      <a:pt x="182880" y="1020586"/>
                      <a:pt x="160020" y="1078689"/>
                    </a:cubicBezTo>
                    <a:cubicBezTo>
                      <a:pt x="109538" y="1207276"/>
                      <a:pt x="78105" y="1342531"/>
                      <a:pt x="40005" y="1474929"/>
                    </a:cubicBezTo>
                    <a:cubicBezTo>
                      <a:pt x="33338" y="1497789"/>
                      <a:pt x="26670" y="1517791"/>
                      <a:pt x="0" y="1522554"/>
                    </a:cubicBezTo>
                    <a:cubicBezTo>
                      <a:pt x="953" y="1526364"/>
                      <a:pt x="1905" y="1531126"/>
                      <a:pt x="3810" y="1534936"/>
                    </a:cubicBezTo>
                    <a:cubicBezTo>
                      <a:pt x="103823" y="1800684"/>
                      <a:pt x="203835" y="2065479"/>
                      <a:pt x="303848" y="2331226"/>
                    </a:cubicBezTo>
                    <a:cubicBezTo>
                      <a:pt x="423863" y="2650314"/>
                      <a:pt x="544830" y="2968449"/>
                      <a:pt x="664845" y="3287536"/>
                    </a:cubicBezTo>
                    <a:cubicBezTo>
                      <a:pt x="677227" y="3284679"/>
                      <a:pt x="688658" y="3282774"/>
                      <a:pt x="701040" y="3279916"/>
                    </a:cubicBezTo>
                    <a:cubicBezTo>
                      <a:pt x="801052" y="3250389"/>
                      <a:pt x="896302" y="3208479"/>
                      <a:pt x="992505" y="3169426"/>
                    </a:cubicBezTo>
                    <a:cubicBezTo>
                      <a:pt x="1109663" y="3121801"/>
                      <a:pt x="1229677" y="3062746"/>
                      <a:pt x="1344930" y="3009406"/>
                    </a:cubicBezTo>
                    <a:cubicBezTo>
                      <a:pt x="1480185" y="2930349"/>
                      <a:pt x="2380298" y="2584591"/>
                      <a:pt x="2436495" y="2568399"/>
                    </a:cubicBezTo>
                    <a:cubicBezTo>
                      <a:pt x="2484120" y="2551254"/>
                      <a:pt x="2536508" y="2534109"/>
                      <a:pt x="2579370" y="2518869"/>
                    </a:cubicBezTo>
                    <a:cubicBezTo>
                      <a:pt x="2617470" y="2505534"/>
                      <a:pt x="2642235" y="2476959"/>
                      <a:pt x="2651760" y="2436001"/>
                    </a:cubicBezTo>
                    <a:cubicBezTo>
                      <a:pt x="2670810" y="2353134"/>
                      <a:pt x="2670810" y="2275029"/>
                      <a:pt x="2594610" y="2215974"/>
                    </a:cubicBezTo>
                    <a:cubicBezTo>
                      <a:pt x="2682240" y="2173111"/>
                      <a:pt x="2707958" y="2135964"/>
                      <a:pt x="2700338" y="2056906"/>
                    </a:cubicBezTo>
                    <a:cubicBezTo>
                      <a:pt x="2696528" y="2003566"/>
                      <a:pt x="2688908" y="1947369"/>
                      <a:pt x="2660333" y="1901649"/>
                    </a:cubicBezTo>
                    <a:close/>
                  </a:path>
                </a:pathLst>
              </a:custGeom>
              <a:solidFill>
                <a:srgbClr val="FDCBA3"/>
              </a:solidFill>
              <a:ln w="9525" cap="flat">
                <a:noFill/>
                <a:prstDash val="solid"/>
                <a:miter/>
              </a:ln>
            </p:spPr>
            <p:txBody>
              <a:bodyPr rtlCol="0" anchor="ctr"/>
              <a:lstStyle/>
              <a:p>
                <a:endParaRPr lang="en-US"/>
              </a:p>
            </p:txBody>
          </p:sp>
          <p:sp>
            <p:nvSpPr>
              <p:cNvPr id="36" name="Freeform: Shape 98">
                <a:extLst>
                  <a:ext uri="{FF2B5EF4-FFF2-40B4-BE49-F238E27FC236}">
                    <a16:creationId xmlns:a16="http://schemas.microsoft.com/office/drawing/2014/main" id="{3628DBEF-25CD-4E0A-806D-A25B31F6A6B0}"/>
                  </a:ext>
                </a:extLst>
              </p:cNvPr>
              <p:cNvSpPr/>
              <p:nvPr/>
            </p:nvSpPr>
            <p:spPr>
              <a:xfrm>
                <a:off x="1" y="4806553"/>
                <a:ext cx="907217" cy="1433366"/>
              </a:xfrm>
              <a:custGeom>
                <a:avLst/>
                <a:gdLst>
                  <a:gd name="connsiteX0" fmla="*/ 496382 w 907217"/>
                  <a:gd name="connsiteY0" fmla="*/ 594 h 1433366"/>
                  <a:gd name="connsiteX1" fmla="*/ 505435 w 907217"/>
                  <a:gd name="connsiteY1" fmla="*/ 13804 h 1433366"/>
                  <a:gd name="connsiteX2" fmla="*/ 904570 w 907217"/>
                  <a:gd name="connsiteY2" fmla="*/ 1073337 h 1433366"/>
                  <a:gd name="connsiteX3" fmla="*/ 895450 w 907217"/>
                  <a:gd name="connsiteY3" fmla="*/ 1094796 h 1433366"/>
                  <a:gd name="connsiteX4" fmla="*/ 31248 w 907217"/>
                  <a:gd name="connsiteY4" fmla="*/ 1421547 h 1433366"/>
                  <a:gd name="connsiteX5" fmla="*/ 0 w 907217"/>
                  <a:gd name="connsiteY5" fmla="*/ 1433366 h 1433366"/>
                  <a:gd name="connsiteX6" fmla="*/ 0 w 907217"/>
                  <a:gd name="connsiteY6" fmla="*/ 172401 h 1433366"/>
                  <a:gd name="connsiteX7" fmla="*/ 103788 w 907217"/>
                  <a:gd name="connsiteY7" fmla="*/ 135927 h 1433366"/>
                  <a:gd name="connsiteX8" fmla="*/ 479684 w 907217"/>
                  <a:gd name="connsiteY8" fmla="*/ 3075 h 1433366"/>
                  <a:gd name="connsiteX9" fmla="*/ 496382 w 907217"/>
                  <a:gd name="connsiteY9" fmla="*/ 594 h 143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7217" h="1433366">
                    <a:moveTo>
                      <a:pt x="496382" y="594"/>
                    </a:moveTo>
                    <a:cubicBezTo>
                      <a:pt x="500607" y="2002"/>
                      <a:pt x="503557" y="6025"/>
                      <a:pt x="505435" y="13804"/>
                    </a:cubicBezTo>
                    <a:cubicBezTo>
                      <a:pt x="511336" y="18096"/>
                      <a:pt x="895450" y="1051878"/>
                      <a:pt x="904570" y="1073337"/>
                    </a:cubicBezTo>
                    <a:cubicBezTo>
                      <a:pt x="909398" y="1085139"/>
                      <a:pt x="908325" y="1089968"/>
                      <a:pt x="895450" y="1094796"/>
                    </a:cubicBezTo>
                    <a:cubicBezTo>
                      <a:pt x="842473" y="1113908"/>
                      <a:pt x="392172" y="1284950"/>
                      <a:pt x="31248" y="1421547"/>
                    </a:cubicBezTo>
                    <a:lnTo>
                      <a:pt x="0" y="1433366"/>
                    </a:lnTo>
                    <a:lnTo>
                      <a:pt x="0" y="172401"/>
                    </a:lnTo>
                    <a:lnTo>
                      <a:pt x="103788" y="135927"/>
                    </a:lnTo>
                    <a:cubicBezTo>
                      <a:pt x="298625" y="67426"/>
                      <a:pt x="455543" y="12128"/>
                      <a:pt x="479684" y="3075"/>
                    </a:cubicBezTo>
                    <a:cubicBezTo>
                      <a:pt x="486658" y="393"/>
                      <a:pt x="492157" y="-815"/>
                      <a:pt x="496382" y="594"/>
                    </a:cubicBezTo>
                    <a:close/>
                  </a:path>
                </a:pathLst>
              </a:custGeom>
              <a:solidFill>
                <a:srgbClr val="000000"/>
              </a:solidFill>
              <a:ln w="9525" cap="flat">
                <a:noFill/>
                <a:prstDash val="solid"/>
                <a:miter/>
              </a:ln>
            </p:spPr>
            <p:txBody>
              <a:bodyPr wrap="square" rtlCol="0" anchor="ctr">
                <a:noAutofit/>
              </a:bodyPr>
              <a:lstStyle/>
              <a:p>
                <a:endParaRPr lang="en-US"/>
              </a:p>
            </p:txBody>
          </p:sp>
        </p:grpSp>
        <p:grpSp>
          <p:nvGrpSpPr>
            <p:cNvPr id="24" name="Group 86">
              <a:extLst>
                <a:ext uri="{FF2B5EF4-FFF2-40B4-BE49-F238E27FC236}">
                  <a16:creationId xmlns:a16="http://schemas.microsoft.com/office/drawing/2014/main" id="{765AB5ED-D439-4397-939D-92E7E59E4751}"/>
                </a:ext>
              </a:extLst>
            </p:cNvPr>
            <p:cNvGrpSpPr/>
            <p:nvPr/>
          </p:nvGrpSpPr>
          <p:grpSpPr>
            <a:xfrm>
              <a:off x="1024195" y="4013492"/>
              <a:ext cx="903974" cy="1659328"/>
              <a:chOff x="2832912" y="2217237"/>
              <a:chExt cx="1264088" cy="2320350"/>
            </a:xfrm>
          </p:grpSpPr>
          <p:sp>
            <p:nvSpPr>
              <p:cNvPr id="30" name="Freeform: Shape 92">
                <a:extLst>
                  <a:ext uri="{FF2B5EF4-FFF2-40B4-BE49-F238E27FC236}">
                    <a16:creationId xmlns:a16="http://schemas.microsoft.com/office/drawing/2014/main" id="{9712839E-6003-4BE4-AA01-8470438384B6}"/>
                  </a:ext>
                </a:extLst>
              </p:cNvPr>
              <p:cNvSpPr/>
              <p:nvPr/>
            </p:nvSpPr>
            <p:spPr>
              <a:xfrm>
                <a:off x="2832912" y="2217237"/>
                <a:ext cx="1264088" cy="2320350"/>
              </a:xfrm>
              <a:custGeom>
                <a:avLst/>
                <a:gdLst>
                  <a:gd name="connsiteX0" fmla="*/ 1460199 w 1604995"/>
                  <a:gd name="connsiteY0" fmla="*/ 2946099 h 2946115"/>
                  <a:gd name="connsiteX1" fmla="*/ 92409 w 1604995"/>
                  <a:gd name="connsiteY1" fmla="*/ 2921334 h 2946115"/>
                  <a:gd name="connsiteX2" fmla="*/ 16 w 1604995"/>
                  <a:gd name="connsiteY2" fmla="*/ 2825131 h 2946115"/>
                  <a:gd name="connsiteX3" fmla="*/ 48594 w 1604995"/>
                  <a:gd name="connsiteY3" fmla="*/ 92409 h 2946115"/>
                  <a:gd name="connsiteX4" fmla="*/ 144796 w 1604995"/>
                  <a:gd name="connsiteY4" fmla="*/ 16 h 2946115"/>
                  <a:gd name="connsiteX5" fmla="*/ 1512586 w 1604995"/>
                  <a:gd name="connsiteY5" fmla="*/ 24781 h 2946115"/>
                  <a:gd name="connsiteX6" fmla="*/ 1604979 w 1604995"/>
                  <a:gd name="connsiteY6" fmla="*/ 120984 h 2946115"/>
                  <a:gd name="connsiteX7" fmla="*/ 1555449 w 1604995"/>
                  <a:gd name="connsiteY7" fmla="*/ 2853706 h 2946115"/>
                  <a:gd name="connsiteX8" fmla="*/ 1460199 w 1604995"/>
                  <a:gd name="connsiteY8" fmla="*/ 2946099 h 294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4995" h="2946115">
                    <a:moveTo>
                      <a:pt x="1460199" y="2946099"/>
                    </a:moveTo>
                    <a:lnTo>
                      <a:pt x="92409" y="2921334"/>
                    </a:lnTo>
                    <a:cubicBezTo>
                      <a:pt x="40021" y="2920381"/>
                      <a:pt x="-936" y="2877519"/>
                      <a:pt x="16" y="2825131"/>
                    </a:cubicBezTo>
                    <a:lnTo>
                      <a:pt x="48594" y="92409"/>
                    </a:lnTo>
                    <a:cubicBezTo>
                      <a:pt x="49546" y="40021"/>
                      <a:pt x="92409" y="-936"/>
                      <a:pt x="144796" y="16"/>
                    </a:cubicBezTo>
                    <a:lnTo>
                      <a:pt x="1512586" y="24781"/>
                    </a:lnTo>
                    <a:cubicBezTo>
                      <a:pt x="1564974" y="25734"/>
                      <a:pt x="1605931" y="68596"/>
                      <a:pt x="1604979" y="120984"/>
                    </a:cubicBezTo>
                    <a:lnTo>
                      <a:pt x="1555449" y="2853706"/>
                    </a:lnTo>
                    <a:cubicBezTo>
                      <a:pt x="1554496" y="2906094"/>
                      <a:pt x="1511634" y="2947051"/>
                      <a:pt x="1460199" y="2946099"/>
                    </a:cubicBezTo>
                    <a:close/>
                  </a:path>
                </a:pathLst>
              </a:custGeom>
              <a:solidFill>
                <a:srgbClr val="000000"/>
              </a:solidFill>
              <a:ln w="9525" cap="flat">
                <a:noFill/>
                <a:prstDash val="solid"/>
                <a:miter/>
              </a:ln>
            </p:spPr>
            <p:txBody>
              <a:bodyPr rtlCol="0" anchor="ctr"/>
              <a:lstStyle/>
              <a:p>
                <a:endParaRPr lang="en-US"/>
              </a:p>
            </p:txBody>
          </p:sp>
          <p:sp>
            <p:nvSpPr>
              <p:cNvPr id="31" name="Freeform: Shape 93">
                <a:extLst>
                  <a:ext uri="{FF2B5EF4-FFF2-40B4-BE49-F238E27FC236}">
                    <a16:creationId xmlns:a16="http://schemas.microsoft.com/office/drawing/2014/main" id="{0E625933-1DE7-4ED2-8B8F-EFFAD53AF01A}"/>
                  </a:ext>
                </a:extLst>
              </p:cNvPr>
              <p:cNvSpPr/>
              <p:nvPr/>
            </p:nvSpPr>
            <p:spPr>
              <a:xfrm>
                <a:off x="2912444" y="2446057"/>
                <a:ext cx="1099772" cy="1786191"/>
              </a:xfrm>
              <a:custGeom>
                <a:avLst/>
                <a:gdLst>
                  <a:gd name="connsiteX0" fmla="*/ 1320165 w 1396365"/>
                  <a:gd name="connsiteY0" fmla="*/ 2267903 h 2267902"/>
                  <a:gd name="connsiteX1" fmla="*/ 36195 w 1396365"/>
                  <a:gd name="connsiteY1" fmla="*/ 2245043 h 2267902"/>
                  <a:gd name="connsiteX2" fmla="*/ 0 w 1396365"/>
                  <a:gd name="connsiteY2" fmla="*/ 2207895 h 2267902"/>
                  <a:gd name="connsiteX3" fmla="*/ 39053 w 1396365"/>
                  <a:gd name="connsiteY3" fmla="*/ 36195 h 2267902"/>
                  <a:gd name="connsiteX4" fmla="*/ 76200 w 1396365"/>
                  <a:gd name="connsiteY4" fmla="*/ 0 h 2267902"/>
                  <a:gd name="connsiteX5" fmla="*/ 1360170 w 1396365"/>
                  <a:gd name="connsiteY5" fmla="*/ 22860 h 2267902"/>
                  <a:gd name="connsiteX6" fmla="*/ 1396365 w 1396365"/>
                  <a:gd name="connsiteY6" fmla="*/ 60007 h 2267902"/>
                  <a:gd name="connsiteX7" fmla="*/ 1357313 w 1396365"/>
                  <a:gd name="connsiteY7" fmla="*/ 2231708 h 2267902"/>
                  <a:gd name="connsiteX8" fmla="*/ 1320165 w 1396365"/>
                  <a:gd name="connsiteY8" fmla="*/ 2267903 h 2267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6365" h="2267902">
                    <a:moveTo>
                      <a:pt x="1320165" y="2267903"/>
                    </a:moveTo>
                    <a:lnTo>
                      <a:pt x="36195" y="2245043"/>
                    </a:lnTo>
                    <a:cubicBezTo>
                      <a:pt x="16192" y="2245043"/>
                      <a:pt x="0" y="2227897"/>
                      <a:pt x="0" y="2207895"/>
                    </a:cubicBezTo>
                    <a:lnTo>
                      <a:pt x="39053" y="36195"/>
                    </a:lnTo>
                    <a:cubicBezTo>
                      <a:pt x="39053" y="16192"/>
                      <a:pt x="56197" y="0"/>
                      <a:pt x="76200" y="0"/>
                    </a:cubicBezTo>
                    <a:lnTo>
                      <a:pt x="1360170" y="22860"/>
                    </a:lnTo>
                    <a:cubicBezTo>
                      <a:pt x="1380173" y="22860"/>
                      <a:pt x="1396365" y="40005"/>
                      <a:pt x="1396365" y="60007"/>
                    </a:cubicBezTo>
                    <a:lnTo>
                      <a:pt x="1357313" y="2231708"/>
                    </a:lnTo>
                    <a:cubicBezTo>
                      <a:pt x="1356360" y="2251710"/>
                      <a:pt x="1340167" y="2267903"/>
                      <a:pt x="1320165" y="2267903"/>
                    </a:cubicBezTo>
                    <a:close/>
                  </a:path>
                </a:pathLst>
              </a:custGeom>
              <a:solidFill>
                <a:srgbClr val="CDFEFE"/>
              </a:solidFill>
              <a:ln w="9525" cap="flat">
                <a:noFill/>
                <a:prstDash val="solid"/>
                <a:miter/>
              </a:ln>
            </p:spPr>
            <p:txBody>
              <a:bodyPr rtlCol="0" anchor="ctr"/>
              <a:lstStyle/>
              <a:p>
                <a:endParaRPr lang="en-US"/>
              </a:p>
            </p:txBody>
          </p:sp>
          <p:grpSp>
            <p:nvGrpSpPr>
              <p:cNvPr id="32" name="Group 94">
                <a:extLst>
                  <a:ext uri="{FF2B5EF4-FFF2-40B4-BE49-F238E27FC236}">
                    <a16:creationId xmlns:a16="http://schemas.microsoft.com/office/drawing/2014/main" id="{3BF59653-8D8D-40F7-AAAF-FD0E1857685D}"/>
                  </a:ext>
                </a:extLst>
              </p:cNvPr>
              <p:cNvGrpSpPr/>
              <p:nvPr/>
            </p:nvGrpSpPr>
            <p:grpSpPr>
              <a:xfrm>
                <a:off x="3349795" y="3780629"/>
                <a:ext cx="224346" cy="223572"/>
                <a:chOff x="3349795" y="3780629"/>
                <a:chExt cx="224346" cy="223572"/>
              </a:xfrm>
            </p:grpSpPr>
            <p:sp>
              <p:nvSpPr>
                <p:cNvPr id="33" name="Freeform: Shape 95">
                  <a:extLst>
                    <a:ext uri="{FF2B5EF4-FFF2-40B4-BE49-F238E27FC236}">
                      <a16:creationId xmlns:a16="http://schemas.microsoft.com/office/drawing/2014/main" id="{D0BD67E5-B52C-4686-95EE-3C17680011C0}"/>
                    </a:ext>
                  </a:extLst>
                </p:cNvPr>
                <p:cNvSpPr/>
                <p:nvPr/>
              </p:nvSpPr>
              <p:spPr>
                <a:xfrm>
                  <a:off x="3349795" y="3780629"/>
                  <a:ext cx="224346" cy="223572"/>
                </a:xfrm>
                <a:custGeom>
                  <a:avLst/>
                  <a:gdLst>
                    <a:gd name="connsiteX0" fmla="*/ 11 w 284849"/>
                    <a:gd name="connsiteY0" fmla="*/ 139076 h 283866"/>
                    <a:gd name="connsiteX1" fmla="*/ 142886 w 284849"/>
                    <a:gd name="connsiteY1" fmla="*/ 11 h 283866"/>
                    <a:gd name="connsiteX2" fmla="*/ 284808 w 284849"/>
                    <a:gd name="connsiteY2" fmla="*/ 143838 h 283866"/>
                    <a:gd name="connsiteX3" fmla="*/ 140981 w 284849"/>
                    <a:gd name="connsiteY3" fmla="*/ 283856 h 283866"/>
                    <a:gd name="connsiteX4" fmla="*/ 11 w 284849"/>
                    <a:gd name="connsiteY4" fmla="*/ 139076 h 283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49" h="283866">
                      <a:moveTo>
                        <a:pt x="11" y="139076"/>
                      </a:moveTo>
                      <a:cubicBezTo>
                        <a:pt x="963" y="60019"/>
                        <a:pt x="62876" y="-942"/>
                        <a:pt x="142886" y="11"/>
                      </a:cubicBezTo>
                      <a:cubicBezTo>
                        <a:pt x="222896" y="11"/>
                        <a:pt x="286713" y="65733"/>
                        <a:pt x="284808" y="143838"/>
                      </a:cubicBezTo>
                      <a:cubicBezTo>
                        <a:pt x="282903" y="220991"/>
                        <a:pt x="218133" y="284808"/>
                        <a:pt x="140981" y="283856"/>
                      </a:cubicBezTo>
                      <a:cubicBezTo>
                        <a:pt x="61923" y="282903"/>
                        <a:pt x="-942" y="219086"/>
                        <a:pt x="11" y="139076"/>
                      </a:cubicBezTo>
                      <a:close/>
                    </a:path>
                  </a:pathLst>
                </a:custGeom>
                <a:solidFill>
                  <a:srgbClr val="000000"/>
                </a:solidFill>
                <a:ln w="9525" cap="flat">
                  <a:noFill/>
                  <a:prstDash val="solid"/>
                  <a:miter/>
                </a:ln>
              </p:spPr>
              <p:txBody>
                <a:bodyPr rtlCol="0" anchor="ctr"/>
                <a:lstStyle/>
                <a:p>
                  <a:endParaRPr lang="en-US"/>
                </a:p>
              </p:txBody>
            </p:sp>
            <p:sp>
              <p:nvSpPr>
                <p:cNvPr id="34" name="Freeform: Shape 96">
                  <a:extLst>
                    <a:ext uri="{FF2B5EF4-FFF2-40B4-BE49-F238E27FC236}">
                      <a16:creationId xmlns:a16="http://schemas.microsoft.com/office/drawing/2014/main" id="{8F6F1A60-2BA3-4A12-BD91-6CE1D9FFD3C4}"/>
                    </a:ext>
                  </a:extLst>
                </p:cNvPr>
                <p:cNvSpPr/>
                <p:nvPr/>
              </p:nvSpPr>
              <p:spPr>
                <a:xfrm>
                  <a:off x="3420299" y="3850404"/>
                  <a:ext cx="81041" cy="81793"/>
                </a:xfrm>
                <a:custGeom>
                  <a:avLst/>
                  <a:gdLst>
                    <a:gd name="connsiteX0" fmla="*/ 102898 w 102897"/>
                    <a:gd name="connsiteY0" fmla="*/ 51435 h 103851"/>
                    <a:gd name="connsiteX1" fmla="*/ 53368 w 102897"/>
                    <a:gd name="connsiteY1" fmla="*/ 103822 h 103851"/>
                    <a:gd name="connsiteX2" fmla="*/ 28 w 102897"/>
                    <a:gd name="connsiteY2" fmla="*/ 54292 h 103851"/>
                    <a:gd name="connsiteX3" fmla="*/ 51463 w 102897"/>
                    <a:gd name="connsiteY3" fmla="*/ 0 h 103851"/>
                    <a:gd name="connsiteX4" fmla="*/ 102898 w 102897"/>
                    <a:gd name="connsiteY4" fmla="*/ 51435 h 103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97" h="103851">
                      <a:moveTo>
                        <a:pt x="102898" y="51435"/>
                      </a:moveTo>
                      <a:cubicBezTo>
                        <a:pt x="102898" y="80010"/>
                        <a:pt x="81943" y="102870"/>
                        <a:pt x="53368" y="103822"/>
                      </a:cubicBezTo>
                      <a:cubicBezTo>
                        <a:pt x="25745" y="104775"/>
                        <a:pt x="1933" y="81915"/>
                        <a:pt x="28" y="54292"/>
                      </a:cubicBezTo>
                      <a:cubicBezTo>
                        <a:pt x="-925" y="24765"/>
                        <a:pt x="22888" y="0"/>
                        <a:pt x="51463" y="0"/>
                      </a:cubicBezTo>
                      <a:cubicBezTo>
                        <a:pt x="79085" y="0"/>
                        <a:pt x="102898" y="23813"/>
                        <a:pt x="102898" y="51435"/>
                      </a:cubicBezTo>
                      <a:close/>
                    </a:path>
                  </a:pathLst>
                </a:custGeom>
                <a:solidFill>
                  <a:srgbClr val="FCFCFC"/>
                </a:solidFill>
                <a:ln w="9525" cap="flat">
                  <a:noFill/>
                  <a:prstDash val="solid"/>
                  <a:miter/>
                </a:ln>
              </p:spPr>
              <p:txBody>
                <a:bodyPr rtlCol="0" anchor="ctr"/>
                <a:lstStyle/>
                <a:p>
                  <a:endParaRPr lang="en-US"/>
                </a:p>
              </p:txBody>
            </p:sp>
          </p:grpSp>
        </p:grpSp>
        <p:grpSp>
          <p:nvGrpSpPr>
            <p:cNvPr id="25" name="Group 87">
              <a:extLst>
                <a:ext uri="{FF2B5EF4-FFF2-40B4-BE49-F238E27FC236}">
                  <a16:creationId xmlns:a16="http://schemas.microsoft.com/office/drawing/2014/main" id="{2FE49908-0647-4739-AF02-411C98B8BF55}"/>
                </a:ext>
              </a:extLst>
            </p:cNvPr>
            <p:cNvGrpSpPr/>
            <p:nvPr/>
          </p:nvGrpSpPr>
          <p:grpSpPr>
            <a:xfrm>
              <a:off x="1509767" y="5181402"/>
              <a:ext cx="1735391" cy="1696581"/>
              <a:chOff x="1509767" y="5181402"/>
              <a:chExt cx="1735391" cy="1696581"/>
            </a:xfrm>
          </p:grpSpPr>
          <p:sp>
            <p:nvSpPr>
              <p:cNvPr id="28" name="Freeform: Shape 90">
                <a:extLst>
                  <a:ext uri="{FF2B5EF4-FFF2-40B4-BE49-F238E27FC236}">
                    <a16:creationId xmlns:a16="http://schemas.microsoft.com/office/drawing/2014/main" id="{32E70DBC-D504-446C-B9F3-D9FD5F42AFC6}"/>
                  </a:ext>
                </a:extLst>
              </p:cNvPr>
              <p:cNvSpPr/>
              <p:nvPr/>
            </p:nvSpPr>
            <p:spPr>
              <a:xfrm>
                <a:off x="2129557" y="6377457"/>
                <a:ext cx="1115601" cy="500526"/>
              </a:xfrm>
              <a:custGeom>
                <a:avLst/>
                <a:gdLst>
                  <a:gd name="connsiteX0" fmla="*/ 603980 w 1744122"/>
                  <a:gd name="connsiteY0" fmla="*/ 1515955 h 1515954"/>
                  <a:gd name="connsiteX1" fmla="*/ 18193 w 1744122"/>
                  <a:gd name="connsiteY1" fmla="*/ 836822 h 1515954"/>
                  <a:gd name="connsiteX2" fmla="*/ 24860 w 1744122"/>
                  <a:gd name="connsiteY2" fmla="*/ 774910 h 1515954"/>
                  <a:gd name="connsiteX3" fmla="*/ 1165003 w 1744122"/>
                  <a:gd name="connsiteY3" fmla="*/ 8147 h 1515954"/>
                  <a:gd name="connsiteX4" fmla="*/ 1203103 w 1744122"/>
                  <a:gd name="connsiteY4" fmla="*/ 11958 h 1515954"/>
                  <a:gd name="connsiteX5" fmla="*/ 1744123 w 1744122"/>
                  <a:gd name="connsiteY5" fmla="*/ 619652 h 1515954"/>
                  <a:gd name="connsiteX6" fmla="*/ 1651730 w 1744122"/>
                  <a:gd name="connsiteY6" fmla="*/ 733000 h 1515954"/>
                  <a:gd name="connsiteX7" fmla="*/ 684943 w 1744122"/>
                  <a:gd name="connsiteY7" fmla="*/ 1478808 h 1515954"/>
                  <a:gd name="connsiteX8" fmla="*/ 603980 w 1744122"/>
                  <a:gd name="connsiteY8" fmla="*/ 1515955 h 1515954"/>
                  <a:gd name="connsiteX0" fmla="*/ 603980 w 1744124"/>
                  <a:gd name="connsiteY0" fmla="*/ 1515955 h 1515956"/>
                  <a:gd name="connsiteX1" fmla="*/ 18193 w 1744124"/>
                  <a:gd name="connsiteY1" fmla="*/ 836822 h 1515956"/>
                  <a:gd name="connsiteX2" fmla="*/ 24860 w 1744124"/>
                  <a:gd name="connsiteY2" fmla="*/ 774910 h 1515956"/>
                  <a:gd name="connsiteX3" fmla="*/ 1165003 w 1744124"/>
                  <a:gd name="connsiteY3" fmla="*/ 8147 h 1515956"/>
                  <a:gd name="connsiteX4" fmla="*/ 1203103 w 1744124"/>
                  <a:gd name="connsiteY4" fmla="*/ 11958 h 1515956"/>
                  <a:gd name="connsiteX5" fmla="*/ 1744123 w 1744124"/>
                  <a:gd name="connsiteY5" fmla="*/ 619652 h 1515956"/>
                  <a:gd name="connsiteX6" fmla="*/ 684943 w 1744124"/>
                  <a:gd name="connsiteY6" fmla="*/ 1478808 h 1515956"/>
                  <a:gd name="connsiteX7" fmla="*/ 603980 w 1744124"/>
                  <a:gd name="connsiteY7" fmla="*/ 1515955 h 1515956"/>
                  <a:gd name="connsiteX0" fmla="*/ 603980 w 1947061"/>
                  <a:gd name="connsiteY0" fmla="*/ 1569179 h 1569178"/>
                  <a:gd name="connsiteX1" fmla="*/ 18193 w 1947061"/>
                  <a:gd name="connsiteY1" fmla="*/ 890046 h 1569178"/>
                  <a:gd name="connsiteX2" fmla="*/ 24860 w 1947061"/>
                  <a:gd name="connsiteY2" fmla="*/ 828134 h 1569178"/>
                  <a:gd name="connsiteX3" fmla="*/ 1165003 w 1947061"/>
                  <a:gd name="connsiteY3" fmla="*/ 61371 h 1569178"/>
                  <a:gd name="connsiteX4" fmla="*/ 1203103 w 1947061"/>
                  <a:gd name="connsiteY4" fmla="*/ 65182 h 1569178"/>
                  <a:gd name="connsiteX5" fmla="*/ 1947061 w 1947061"/>
                  <a:gd name="connsiteY5" fmla="*/ 891425 h 1569178"/>
                  <a:gd name="connsiteX6" fmla="*/ 684943 w 1947061"/>
                  <a:gd name="connsiteY6" fmla="*/ 1532032 h 1569178"/>
                  <a:gd name="connsiteX7" fmla="*/ 603980 w 1947061"/>
                  <a:gd name="connsiteY7" fmla="*/ 1569179 h 1569178"/>
                  <a:gd name="connsiteX0" fmla="*/ 603980 w 1947061"/>
                  <a:gd name="connsiteY0" fmla="*/ 1569179 h 1569180"/>
                  <a:gd name="connsiteX1" fmla="*/ 18193 w 1947061"/>
                  <a:gd name="connsiteY1" fmla="*/ 890046 h 1569180"/>
                  <a:gd name="connsiteX2" fmla="*/ 24860 w 1947061"/>
                  <a:gd name="connsiteY2" fmla="*/ 828134 h 1569180"/>
                  <a:gd name="connsiteX3" fmla="*/ 1165003 w 1947061"/>
                  <a:gd name="connsiteY3" fmla="*/ 61371 h 1569180"/>
                  <a:gd name="connsiteX4" fmla="*/ 1203103 w 1947061"/>
                  <a:gd name="connsiteY4" fmla="*/ 65182 h 1569180"/>
                  <a:gd name="connsiteX5" fmla="*/ 1947061 w 1947061"/>
                  <a:gd name="connsiteY5" fmla="*/ 891425 h 1569180"/>
                  <a:gd name="connsiteX6" fmla="*/ 603980 w 1947061"/>
                  <a:gd name="connsiteY6" fmla="*/ 1569179 h 1569180"/>
                  <a:gd name="connsiteX0" fmla="*/ 127319 w 1943922"/>
                  <a:gd name="connsiteY0" fmla="*/ 994186 h 1037602"/>
                  <a:gd name="connsiteX1" fmla="*/ 15054 w 1943922"/>
                  <a:gd name="connsiteY1" fmla="*/ 890046 h 1037602"/>
                  <a:gd name="connsiteX2" fmla="*/ 21721 w 1943922"/>
                  <a:gd name="connsiteY2" fmla="*/ 828134 h 1037602"/>
                  <a:gd name="connsiteX3" fmla="*/ 1161864 w 1943922"/>
                  <a:gd name="connsiteY3" fmla="*/ 61371 h 1037602"/>
                  <a:gd name="connsiteX4" fmla="*/ 1199964 w 1943922"/>
                  <a:gd name="connsiteY4" fmla="*/ 65182 h 1037602"/>
                  <a:gd name="connsiteX5" fmla="*/ 1943922 w 1943922"/>
                  <a:gd name="connsiteY5" fmla="*/ 891425 h 1037602"/>
                  <a:gd name="connsiteX6" fmla="*/ 127319 w 1943922"/>
                  <a:gd name="connsiteY6" fmla="*/ 994186 h 1037602"/>
                  <a:gd name="connsiteX0" fmla="*/ 127319 w 1943922"/>
                  <a:gd name="connsiteY0" fmla="*/ 994186 h 994186"/>
                  <a:gd name="connsiteX1" fmla="*/ 15054 w 1943922"/>
                  <a:gd name="connsiteY1" fmla="*/ 890046 h 994186"/>
                  <a:gd name="connsiteX2" fmla="*/ 21721 w 1943922"/>
                  <a:gd name="connsiteY2" fmla="*/ 828134 h 994186"/>
                  <a:gd name="connsiteX3" fmla="*/ 1161864 w 1943922"/>
                  <a:gd name="connsiteY3" fmla="*/ 61371 h 994186"/>
                  <a:gd name="connsiteX4" fmla="*/ 1199964 w 1943922"/>
                  <a:gd name="connsiteY4" fmla="*/ 65182 h 994186"/>
                  <a:gd name="connsiteX5" fmla="*/ 1943922 w 1943922"/>
                  <a:gd name="connsiteY5" fmla="*/ 891425 h 994186"/>
                  <a:gd name="connsiteX6" fmla="*/ 127319 w 1943922"/>
                  <a:gd name="connsiteY6" fmla="*/ 994186 h 994186"/>
                  <a:gd name="connsiteX0" fmla="*/ 127319 w 1943922"/>
                  <a:gd name="connsiteY0" fmla="*/ 994186 h 994186"/>
                  <a:gd name="connsiteX1" fmla="*/ 15054 w 1943922"/>
                  <a:gd name="connsiteY1" fmla="*/ 890046 h 994186"/>
                  <a:gd name="connsiteX2" fmla="*/ 21721 w 1943922"/>
                  <a:gd name="connsiteY2" fmla="*/ 828134 h 994186"/>
                  <a:gd name="connsiteX3" fmla="*/ 1161864 w 1943922"/>
                  <a:gd name="connsiteY3" fmla="*/ 61371 h 994186"/>
                  <a:gd name="connsiteX4" fmla="*/ 1199964 w 1943922"/>
                  <a:gd name="connsiteY4" fmla="*/ 65182 h 994186"/>
                  <a:gd name="connsiteX5" fmla="*/ 1943922 w 1943922"/>
                  <a:gd name="connsiteY5" fmla="*/ 891425 h 994186"/>
                  <a:gd name="connsiteX6" fmla="*/ 127319 w 1943922"/>
                  <a:gd name="connsiteY6" fmla="*/ 994186 h 994186"/>
                  <a:gd name="connsiteX0" fmla="*/ 127319 w 1994657"/>
                  <a:gd name="connsiteY0" fmla="*/ 996684 h 996684"/>
                  <a:gd name="connsiteX1" fmla="*/ 15054 w 1994657"/>
                  <a:gd name="connsiteY1" fmla="*/ 892544 h 996684"/>
                  <a:gd name="connsiteX2" fmla="*/ 21721 w 1994657"/>
                  <a:gd name="connsiteY2" fmla="*/ 830632 h 996684"/>
                  <a:gd name="connsiteX3" fmla="*/ 1161864 w 1994657"/>
                  <a:gd name="connsiteY3" fmla="*/ 63869 h 996684"/>
                  <a:gd name="connsiteX4" fmla="*/ 1199964 w 1994657"/>
                  <a:gd name="connsiteY4" fmla="*/ 67680 h 996684"/>
                  <a:gd name="connsiteX5" fmla="*/ 1994657 w 1994657"/>
                  <a:gd name="connsiteY5" fmla="*/ 927745 h 996684"/>
                  <a:gd name="connsiteX6" fmla="*/ 127319 w 1994657"/>
                  <a:gd name="connsiteY6" fmla="*/ 996684 h 996684"/>
                  <a:gd name="connsiteX0" fmla="*/ 127319 w 1994657"/>
                  <a:gd name="connsiteY0" fmla="*/ 996684 h 996684"/>
                  <a:gd name="connsiteX1" fmla="*/ 15054 w 1994657"/>
                  <a:gd name="connsiteY1" fmla="*/ 892544 h 996684"/>
                  <a:gd name="connsiteX2" fmla="*/ 21721 w 1994657"/>
                  <a:gd name="connsiteY2" fmla="*/ 830632 h 996684"/>
                  <a:gd name="connsiteX3" fmla="*/ 1161864 w 1994657"/>
                  <a:gd name="connsiteY3" fmla="*/ 63869 h 996684"/>
                  <a:gd name="connsiteX4" fmla="*/ 1199964 w 1994657"/>
                  <a:gd name="connsiteY4" fmla="*/ 67680 h 996684"/>
                  <a:gd name="connsiteX5" fmla="*/ 1994657 w 1994657"/>
                  <a:gd name="connsiteY5" fmla="*/ 927745 h 996684"/>
                  <a:gd name="connsiteX6" fmla="*/ 127319 w 1994657"/>
                  <a:gd name="connsiteY6" fmla="*/ 996684 h 996684"/>
                  <a:gd name="connsiteX0" fmla="*/ 127319 w 1994657"/>
                  <a:gd name="connsiteY0" fmla="*/ 939723 h 939723"/>
                  <a:gd name="connsiteX1" fmla="*/ 15054 w 1994657"/>
                  <a:gd name="connsiteY1" fmla="*/ 835583 h 939723"/>
                  <a:gd name="connsiteX2" fmla="*/ 21721 w 1994657"/>
                  <a:gd name="connsiteY2" fmla="*/ 773671 h 939723"/>
                  <a:gd name="connsiteX3" fmla="*/ 1161864 w 1994657"/>
                  <a:gd name="connsiteY3" fmla="*/ 6908 h 939723"/>
                  <a:gd name="connsiteX4" fmla="*/ 1199964 w 1994657"/>
                  <a:gd name="connsiteY4" fmla="*/ 10719 h 939723"/>
                  <a:gd name="connsiteX5" fmla="*/ 1994657 w 1994657"/>
                  <a:gd name="connsiteY5" fmla="*/ 870784 h 939723"/>
                  <a:gd name="connsiteX6" fmla="*/ 127319 w 1994657"/>
                  <a:gd name="connsiteY6" fmla="*/ 939723 h 939723"/>
                  <a:gd name="connsiteX0" fmla="*/ 123992 w 1991330"/>
                  <a:gd name="connsiteY0" fmla="*/ 939721 h 939721"/>
                  <a:gd name="connsiteX1" fmla="*/ 11727 w 1991330"/>
                  <a:gd name="connsiteY1" fmla="*/ 835581 h 939721"/>
                  <a:gd name="connsiteX2" fmla="*/ 18394 w 1991330"/>
                  <a:gd name="connsiteY2" fmla="*/ 773669 h 939721"/>
                  <a:gd name="connsiteX3" fmla="*/ 1158537 w 1991330"/>
                  <a:gd name="connsiteY3" fmla="*/ 6906 h 939721"/>
                  <a:gd name="connsiteX4" fmla="*/ 1196637 w 1991330"/>
                  <a:gd name="connsiteY4" fmla="*/ 10717 h 939721"/>
                  <a:gd name="connsiteX5" fmla="*/ 1991330 w 1991330"/>
                  <a:gd name="connsiteY5" fmla="*/ 870782 h 939721"/>
                  <a:gd name="connsiteX6" fmla="*/ 123992 w 1991330"/>
                  <a:gd name="connsiteY6" fmla="*/ 939721 h 939721"/>
                  <a:gd name="connsiteX0" fmla="*/ 194213 w 2061551"/>
                  <a:gd name="connsiteY0" fmla="*/ 939721 h 939721"/>
                  <a:gd name="connsiteX1" fmla="*/ 81948 w 2061551"/>
                  <a:gd name="connsiteY1" fmla="*/ 835582 h 939721"/>
                  <a:gd name="connsiteX2" fmla="*/ 88615 w 2061551"/>
                  <a:gd name="connsiteY2" fmla="*/ 773669 h 939721"/>
                  <a:gd name="connsiteX3" fmla="*/ 1228758 w 2061551"/>
                  <a:gd name="connsiteY3" fmla="*/ 6906 h 939721"/>
                  <a:gd name="connsiteX4" fmla="*/ 1266858 w 2061551"/>
                  <a:gd name="connsiteY4" fmla="*/ 10717 h 939721"/>
                  <a:gd name="connsiteX5" fmla="*/ 2061551 w 2061551"/>
                  <a:gd name="connsiteY5" fmla="*/ 870782 h 939721"/>
                  <a:gd name="connsiteX6" fmla="*/ 194213 w 2061551"/>
                  <a:gd name="connsiteY6" fmla="*/ 939721 h 939721"/>
                  <a:gd name="connsiteX0" fmla="*/ 123486 w 1990824"/>
                  <a:gd name="connsiteY0" fmla="*/ 939721 h 939721"/>
                  <a:gd name="connsiteX1" fmla="*/ 11221 w 1990824"/>
                  <a:gd name="connsiteY1" fmla="*/ 835582 h 939721"/>
                  <a:gd name="connsiteX2" fmla="*/ 17888 w 1990824"/>
                  <a:gd name="connsiteY2" fmla="*/ 773669 h 939721"/>
                  <a:gd name="connsiteX3" fmla="*/ 1158031 w 1990824"/>
                  <a:gd name="connsiteY3" fmla="*/ 6906 h 939721"/>
                  <a:gd name="connsiteX4" fmla="*/ 1196131 w 1990824"/>
                  <a:gd name="connsiteY4" fmla="*/ 10717 h 939721"/>
                  <a:gd name="connsiteX5" fmla="*/ 1990824 w 1990824"/>
                  <a:gd name="connsiteY5" fmla="*/ 870782 h 939721"/>
                  <a:gd name="connsiteX6" fmla="*/ 123486 w 1990824"/>
                  <a:gd name="connsiteY6" fmla="*/ 939721 h 939721"/>
                  <a:gd name="connsiteX0" fmla="*/ 125450 w 1992788"/>
                  <a:gd name="connsiteY0" fmla="*/ 939721 h 939721"/>
                  <a:gd name="connsiteX1" fmla="*/ 13185 w 1992788"/>
                  <a:gd name="connsiteY1" fmla="*/ 835582 h 939721"/>
                  <a:gd name="connsiteX2" fmla="*/ 19852 w 1992788"/>
                  <a:gd name="connsiteY2" fmla="*/ 773669 h 939721"/>
                  <a:gd name="connsiteX3" fmla="*/ 1159995 w 1992788"/>
                  <a:gd name="connsiteY3" fmla="*/ 6906 h 939721"/>
                  <a:gd name="connsiteX4" fmla="*/ 1198095 w 1992788"/>
                  <a:gd name="connsiteY4" fmla="*/ 10717 h 939721"/>
                  <a:gd name="connsiteX5" fmla="*/ 1992788 w 1992788"/>
                  <a:gd name="connsiteY5" fmla="*/ 870782 h 939721"/>
                  <a:gd name="connsiteX6" fmla="*/ 125450 w 1992788"/>
                  <a:gd name="connsiteY6" fmla="*/ 939721 h 939721"/>
                  <a:gd name="connsiteX0" fmla="*/ 186284 w 2053622"/>
                  <a:gd name="connsiteY0" fmla="*/ 939721 h 939721"/>
                  <a:gd name="connsiteX1" fmla="*/ 97684 w 2053622"/>
                  <a:gd name="connsiteY1" fmla="*/ 830850 h 939721"/>
                  <a:gd name="connsiteX2" fmla="*/ 80686 w 2053622"/>
                  <a:gd name="connsiteY2" fmla="*/ 773669 h 939721"/>
                  <a:gd name="connsiteX3" fmla="*/ 1220829 w 2053622"/>
                  <a:gd name="connsiteY3" fmla="*/ 6906 h 939721"/>
                  <a:gd name="connsiteX4" fmla="*/ 1258929 w 2053622"/>
                  <a:gd name="connsiteY4" fmla="*/ 10717 h 939721"/>
                  <a:gd name="connsiteX5" fmla="*/ 2053622 w 2053622"/>
                  <a:gd name="connsiteY5" fmla="*/ 870782 h 939721"/>
                  <a:gd name="connsiteX6" fmla="*/ 186284 w 2053622"/>
                  <a:gd name="connsiteY6" fmla="*/ 939721 h 939721"/>
                  <a:gd name="connsiteX0" fmla="*/ 113169 w 1980507"/>
                  <a:gd name="connsiteY0" fmla="*/ 939721 h 939721"/>
                  <a:gd name="connsiteX1" fmla="*/ 24569 w 1980507"/>
                  <a:gd name="connsiteY1" fmla="*/ 830850 h 939721"/>
                  <a:gd name="connsiteX2" fmla="*/ 7571 w 1980507"/>
                  <a:gd name="connsiteY2" fmla="*/ 773669 h 939721"/>
                  <a:gd name="connsiteX3" fmla="*/ 1147714 w 1980507"/>
                  <a:gd name="connsiteY3" fmla="*/ 6906 h 939721"/>
                  <a:gd name="connsiteX4" fmla="*/ 1185814 w 1980507"/>
                  <a:gd name="connsiteY4" fmla="*/ 10717 h 939721"/>
                  <a:gd name="connsiteX5" fmla="*/ 1980507 w 1980507"/>
                  <a:gd name="connsiteY5" fmla="*/ 870782 h 939721"/>
                  <a:gd name="connsiteX6" fmla="*/ 113169 w 1980507"/>
                  <a:gd name="connsiteY6" fmla="*/ 939721 h 939721"/>
                  <a:gd name="connsiteX0" fmla="*/ 74690 w 1989360"/>
                  <a:gd name="connsiteY0" fmla="*/ 887655 h 887655"/>
                  <a:gd name="connsiteX1" fmla="*/ 33422 w 1989360"/>
                  <a:gd name="connsiteY1" fmla="*/ 830850 h 887655"/>
                  <a:gd name="connsiteX2" fmla="*/ 16424 w 1989360"/>
                  <a:gd name="connsiteY2" fmla="*/ 773669 h 887655"/>
                  <a:gd name="connsiteX3" fmla="*/ 1156567 w 1989360"/>
                  <a:gd name="connsiteY3" fmla="*/ 6906 h 887655"/>
                  <a:gd name="connsiteX4" fmla="*/ 1194667 w 1989360"/>
                  <a:gd name="connsiteY4" fmla="*/ 10717 h 887655"/>
                  <a:gd name="connsiteX5" fmla="*/ 1989360 w 1989360"/>
                  <a:gd name="connsiteY5" fmla="*/ 870782 h 887655"/>
                  <a:gd name="connsiteX6" fmla="*/ 74690 w 1989360"/>
                  <a:gd name="connsiteY6" fmla="*/ 887655 h 887655"/>
                  <a:gd name="connsiteX0" fmla="*/ 74690 w 1989360"/>
                  <a:gd name="connsiteY0" fmla="*/ 887655 h 891456"/>
                  <a:gd name="connsiteX1" fmla="*/ 33422 w 1989360"/>
                  <a:gd name="connsiteY1" fmla="*/ 830850 h 891456"/>
                  <a:gd name="connsiteX2" fmla="*/ 16424 w 1989360"/>
                  <a:gd name="connsiteY2" fmla="*/ 773669 h 891456"/>
                  <a:gd name="connsiteX3" fmla="*/ 1156567 w 1989360"/>
                  <a:gd name="connsiteY3" fmla="*/ 6906 h 891456"/>
                  <a:gd name="connsiteX4" fmla="*/ 1194667 w 1989360"/>
                  <a:gd name="connsiteY4" fmla="*/ 10717 h 891456"/>
                  <a:gd name="connsiteX5" fmla="*/ 1989360 w 1989360"/>
                  <a:gd name="connsiteY5" fmla="*/ 870782 h 891456"/>
                  <a:gd name="connsiteX6" fmla="*/ 74690 w 1989360"/>
                  <a:gd name="connsiteY6" fmla="*/ 887655 h 891456"/>
                  <a:gd name="connsiteX0" fmla="*/ 66068 w 1980738"/>
                  <a:gd name="connsiteY0" fmla="*/ 887655 h 891458"/>
                  <a:gd name="connsiteX1" fmla="*/ 24800 w 1980738"/>
                  <a:gd name="connsiteY1" fmla="*/ 830850 h 891458"/>
                  <a:gd name="connsiteX2" fmla="*/ 7802 w 1980738"/>
                  <a:gd name="connsiteY2" fmla="*/ 773669 h 891458"/>
                  <a:gd name="connsiteX3" fmla="*/ 1147945 w 1980738"/>
                  <a:gd name="connsiteY3" fmla="*/ 6906 h 891458"/>
                  <a:gd name="connsiteX4" fmla="*/ 1186045 w 1980738"/>
                  <a:gd name="connsiteY4" fmla="*/ 10717 h 891458"/>
                  <a:gd name="connsiteX5" fmla="*/ 1980738 w 1980738"/>
                  <a:gd name="connsiteY5" fmla="*/ 870782 h 891458"/>
                  <a:gd name="connsiteX6" fmla="*/ 66068 w 1980738"/>
                  <a:gd name="connsiteY6" fmla="*/ 887655 h 891458"/>
                  <a:gd name="connsiteX0" fmla="*/ 66068 w 1980738"/>
                  <a:gd name="connsiteY0" fmla="*/ 943918 h 943918"/>
                  <a:gd name="connsiteX1" fmla="*/ 24800 w 1980738"/>
                  <a:gd name="connsiteY1" fmla="*/ 887113 h 943918"/>
                  <a:gd name="connsiteX2" fmla="*/ 7802 w 1980738"/>
                  <a:gd name="connsiteY2" fmla="*/ 829932 h 943918"/>
                  <a:gd name="connsiteX3" fmla="*/ 1147945 w 1980738"/>
                  <a:gd name="connsiteY3" fmla="*/ 63169 h 943918"/>
                  <a:gd name="connsiteX4" fmla="*/ 1186045 w 1980738"/>
                  <a:gd name="connsiteY4" fmla="*/ 66980 h 943918"/>
                  <a:gd name="connsiteX5" fmla="*/ 1980738 w 1980738"/>
                  <a:gd name="connsiteY5" fmla="*/ 917579 h 943918"/>
                  <a:gd name="connsiteX6" fmla="*/ 66068 w 1980738"/>
                  <a:gd name="connsiteY6" fmla="*/ 943918 h 943918"/>
                  <a:gd name="connsiteX0" fmla="*/ 66068 w 1980738"/>
                  <a:gd name="connsiteY0" fmla="*/ 888677 h 888677"/>
                  <a:gd name="connsiteX1" fmla="*/ 24800 w 1980738"/>
                  <a:gd name="connsiteY1" fmla="*/ 831872 h 888677"/>
                  <a:gd name="connsiteX2" fmla="*/ 7802 w 1980738"/>
                  <a:gd name="connsiteY2" fmla="*/ 774691 h 888677"/>
                  <a:gd name="connsiteX3" fmla="*/ 1147945 w 1980738"/>
                  <a:gd name="connsiteY3" fmla="*/ 7928 h 888677"/>
                  <a:gd name="connsiteX4" fmla="*/ 1186045 w 1980738"/>
                  <a:gd name="connsiteY4" fmla="*/ 11739 h 888677"/>
                  <a:gd name="connsiteX5" fmla="*/ 1980738 w 1980738"/>
                  <a:gd name="connsiteY5" fmla="*/ 862338 h 888677"/>
                  <a:gd name="connsiteX6" fmla="*/ 66068 w 1980738"/>
                  <a:gd name="connsiteY6" fmla="*/ 888677 h 8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0738" h="888677">
                    <a:moveTo>
                      <a:pt x="66068" y="888677"/>
                    </a:moveTo>
                    <a:cubicBezTo>
                      <a:pt x="48133" y="844071"/>
                      <a:pt x="34511" y="850870"/>
                      <a:pt x="24800" y="831872"/>
                    </a:cubicBezTo>
                    <a:cubicBezTo>
                      <a:pt x="15089" y="812874"/>
                      <a:pt x="-13725" y="788949"/>
                      <a:pt x="7802" y="774691"/>
                    </a:cubicBezTo>
                    <a:cubicBezTo>
                      <a:pt x="201357" y="646493"/>
                      <a:pt x="1067935" y="63173"/>
                      <a:pt x="1147945" y="7928"/>
                    </a:cubicBezTo>
                    <a:cubicBezTo>
                      <a:pt x="1164137" y="-3502"/>
                      <a:pt x="1170310" y="-2866"/>
                      <a:pt x="1186045" y="11739"/>
                    </a:cubicBezTo>
                    <a:cubicBezTo>
                      <a:pt x="1324844" y="154141"/>
                      <a:pt x="1732752" y="586924"/>
                      <a:pt x="1980738" y="862338"/>
                    </a:cubicBezTo>
                    <a:cubicBezTo>
                      <a:pt x="1356627" y="910065"/>
                      <a:pt x="599950" y="866574"/>
                      <a:pt x="66068" y="888677"/>
                    </a:cubicBezTo>
                    <a:close/>
                  </a:path>
                </a:pathLst>
              </a:custGeom>
              <a:solidFill>
                <a:srgbClr val="000000"/>
              </a:solidFill>
              <a:ln w="9525" cap="flat">
                <a:noFill/>
                <a:prstDash val="solid"/>
                <a:miter/>
              </a:ln>
            </p:spPr>
            <p:txBody>
              <a:bodyPr rtlCol="0" anchor="ctr"/>
              <a:lstStyle/>
              <a:p>
                <a:endParaRPr lang="en-US"/>
              </a:p>
            </p:txBody>
          </p:sp>
          <p:sp>
            <p:nvSpPr>
              <p:cNvPr id="29" name="Freeform: Shape 91">
                <a:extLst>
                  <a:ext uri="{FF2B5EF4-FFF2-40B4-BE49-F238E27FC236}">
                    <a16:creationId xmlns:a16="http://schemas.microsoft.com/office/drawing/2014/main" id="{15693C1E-3561-499F-B37A-086A255D236D}"/>
                  </a:ext>
                </a:extLst>
              </p:cNvPr>
              <p:cNvSpPr/>
              <p:nvPr/>
            </p:nvSpPr>
            <p:spPr>
              <a:xfrm>
                <a:off x="1509767" y="5181402"/>
                <a:ext cx="1129540" cy="1637209"/>
              </a:xfrm>
              <a:custGeom>
                <a:avLst/>
                <a:gdLst>
                  <a:gd name="connsiteX0" fmla="*/ 2005485 w 2005484"/>
                  <a:gd name="connsiteY0" fmla="*/ 2294387 h 2906844"/>
                  <a:gd name="connsiteX1" fmla="*/ 1502564 w 2005484"/>
                  <a:gd name="connsiteY1" fmla="*/ 2638239 h 2906844"/>
                  <a:gd name="connsiteX2" fmla="*/ 1095847 w 2005484"/>
                  <a:gd name="connsiteY2" fmla="*/ 2906845 h 2906844"/>
                  <a:gd name="connsiteX3" fmla="*/ 725324 w 2005484"/>
                  <a:gd name="connsiteY3" fmla="*/ 2624904 h 2906844"/>
                  <a:gd name="connsiteX4" fmla="*/ 351944 w 2005484"/>
                  <a:gd name="connsiteY4" fmla="*/ 2177229 h 2906844"/>
                  <a:gd name="connsiteX5" fmla="*/ 249074 w 2005484"/>
                  <a:gd name="connsiteY5" fmla="*/ 2015304 h 2906844"/>
                  <a:gd name="connsiteX6" fmla="*/ 227167 w 2005484"/>
                  <a:gd name="connsiteY6" fmla="*/ 1910529 h 2906844"/>
                  <a:gd name="connsiteX7" fmla="*/ 220499 w 2005484"/>
                  <a:gd name="connsiteY7" fmla="*/ 1660974 h 2906844"/>
                  <a:gd name="connsiteX8" fmla="*/ 201449 w 2005484"/>
                  <a:gd name="connsiteY8" fmla="*/ 1409514 h 2906844"/>
                  <a:gd name="connsiteX9" fmla="*/ 320512 w 2005484"/>
                  <a:gd name="connsiteY9" fmla="*/ 1135194 h 2906844"/>
                  <a:gd name="connsiteX10" fmla="*/ 329084 w 2005484"/>
                  <a:gd name="connsiteY10" fmla="*/ 1108524 h 2906844"/>
                  <a:gd name="connsiteX11" fmla="*/ 238597 w 2005484"/>
                  <a:gd name="connsiteY11" fmla="*/ 865637 h 2906844"/>
                  <a:gd name="connsiteX12" fmla="*/ 210974 w 2005484"/>
                  <a:gd name="connsiteY12" fmla="*/ 813249 h 2906844"/>
                  <a:gd name="connsiteX13" fmla="*/ 88102 w 2005484"/>
                  <a:gd name="connsiteY13" fmla="*/ 479874 h 2906844"/>
                  <a:gd name="connsiteX14" fmla="*/ 12855 w 2005484"/>
                  <a:gd name="connsiteY14" fmla="*/ 237939 h 2906844"/>
                  <a:gd name="connsiteX15" fmla="*/ 472 w 2005484"/>
                  <a:gd name="connsiteY15" fmla="*/ 117924 h 2906844"/>
                  <a:gd name="connsiteX16" fmla="*/ 108105 w 2005484"/>
                  <a:gd name="connsiteY16" fmla="*/ 3624 h 2906844"/>
                  <a:gd name="connsiteX17" fmla="*/ 188114 w 2005484"/>
                  <a:gd name="connsiteY17" fmla="*/ 767 h 2906844"/>
                  <a:gd name="connsiteX18" fmla="*/ 284317 w 2005484"/>
                  <a:gd name="connsiteY18" fmla="*/ 69347 h 2906844"/>
                  <a:gd name="connsiteX19" fmla="*/ 410999 w 2005484"/>
                  <a:gd name="connsiteY19" fmla="*/ 318902 h 2906844"/>
                  <a:gd name="connsiteX20" fmla="*/ 474817 w 2005484"/>
                  <a:gd name="connsiteY20" fmla="*/ 467492 h 2906844"/>
                  <a:gd name="connsiteX21" fmla="*/ 664364 w 2005484"/>
                  <a:gd name="connsiteY21" fmla="*/ 835157 h 2906844"/>
                  <a:gd name="connsiteX22" fmla="*/ 689130 w 2005484"/>
                  <a:gd name="connsiteY22" fmla="*/ 841824 h 2906844"/>
                  <a:gd name="connsiteX23" fmla="*/ 758662 w 2005484"/>
                  <a:gd name="connsiteY23" fmla="*/ 815154 h 2906844"/>
                  <a:gd name="connsiteX24" fmla="*/ 940589 w 2005484"/>
                  <a:gd name="connsiteY24" fmla="*/ 830394 h 2906844"/>
                  <a:gd name="connsiteX25" fmla="*/ 987262 w 2005484"/>
                  <a:gd name="connsiteY25" fmla="*/ 857064 h 2906844"/>
                  <a:gd name="connsiteX26" fmla="*/ 1163474 w 2005484"/>
                  <a:gd name="connsiteY26" fmla="*/ 918024 h 2906844"/>
                  <a:gd name="connsiteX27" fmla="*/ 1332067 w 2005484"/>
                  <a:gd name="connsiteY27" fmla="*/ 979937 h 2906844"/>
                  <a:gd name="connsiteX28" fmla="*/ 1627342 w 2005484"/>
                  <a:gd name="connsiteY28" fmla="*/ 1078997 h 2906844"/>
                  <a:gd name="connsiteX29" fmla="*/ 1854037 w 2005484"/>
                  <a:gd name="connsiteY29" fmla="*/ 1292357 h 2906844"/>
                  <a:gd name="connsiteX30" fmla="*/ 1879755 w 2005484"/>
                  <a:gd name="connsiteY30" fmla="*/ 1525719 h 2906844"/>
                  <a:gd name="connsiteX31" fmla="*/ 1927380 w 2005484"/>
                  <a:gd name="connsiteY31" fmla="*/ 2072454 h 2906844"/>
                  <a:gd name="connsiteX32" fmla="*/ 2005485 w 2005484"/>
                  <a:gd name="connsiteY32" fmla="*/ 2294387 h 290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05484" h="2906844">
                    <a:moveTo>
                      <a:pt x="2005485" y="2294387"/>
                    </a:moveTo>
                    <a:cubicBezTo>
                      <a:pt x="1837844" y="2408687"/>
                      <a:pt x="1670205" y="2523939"/>
                      <a:pt x="1502564" y="2638239"/>
                    </a:cubicBezTo>
                    <a:cubicBezTo>
                      <a:pt x="1371119" y="2727775"/>
                      <a:pt x="1229197" y="2818262"/>
                      <a:pt x="1095847" y="2906845"/>
                    </a:cubicBezTo>
                    <a:cubicBezTo>
                      <a:pt x="1025362" y="2854457"/>
                      <a:pt x="855817" y="2739204"/>
                      <a:pt x="725324" y="2624904"/>
                    </a:cubicBezTo>
                    <a:cubicBezTo>
                      <a:pt x="577687" y="2495364"/>
                      <a:pt x="465292" y="2336297"/>
                      <a:pt x="351944" y="2177229"/>
                    </a:cubicBezTo>
                    <a:cubicBezTo>
                      <a:pt x="314797" y="2124842"/>
                      <a:pt x="271934" y="2076264"/>
                      <a:pt x="249074" y="2015304"/>
                    </a:cubicBezTo>
                    <a:cubicBezTo>
                      <a:pt x="235739" y="1981014"/>
                      <a:pt x="229072" y="1945772"/>
                      <a:pt x="227167" y="1910529"/>
                    </a:cubicBezTo>
                    <a:cubicBezTo>
                      <a:pt x="223357" y="1827662"/>
                      <a:pt x="224309" y="1743842"/>
                      <a:pt x="220499" y="1660974"/>
                    </a:cubicBezTo>
                    <a:cubicBezTo>
                      <a:pt x="216689" y="1577154"/>
                      <a:pt x="209069" y="1493334"/>
                      <a:pt x="201449" y="1409514"/>
                    </a:cubicBezTo>
                    <a:cubicBezTo>
                      <a:pt x="191924" y="1296167"/>
                      <a:pt x="209069" y="1195202"/>
                      <a:pt x="320512" y="1135194"/>
                    </a:cubicBezTo>
                    <a:cubicBezTo>
                      <a:pt x="332894" y="1128527"/>
                      <a:pt x="334799" y="1121859"/>
                      <a:pt x="329084" y="1108524"/>
                    </a:cubicBezTo>
                    <a:cubicBezTo>
                      <a:pt x="298605" y="1027562"/>
                      <a:pt x="268124" y="946599"/>
                      <a:pt x="238597" y="865637"/>
                    </a:cubicBezTo>
                    <a:cubicBezTo>
                      <a:pt x="221452" y="852302"/>
                      <a:pt x="217642" y="831347"/>
                      <a:pt x="210974" y="813249"/>
                    </a:cubicBezTo>
                    <a:cubicBezTo>
                      <a:pt x="170017" y="701807"/>
                      <a:pt x="129059" y="591317"/>
                      <a:pt x="88102" y="479874"/>
                    </a:cubicBezTo>
                    <a:cubicBezTo>
                      <a:pt x="62384" y="399864"/>
                      <a:pt x="34762" y="319854"/>
                      <a:pt x="12855" y="237939"/>
                    </a:cubicBezTo>
                    <a:cubicBezTo>
                      <a:pt x="2377" y="198887"/>
                      <a:pt x="-1433" y="157929"/>
                      <a:pt x="472" y="117924"/>
                    </a:cubicBezTo>
                    <a:cubicBezTo>
                      <a:pt x="4282" y="55059"/>
                      <a:pt x="45239" y="10292"/>
                      <a:pt x="108105" y="3624"/>
                    </a:cubicBezTo>
                    <a:cubicBezTo>
                      <a:pt x="134774" y="767"/>
                      <a:pt x="161444" y="-1138"/>
                      <a:pt x="188114" y="767"/>
                    </a:cubicBezTo>
                    <a:cubicBezTo>
                      <a:pt x="236692" y="3624"/>
                      <a:pt x="263362" y="30294"/>
                      <a:pt x="284317" y="69347"/>
                    </a:cubicBezTo>
                    <a:cubicBezTo>
                      <a:pt x="329084" y="151262"/>
                      <a:pt x="370994" y="235082"/>
                      <a:pt x="410999" y="318902"/>
                    </a:cubicBezTo>
                    <a:cubicBezTo>
                      <a:pt x="428144" y="370337"/>
                      <a:pt x="463387" y="413199"/>
                      <a:pt x="474817" y="467492"/>
                    </a:cubicBezTo>
                    <a:cubicBezTo>
                      <a:pt x="527205" y="596079"/>
                      <a:pt x="601499" y="713237"/>
                      <a:pt x="664364" y="835157"/>
                    </a:cubicBezTo>
                    <a:cubicBezTo>
                      <a:pt x="671032" y="847539"/>
                      <a:pt x="677699" y="846587"/>
                      <a:pt x="689130" y="841824"/>
                    </a:cubicBezTo>
                    <a:cubicBezTo>
                      <a:pt x="711989" y="832299"/>
                      <a:pt x="734849" y="823727"/>
                      <a:pt x="758662" y="815154"/>
                    </a:cubicBezTo>
                    <a:cubicBezTo>
                      <a:pt x="821527" y="793247"/>
                      <a:pt x="882487" y="799914"/>
                      <a:pt x="940589" y="830394"/>
                    </a:cubicBezTo>
                    <a:cubicBezTo>
                      <a:pt x="956782" y="838967"/>
                      <a:pt x="973927" y="845634"/>
                      <a:pt x="987262" y="857064"/>
                    </a:cubicBezTo>
                    <a:cubicBezTo>
                      <a:pt x="1038697" y="898974"/>
                      <a:pt x="1096799" y="915167"/>
                      <a:pt x="1163474" y="918024"/>
                    </a:cubicBezTo>
                    <a:cubicBezTo>
                      <a:pt x="1225387" y="919929"/>
                      <a:pt x="1281585" y="947552"/>
                      <a:pt x="1332067" y="979937"/>
                    </a:cubicBezTo>
                    <a:cubicBezTo>
                      <a:pt x="1422555" y="1037087"/>
                      <a:pt x="1520662" y="1066614"/>
                      <a:pt x="1627342" y="1078997"/>
                    </a:cubicBezTo>
                    <a:cubicBezTo>
                      <a:pt x="1758787" y="1093284"/>
                      <a:pt x="1824510" y="1162817"/>
                      <a:pt x="1854037" y="1292357"/>
                    </a:cubicBezTo>
                    <a:cubicBezTo>
                      <a:pt x="1871182" y="1369509"/>
                      <a:pt x="1872135" y="1448567"/>
                      <a:pt x="1879755" y="1525719"/>
                    </a:cubicBezTo>
                    <a:cubicBezTo>
                      <a:pt x="1896899" y="1707647"/>
                      <a:pt x="1902614" y="1890527"/>
                      <a:pt x="1927380" y="2072454"/>
                    </a:cubicBezTo>
                    <a:cubicBezTo>
                      <a:pt x="1940714" y="2151512"/>
                      <a:pt x="1967385" y="2224854"/>
                      <a:pt x="2005485" y="2294387"/>
                    </a:cubicBezTo>
                    <a:close/>
                  </a:path>
                </a:pathLst>
              </a:custGeom>
              <a:solidFill>
                <a:srgbClr val="FECBA3"/>
              </a:solidFill>
              <a:ln w="9525" cap="flat">
                <a:noFill/>
                <a:prstDash val="solid"/>
                <a:miter/>
              </a:ln>
            </p:spPr>
            <p:txBody>
              <a:bodyPr rtlCol="0" anchor="ctr"/>
              <a:lstStyle/>
              <a:p>
                <a:endParaRPr lang="en-US"/>
              </a:p>
            </p:txBody>
          </p:sp>
        </p:grpSp>
        <p:sp>
          <p:nvSpPr>
            <p:cNvPr id="26" name="Rectangle 9">
              <a:extLst>
                <a:ext uri="{FF2B5EF4-FFF2-40B4-BE49-F238E27FC236}">
                  <a16:creationId xmlns:a16="http://schemas.microsoft.com/office/drawing/2014/main" id="{977A9D8E-2571-461A-9A01-5E0B8C65F8BB}"/>
                </a:ext>
              </a:extLst>
            </p:cNvPr>
            <p:cNvSpPr/>
            <p:nvPr/>
          </p:nvSpPr>
          <p:spPr>
            <a:xfrm>
              <a:off x="1158431" y="4364985"/>
              <a:ext cx="629583" cy="628557"/>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7" name="Freeform: Shape 89">
              <a:extLst>
                <a:ext uri="{FF2B5EF4-FFF2-40B4-BE49-F238E27FC236}">
                  <a16:creationId xmlns:a16="http://schemas.microsoft.com/office/drawing/2014/main" id="{CBF035F2-CE46-4692-9AA1-4D8A9BF80E59}"/>
                </a:ext>
              </a:extLst>
            </p:cNvPr>
            <p:cNvSpPr/>
            <p:nvPr/>
          </p:nvSpPr>
          <p:spPr>
            <a:xfrm>
              <a:off x="1191846" y="3385664"/>
              <a:ext cx="635841" cy="468071"/>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112">
            <a:extLst>
              <a:ext uri="{FF2B5EF4-FFF2-40B4-BE49-F238E27FC236}">
                <a16:creationId xmlns:a16="http://schemas.microsoft.com/office/drawing/2014/main" id="{2FEA606E-4D57-1F9C-E2F7-C9BF9E9B1D13}"/>
              </a:ext>
            </a:extLst>
          </p:cNvPr>
          <p:cNvSpPr txBox="1"/>
          <p:nvPr/>
        </p:nvSpPr>
        <p:spPr>
          <a:xfrm>
            <a:off x="3646768" y="1798413"/>
            <a:ext cx="5489754" cy="2551148"/>
          </a:xfrm>
          <a:prstGeom prst="rect">
            <a:avLst/>
          </a:prstGeom>
          <a:noFill/>
        </p:spPr>
        <p:txBody>
          <a:bodyPr wrap="square" rtlCol="0">
            <a:spAutoFit/>
          </a:bodyPr>
          <a:lstStyle/>
          <a:p>
            <a:pPr algn="just">
              <a:lnSpc>
                <a:spcPct val="150000"/>
              </a:lnSpc>
            </a:pPr>
            <a:r>
              <a:rPr lang="fr-FR" sz="1200" dirty="0"/>
              <a:t>La maison intelligente est définie comme une résidence équipée de plusieurs technologies qui vise à assister l’habitant dans les situations diverses de la vie domestique en améliorant le confort et simplifient un certain nombre de tâches. La domotique regroupe les technologies de l’électronique, de l'automatique, de l’informatique et des télécommunications permettant d’améliorer le confort (commande à distance d'appareils ou équipement, gestion d’arrosage…), la sécurité (protection contre les intrusions, détection d'incendie…), la communication et la gestion d’énergie (gestion du climatiseur, d’éclairage …)</a:t>
            </a:r>
            <a:endParaRPr lang="en-US" altLang="ko-KR" sz="1200" dirty="0">
              <a:cs typeface="Arial" pitchFamily="34" charset="0"/>
            </a:endParaRPr>
          </a:p>
        </p:txBody>
      </p:sp>
    </p:spTree>
    <p:extLst>
      <p:ext uri="{BB962C8B-B14F-4D97-AF65-F5344CB8AC3E}">
        <p14:creationId xmlns:p14="http://schemas.microsoft.com/office/powerpoint/2010/main" val="995936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010D1D26-3CBE-4C6B-9977-A4B014D9A81F}"/>
              </a:ext>
            </a:extLst>
          </p:cNvPr>
          <p:cNvGrpSpPr/>
          <p:nvPr/>
        </p:nvGrpSpPr>
        <p:grpSpPr>
          <a:xfrm>
            <a:off x="7786132" y="3112957"/>
            <a:ext cx="3674428" cy="2772075"/>
            <a:chOff x="7227403" y="3309495"/>
            <a:chExt cx="3674428" cy="2740270"/>
          </a:xfrm>
        </p:grpSpPr>
        <p:grpSp>
          <p:nvGrpSpPr>
            <p:cNvPr id="37" name="Group 36">
              <a:extLst>
                <a:ext uri="{FF2B5EF4-FFF2-40B4-BE49-F238E27FC236}">
                  <a16:creationId xmlns:a16="http://schemas.microsoft.com/office/drawing/2014/main" id="{DC9B9744-F1DE-4985-B9C5-40BBA6C696FD}"/>
                </a:ext>
              </a:extLst>
            </p:cNvPr>
            <p:cNvGrpSpPr/>
            <p:nvPr/>
          </p:nvGrpSpPr>
          <p:grpSpPr>
            <a:xfrm>
              <a:off x="7227403" y="3309495"/>
              <a:ext cx="3674428" cy="747346"/>
              <a:chOff x="7341577" y="3133648"/>
              <a:chExt cx="3674428" cy="747346"/>
            </a:xfrm>
          </p:grpSpPr>
          <p:sp>
            <p:nvSpPr>
              <p:cNvPr id="29" name="Rectangle 28">
                <a:extLst>
                  <a:ext uri="{FF2B5EF4-FFF2-40B4-BE49-F238E27FC236}">
                    <a16:creationId xmlns:a16="http://schemas.microsoft.com/office/drawing/2014/main" id="{148F982F-1EE5-424D-B76D-0F10B5A8D813}"/>
                  </a:ext>
                </a:extLst>
              </p:cNvPr>
              <p:cNvSpPr/>
              <p:nvPr/>
            </p:nvSpPr>
            <p:spPr>
              <a:xfrm>
                <a:off x="7341577" y="3133648"/>
                <a:ext cx="747346" cy="7473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3867E96-00C5-447A-9B87-F8CB45CFE10D}"/>
                  </a:ext>
                </a:extLst>
              </p:cNvPr>
              <p:cNvSpPr/>
              <p:nvPr/>
            </p:nvSpPr>
            <p:spPr>
              <a:xfrm>
                <a:off x="8317271" y="3133648"/>
                <a:ext cx="747346" cy="7473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9643AF6-F81B-4471-84ED-A36FB045CDE3}"/>
                  </a:ext>
                </a:extLst>
              </p:cNvPr>
              <p:cNvSpPr/>
              <p:nvPr/>
            </p:nvSpPr>
            <p:spPr>
              <a:xfrm>
                <a:off x="9292965" y="3133648"/>
                <a:ext cx="747346" cy="7473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AD9C9BA-F3A4-4F6B-B2F0-50BCB729F263}"/>
                  </a:ext>
                </a:extLst>
              </p:cNvPr>
              <p:cNvSpPr/>
              <p:nvPr/>
            </p:nvSpPr>
            <p:spPr>
              <a:xfrm>
                <a:off x="10268659" y="3133648"/>
                <a:ext cx="747346" cy="7473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5040A845-0F0F-412E-983D-5EC10477B2FE}"/>
                </a:ext>
              </a:extLst>
            </p:cNvPr>
            <p:cNvGrpSpPr/>
            <p:nvPr/>
          </p:nvGrpSpPr>
          <p:grpSpPr>
            <a:xfrm>
              <a:off x="7227403" y="4305957"/>
              <a:ext cx="3674428" cy="747346"/>
              <a:chOff x="7341577" y="3133648"/>
              <a:chExt cx="3674428" cy="747346"/>
            </a:xfrm>
          </p:grpSpPr>
          <p:sp>
            <p:nvSpPr>
              <p:cNvPr id="39" name="Rectangle 38">
                <a:extLst>
                  <a:ext uri="{FF2B5EF4-FFF2-40B4-BE49-F238E27FC236}">
                    <a16:creationId xmlns:a16="http://schemas.microsoft.com/office/drawing/2014/main" id="{8674412A-FC5D-4443-8686-E264BD1139F2}"/>
                  </a:ext>
                </a:extLst>
              </p:cNvPr>
              <p:cNvSpPr/>
              <p:nvPr/>
            </p:nvSpPr>
            <p:spPr>
              <a:xfrm>
                <a:off x="7341577" y="3133648"/>
                <a:ext cx="747346" cy="7473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84418ED-D61F-4BD3-9877-29D473FA878C}"/>
                  </a:ext>
                </a:extLst>
              </p:cNvPr>
              <p:cNvSpPr/>
              <p:nvPr/>
            </p:nvSpPr>
            <p:spPr>
              <a:xfrm>
                <a:off x="8317271" y="3133648"/>
                <a:ext cx="747346" cy="7473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F4800B3-4002-47A1-8482-EAD701E27F30}"/>
                  </a:ext>
                </a:extLst>
              </p:cNvPr>
              <p:cNvSpPr/>
              <p:nvPr/>
            </p:nvSpPr>
            <p:spPr>
              <a:xfrm>
                <a:off x="9292965" y="3133648"/>
                <a:ext cx="747346" cy="7473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D9238BB-F2FC-44CC-8DAC-B03EC2C136BC}"/>
                  </a:ext>
                </a:extLst>
              </p:cNvPr>
              <p:cNvSpPr/>
              <p:nvPr/>
            </p:nvSpPr>
            <p:spPr>
              <a:xfrm>
                <a:off x="10268659" y="3133648"/>
                <a:ext cx="747346" cy="7473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E70CEBF-0610-4845-8D51-4E7748593313}"/>
                </a:ext>
              </a:extLst>
            </p:cNvPr>
            <p:cNvGrpSpPr/>
            <p:nvPr/>
          </p:nvGrpSpPr>
          <p:grpSpPr>
            <a:xfrm>
              <a:off x="7227403" y="5302419"/>
              <a:ext cx="3674428" cy="747346"/>
              <a:chOff x="7341577" y="3133648"/>
              <a:chExt cx="3674428" cy="747346"/>
            </a:xfrm>
          </p:grpSpPr>
          <p:sp>
            <p:nvSpPr>
              <p:cNvPr id="44" name="Rectangle 43">
                <a:extLst>
                  <a:ext uri="{FF2B5EF4-FFF2-40B4-BE49-F238E27FC236}">
                    <a16:creationId xmlns:a16="http://schemas.microsoft.com/office/drawing/2014/main" id="{B9AA890A-D719-4129-B197-986703153E1F}"/>
                  </a:ext>
                </a:extLst>
              </p:cNvPr>
              <p:cNvSpPr/>
              <p:nvPr/>
            </p:nvSpPr>
            <p:spPr>
              <a:xfrm>
                <a:off x="7341577" y="3133648"/>
                <a:ext cx="747346" cy="7473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727997E-4F46-4B89-A8DF-70C279453426}"/>
                  </a:ext>
                </a:extLst>
              </p:cNvPr>
              <p:cNvSpPr/>
              <p:nvPr/>
            </p:nvSpPr>
            <p:spPr>
              <a:xfrm>
                <a:off x="8317271" y="3133648"/>
                <a:ext cx="747346" cy="7473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FE8DD60-8B86-4A12-A431-35A1FAFC3FB9}"/>
                  </a:ext>
                </a:extLst>
              </p:cNvPr>
              <p:cNvSpPr/>
              <p:nvPr/>
            </p:nvSpPr>
            <p:spPr>
              <a:xfrm>
                <a:off x="9292965" y="3133648"/>
                <a:ext cx="747346" cy="7473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FCCE1DF-0BFB-4B6E-9461-DFED31CDE2FE}"/>
                  </a:ext>
                </a:extLst>
              </p:cNvPr>
              <p:cNvSpPr/>
              <p:nvPr/>
            </p:nvSpPr>
            <p:spPr>
              <a:xfrm>
                <a:off x="10268659" y="3133648"/>
                <a:ext cx="747346" cy="7473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9" name="Rounded Rectangle 51">
            <a:extLst>
              <a:ext uri="{FF2B5EF4-FFF2-40B4-BE49-F238E27FC236}">
                <a16:creationId xmlns:a16="http://schemas.microsoft.com/office/drawing/2014/main" id="{D056C5F0-7204-4BB9-8827-26DCA44BA072}"/>
              </a:ext>
            </a:extLst>
          </p:cNvPr>
          <p:cNvSpPr/>
          <p:nvPr/>
        </p:nvSpPr>
        <p:spPr>
          <a:xfrm rot="16200000" flipH="1">
            <a:off x="7944194" y="4294073"/>
            <a:ext cx="427232" cy="39773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0" name="Rounded Rectangle 25">
            <a:extLst>
              <a:ext uri="{FF2B5EF4-FFF2-40B4-BE49-F238E27FC236}">
                <a16:creationId xmlns:a16="http://schemas.microsoft.com/office/drawing/2014/main" id="{895FA938-9569-45B9-920A-FB8242EA2484}"/>
              </a:ext>
            </a:extLst>
          </p:cNvPr>
          <p:cNvSpPr/>
          <p:nvPr/>
        </p:nvSpPr>
        <p:spPr>
          <a:xfrm>
            <a:off x="7958943" y="5368987"/>
            <a:ext cx="397732" cy="294857"/>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1" name="Freeform: Shape 50">
            <a:extLst>
              <a:ext uri="{FF2B5EF4-FFF2-40B4-BE49-F238E27FC236}">
                <a16:creationId xmlns:a16="http://schemas.microsoft.com/office/drawing/2014/main" id="{BD578103-0B96-4C81-A708-315CC0651676}"/>
              </a:ext>
            </a:extLst>
          </p:cNvPr>
          <p:cNvSpPr/>
          <p:nvPr/>
        </p:nvSpPr>
        <p:spPr>
          <a:xfrm>
            <a:off x="9061961" y="5285321"/>
            <a:ext cx="148399" cy="507848"/>
          </a:xfrm>
          <a:custGeom>
            <a:avLst/>
            <a:gdLst>
              <a:gd name="connsiteX0" fmla="*/ 124699 w 249731"/>
              <a:gd name="connsiteY0" fmla="*/ 351172 h 844818"/>
              <a:gd name="connsiteX1" fmla="*/ 148511 w 249731"/>
              <a:gd name="connsiteY1" fmla="*/ 374985 h 844818"/>
              <a:gd name="connsiteX2" fmla="*/ 148511 w 249731"/>
              <a:gd name="connsiteY2" fmla="*/ 391177 h 844818"/>
              <a:gd name="connsiteX3" fmla="*/ 148511 w 249731"/>
              <a:gd name="connsiteY3" fmla="*/ 400702 h 844818"/>
              <a:gd name="connsiteX4" fmla="*/ 148511 w 249731"/>
              <a:gd name="connsiteY4" fmla="*/ 430230 h 844818"/>
              <a:gd name="connsiteX5" fmla="*/ 148511 w 249731"/>
              <a:gd name="connsiteY5" fmla="*/ 592155 h 844818"/>
              <a:gd name="connsiteX6" fmla="*/ 184706 w 249731"/>
              <a:gd name="connsiteY6" fmla="*/ 655972 h 844818"/>
              <a:gd name="connsiteX7" fmla="*/ 184706 w 249731"/>
              <a:gd name="connsiteY7" fmla="*/ 781702 h 844818"/>
              <a:gd name="connsiteX8" fmla="*/ 58024 w 249731"/>
              <a:gd name="connsiteY8" fmla="*/ 775035 h 844818"/>
              <a:gd name="connsiteX9" fmla="*/ 73264 w 249731"/>
              <a:gd name="connsiteY9" fmla="*/ 647400 h 844818"/>
              <a:gd name="connsiteX10" fmla="*/ 100886 w 249731"/>
              <a:gd name="connsiteY10" fmla="*/ 605489 h 844818"/>
              <a:gd name="connsiteX11" fmla="*/ 100886 w 249731"/>
              <a:gd name="connsiteY11" fmla="*/ 408322 h 844818"/>
              <a:gd name="connsiteX12" fmla="*/ 100886 w 249731"/>
              <a:gd name="connsiteY12" fmla="*/ 400702 h 844818"/>
              <a:gd name="connsiteX13" fmla="*/ 100886 w 249731"/>
              <a:gd name="connsiteY13" fmla="*/ 398797 h 844818"/>
              <a:gd name="connsiteX14" fmla="*/ 100886 w 249731"/>
              <a:gd name="connsiteY14" fmla="*/ 374985 h 844818"/>
              <a:gd name="connsiteX15" fmla="*/ 124699 w 249731"/>
              <a:gd name="connsiteY15" fmla="*/ 351172 h 844818"/>
              <a:gd name="connsiteX16" fmla="*/ 122794 w 249731"/>
              <a:gd name="connsiteY16" fmla="*/ 20655 h 844818"/>
              <a:gd name="connsiteX17" fmla="*/ 85646 w 249731"/>
              <a:gd name="connsiteY17" fmla="*/ 75900 h 844818"/>
              <a:gd name="connsiteX18" fmla="*/ 85646 w 249731"/>
              <a:gd name="connsiteY18" fmla="*/ 333075 h 844818"/>
              <a:gd name="connsiteX19" fmla="*/ 86599 w 249731"/>
              <a:gd name="connsiteY19" fmla="*/ 589297 h 844818"/>
              <a:gd name="connsiteX20" fmla="*/ 65644 w 249731"/>
              <a:gd name="connsiteY20" fmla="*/ 634065 h 844818"/>
              <a:gd name="connsiteX21" fmla="*/ 50404 w 249731"/>
              <a:gd name="connsiteY21" fmla="*/ 785512 h 844818"/>
              <a:gd name="connsiteX22" fmla="*/ 197089 w 249731"/>
              <a:gd name="connsiteY22" fmla="*/ 788370 h 844818"/>
              <a:gd name="connsiteX23" fmla="*/ 186611 w 249731"/>
              <a:gd name="connsiteY23" fmla="*/ 636922 h 844818"/>
              <a:gd name="connsiteX24" fmla="*/ 163751 w 249731"/>
              <a:gd name="connsiteY24" fmla="*/ 585487 h 844818"/>
              <a:gd name="connsiteX25" fmla="*/ 164704 w 249731"/>
              <a:gd name="connsiteY25" fmla="*/ 75900 h 844818"/>
              <a:gd name="connsiteX26" fmla="*/ 122794 w 249731"/>
              <a:gd name="connsiteY26" fmla="*/ 20655 h 844818"/>
              <a:gd name="connsiteX27" fmla="*/ 120651 w 249731"/>
              <a:gd name="connsiteY27" fmla="*/ 27 h 844818"/>
              <a:gd name="connsiteX28" fmla="*/ 154226 w 249731"/>
              <a:gd name="connsiteY28" fmla="*/ 8272 h 844818"/>
              <a:gd name="connsiteX29" fmla="*/ 186611 w 249731"/>
              <a:gd name="connsiteY29" fmla="*/ 60660 h 844818"/>
              <a:gd name="connsiteX30" fmla="*/ 186611 w 249731"/>
              <a:gd name="connsiteY30" fmla="*/ 125430 h 844818"/>
              <a:gd name="connsiteX31" fmla="*/ 196136 w 249731"/>
              <a:gd name="connsiteY31" fmla="*/ 172102 h 844818"/>
              <a:gd name="connsiteX32" fmla="*/ 221854 w 249731"/>
              <a:gd name="connsiteY32" fmla="*/ 172102 h 844818"/>
              <a:gd name="connsiteX33" fmla="*/ 232331 w 249731"/>
              <a:gd name="connsiteY33" fmla="*/ 182580 h 844818"/>
              <a:gd name="connsiteX34" fmla="*/ 221854 w 249731"/>
              <a:gd name="connsiteY34" fmla="*/ 193057 h 844818"/>
              <a:gd name="connsiteX35" fmla="*/ 195184 w 249731"/>
              <a:gd name="connsiteY35" fmla="*/ 193057 h 844818"/>
              <a:gd name="connsiteX36" fmla="*/ 186611 w 249731"/>
              <a:gd name="connsiteY36" fmla="*/ 241635 h 844818"/>
              <a:gd name="connsiteX37" fmla="*/ 194231 w 249731"/>
              <a:gd name="connsiteY37" fmla="*/ 289260 h 844818"/>
              <a:gd name="connsiteX38" fmla="*/ 221854 w 249731"/>
              <a:gd name="connsiteY38" fmla="*/ 289260 h 844818"/>
              <a:gd name="connsiteX39" fmla="*/ 232331 w 249731"/>
              <a:gd name="connsiteY39" fmla="*/ 299737 h 844818"/>
              <a:gd name="connsiteX40" fmla="*/ 221854 w 249731"/>
              <a:gd name="connsiteY40" fmla="*/ 310215 h 844818"/>
              <a:gd name="connsiteX41" fmla="*/ 198041 w 249731"/>
              <a:gd name="connsiteY41" fmla="*/ 310215 h 844818"/>
              <a:gd name="connsiteX42" fmla="*/ 184706 w 249731"/>
              <a:gd name="connsiteY42" fmla="*/ 356887 h 844818"/>
              <a:gd name="connsiteX43" fmla="*/ 195184 w 249731"/>
              <a:gd name="connsiteY43" fmla="*/ 406417 h 844818"/>
              <a:gd name="connsiteX44" fmla="*/ 221854 w 249731"/>
              <a:gd name="connsiteY44" fmla="*/ 406417 h 844818"/>
              <a:gd name="connsiteX45" fmla="*/ 232331 w 249731"/>
              <a:gd name="connsiteY45" fmla="*/ 416895 h 844818"/>
              <a:gd name="connsiteX46" fmla="*/ 221854 w 249731"/>
              <a:gd name="connsiteY46" fmla="*/ 427372 h 844818"/>
              <a:gd name="connsiteX47" fmla="*/ 192326 w 249731"/>
              <a:gd name="connsiteY47" fmla="*/ 427372 h 844818"/>
              <a:gd name="connsiteX48" fmla="*/ 186611 w 249731"/>
              <a:gd name="connsiteY48" fmla="*/ 476902 h 844818"/>
              <a:gd name="connsiteX49" fmla="*/ 193279 w 249731"/>
              <a:gd name="connsiteY49" fmla="*/ 523575 h 844818"/>
              <a:gd name="connsiteX50" fmla="*/ 221854 w 249731"/>
              <a:gd name="connsiteY50" fmla="*/ 523575 h 844818"/>
              <a:gd name="connsiteX51" fmla="*/ 232331 w 249731"/>
              <a:gd name="connsiteY51" fmla="*/ 534052 h 844818"/>
              <a:gd name="connsiteX52" fmla="*/ 221854 w 249731"/>
              <a:gd name="connsiteY52" fmla="*/ 544530 h 844818"/>
              <a:gd name="connsiteX53" fmla="*/ 195184 w 249731"/>
              <a:gd name="connsiteY53" fmla="*/ 544530 h 844818"/>
              <a:gd name="connsiteX54" fmla="*/ 186611 w 249731"/>
              <a:gd name="connsiteY54" fmla="*/ 588345 h 844818"/>
              <a:gd name="connsiteX55" fmla="*/ 205661 w 249731"/>
              <a:gd name="connsiteY55" fmla="*/ 622635 h 844818"/>
              <a:gd name="connsiteX56" fmla="*/ 214234 w 249731"/>
              <a:gd name="connsiteY56" fmla="*/ 805515 h 844818"/>
              <a:gd name="connsiteX57" fmla="*/ 36116 w 249731"/>
              <a:gd name="connsiteY57" fmla="*/ 808372 h 844818"/>
              <a:gd name="connsiteX58" fmla="*/ 41831 w 249731"/>
              <a:gd name="connsiteY58" fmla="*/ 627397 h 844818"/>
              <a:gd name="connsiteX59" fmla="*/ 62786 w 249731"/>
              <a:gd name="connsiteY59" fmla="*/ 574057 h 844818"/>
              <a:gd name="connsiteX60" fmla="*/ 62786 w 249731"/>
              <a:gd name="connsiteY60" fmla="*/ 72090 h 844818"/>
              <a:gd name="connsiteX61" fmla="*/ 120651 w 249731"/>
              <a:gd name="connsiteY61" fmla="*/ 27 h 844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49731" h="844818">
                <a:moveTo>
                  <a:pt x="124699" y="351172"/>
                </a:moveTo>
                <a:cubicBezTo>
                  <a:pt x="138034" y="351172"/>
                  <a:pt x="148511" y="361650"/>
                  <a:pt x="148511" y="374985"/>
                </a:cubicBezTo>
                <a:lnTo>
                  <a:pt x="148511" y="391177"/>
                </a:lnTo>
                <a:cubicBezTo>
                  <a:pt x="148511" y="394035"/>
                  <a:pt x="148511" y="396892"/>
                  <a:pt x="148511" y="400702"/>
                </a:cubicBezTo>
                <a:cubicBezTo>
                  <a:pt x="148511" y="410227"/>
                  <a:pt x="148511" y="420705"/>
                  <a:pt x="148511" y="430230"/>
                </a:cubicBezTo>
                <a:lnTo>
                  <a:pt x="148511" y="592155"/>
                </a:lnTo>
                <a:cubicBezTo>
                  <a:pt x="149464" y="615967"/>
                  <a:pt x="155179" y="637875"/>
                  <a:pt x="184706" y="655972"/>
                </a:cubicBezTo>
                <a:cubicBezTo>
                  <a:pt x="225664" y="681689"/>
                  <a:pt x="220901" y="747412"/>
                  <a:pt x="184706" y="781702"/>
                </a:cubicBezTo>
                <a:cubicBezTo>
                  <a:pt x="149464" y="815039"/>
                  <a:pt x="89456" y="812182"/>
                  <a:pt x="58024" y="775035"/>
                </a:cubicBezTo>
                <a:cubicBezTo>
                  <a:pt x="24686" y="735030"/>
                  <a:pt x="28496" y="675022"/>
                  <a:pt x="73264" y="647400"/>
                </a:cubicBezTo>
                <a:cubicBezTo>
                  <a:pt x="92314" y="635017"/>
                  <a:pt x="98981" y="622635"/>
                  <a:pt x="100886" y="605489"/>
                </a:cubicBezTo>
                <a:lnTo>
                  <a:pt x="100886" y="408322"/>
                </a:lnTo>
                <a:cubicBezTo>
                  <a:pt x="100886" y="405464"/>
                  <a:pt x="100886" y="403560"/>
                  <a:pt x="100886" y="400702"/>
                </a:cubicBezTo>
                <a:cubicBezTo>
                  <a:pt x="100886" y="399750"/>
                  <a:pt x="100886" y="399750"/>
                  <a:pt x="100886" y="398797"/>
                </a:cubicBezTo>
                <a:lnTo>
                  <a:pt x="100886" y="374985"/>
                </a:lnTo>
                <a:cubicBezTo>
                  <a:pt x="100886" y="361650"/>
                  <a:pt x="111364" y="351172"/>
                  <a:pt x="124699" y="351172"/>
                </a:cubicBezTo>
                <a:close/>
                <a:moveTo>
                  <a:pt x="122794" y="20655"/>
                </a:moveTo>
                <a:cubicBezTo>
                  <a:pt x="89456" y="20655"/>
                  <a:pt x="85646" y="48277"/>
                  <a:pt x="85646" y="75900"/>
                </a:cubicBezTo>
                <a:cubicBezTo>
                  <a:pt x="85646" y="161625"/>
                  <a:pt x="85646" y="247350"/>
                  <a:pt x="85646" y="333075"/>
                </a:cubicBezTo>
                <a:cubicBezTo>
                  <a:pt x="85646" y="418800"/>
                  <a:pt x="84694" y="504525"/>
                  <a:pt x="86599" y="589297"/>
                </a:cubicBezTo>
                <a:cubicBezTo>
                  <a:pt x="86599" y="608347"/>
                  <a:pt x="81836" y="621682"/>
                  <a:pt x="65644" y="634065"/>
                </a:cubicBezTo>
                <a:cubicBezTo>
                  <a:pt x="15161" y="673117"/>
                  <a:pt x="9446" y="740745"/>
                  <a:pt x="50404" y="785512"/>
                </a:cubicBezTo>
                <a:cubicBezTo>
                  <a:pt x="89456" y="828375"/>
                  <a:pt x="156131" y="829327"/>
                  <a:pt x="197089" y="788370"/>
                </a:cubicBezTo>
                <a:cubicBezTo>
                  <a:pt x="239951" y="744555"/>
                  <a:pt x="237094" y="675975"/>
                  <a:pt x="186611" y="636922"/>
                </a:cubicBezTo>
                <a:cubicBezTo>
                  <a:pt x="166609" y="621682"/>
                  <a:pt x="163751" y="606442"/>
                  <a:pt x="163751" y="585487"/>
                </a:cubicBezTo>
                <a:cubicBezTo>
                  <a:pt x="164704" y="415942"/>
                  <a:pt x="163751" y="245445"/>
                  <a:pt x="164704" y="75900"/>
                </a:cubicBezTo>
                <a:cubicBezTo>
                  <a:pt x="164704" y="45420"/>
                  <a:pt x="158036" y="19702"/>
                  <a:pt x="122794" y="20655"/>
                </a:cubicBezTo>
                <a:close/>
                <a:moveTo>
                  <a:pt x="120651" y="27"/>
                </a:moveTo>
                <a:cubicBezTo>
                  <a:pt x="131366" y="-300"/>
                  <a:pt x="142796" y="2319"/>
                  <a:pt x="154226" y="8272"/>
                </a:cubicBezTo>
                <a:cubicBezTo>
                  <a:pt x="175181" y="18750"/>
                  <a:pt x="185659" y="37800"/>
                  <a:pt x="186611" y="60660"/>
                </a:cubicBezTo>
                <a:cubicBezTo>
                  <a:pt x="187564" y="81615"/>
                  <a:pt x="188516" y="103522"/>
                  <a:pt x="186611" y="125430"/>
                </a:cubicBezTo>
                <a:cubicBezTo>
                  <a:pt x="185659" y="144480"/>
                  <a:pt x="186611" y="161625"/>
                  <a:pt x="196136" y="172102"/>
                </a:cubicBezTo>
                <a:lnTo>
                  <a:pt x="221854" y="172102"/>
                </a:lnTo>
                <a:cubicBezTo>
                  <a:pt x="227569" y="172102"/>
                  <a:pt x="232331" y="176865"/>
                  <a:pt x="232331" y="182580"/>
                </a:cubicBezTo>
                <a:cubicBezTo>
                  <a:pt x="232331" y="188295"/>
                  <a:pt x="227569" y="193057"/>
                  <a:pt x="221854" y="193057"/>
                </a:cubicBezTo>
                <a:lnTo>
                  <a:pt x="195184" y="193057"/>
                </a:lnTo>
                <a:cubicBezTo>
                  <a:pt x="187564" y="202582"/>
                  <a:pt x="187564" y="218775"/>
                  <a:pt x="186611" y="241635"/>
                </a:cubicBezTo>
                <a:cubicBezTo>
                  <a:pt x="187564" y="264495"/>
                  <a:pt x="187564" y="279735"/>
                  <a:pt x="194231" y="289260"/>
                </a:cubicBezTo>
                <a:lnTo>
                  <a:pt x="221854" y="289260"/>
                </a:lnTo>
                <a:cubicBezTo>
                  <a:pt x="227569" y="289260"/>
                  <a:pt x="232331" y="294022"/>
                  <a:pt x="232331" y="299737"/>
                </a:cubicBezTo>
                <a:cubicBezTo>
                  <a:pt x="232331" y="305452"/>
                  <a:pt x="227569" y="310215"/>
                  <a:pt x="221854" y="310215"/>
                </a:cubicBezTo>
                <a:lnTo>
                  <a:pt x="198041" y="310215"/>
                </a:lnTo>
                <a:cubicBezTo>
                  <a:pt x="185659" y="319740"/>
                  <a:pt x="184706" y="334027"/>
                  <a:pt x="184706" y="356887"/>
                </a:cubicBezTo>
                <a:cubicBezTo>
                  <a:pt x="185659" y="378795"/>
                  <a:pt x="184706" y="395940"/>
                  <a:pt x="195184" y="406417"/>
                </a:cubicBezTo>
                <a:lnTo>
                  <a:pt x="221854" y="406417"/>
                </a:lnTo>
                <a:cubicBezTo>
                  <a:pt x="227569" y="406417"/>
                  <a:pt x="232331" y="411180"/>
                  <a:pt x="232331" y="416895"/>
                </a:cubicBezTo>
                <a:cubicBezTo>
                  <a:pt x="232331" y="422610"/>
                  <a:pt x="227569" y="427372"/>
                  <a:pt x="221854" y="427372"/>
                </a:cubicBezTo>
                <a:lnTo>
                  <a:pt x="192326" y="427372"/>
                </a:lnTo>
                <a:cubicBezTo>
                  <a:pt x="185659" y="436897"/>
                  <a:pt x="187564" y="454042"/>
                  <a:pt x="186611" y="476902"/>
                </a:cubicBezTo>
                <a:cubicBezTo>
                  <a:pt x="187564" y="500715"/>
                  <a:pt x="187564" y="515002"/>
                  <a:pt x="193279" y="523575"/>
                </a:cubicBezTo>
                <a:lnTo>
                  <a:pt x="221854" y="523575"/>
                </a:lnTo>
                <a:cubicBezTo>
                  <a:pt x="227569" y="523575"/>
                  <a:pt x="232331" y="528337"/>
                  <a:pt x="232331" y="534052"/>
                </a:cubicBezTo>
                <a:cubicBezTo>
                  <a:pt x="232331" y="539767"/>
                  <a:pt x="227569" y="544530"/>
                  <a:pt x="221854" y="544530"/>
                </a:cubicBezTo>
                <a:lnTo>
                  <a:pt x="195184" y="544530"/>
                </a:lnTo>
                <a:cubicBezTo>
                  <a:pt x="188516" y="552150"/>
                  <a:pt x="187564" y="565485"/>
                  <a:pt x="186611" y="588345"/>
                </a:cubicBezTo>
                <a:cubicBezTo>
                  <a:pt x="188516" y="603585"/>
                  <a:pt x="195184" y="613110"/>
                  <a:pt x="205661" y="622635"/>
                </a:cubicBezTo>
                <a:cubicBezTo>
                  <a:pt x="260906" y="673117"/>
                  <a:pt x="264716" y="751222"/>
                  <a:pt x="214234" y="805515"/>
                </a:cubicBezTo>
                <a:cubicBezTo>
                  <a:pt x="163751" y="856950"/>
                  <a:pt x="86599" y="857902"/>
                  <a:pt x="36116" y="808372"/>
                </a:cubicBezTo>
                <a:cubicBezTo>
                  <a:pt x="-13414" y="759795"/>
                  <a:pt x="-12461" y="675022"/>
                  <a:pt x="41831" y="627397"/>
                </a:cubicBezTo>
                <a:cubicBezTo>
                  <a:pt x="59929" y="611205"/>
                  <a:pt x="62786" y="595012"/>
                  <a:pt x="62786" y="574057"/>
                </a:cubicBezTo>
                <a:cubicBezTo>
                  <a:pt x="62786" y="406417"/>
                  <a:pt x="61834" y="239730"/>
                  <a:pt x="62786" y="72090"/>
                </a:cubicBezTo>
                <a:cubicBezTo>
                  <a:pt x="62786" y="28513"/>
                  <a:pt x="88504" y="1010"/>
                  <a:pt x="120651" y="27"/>
                </a:cubicBezTo>
                <a:close/>
              </a:path>
            </a:pathLst>
          </a:custGeom>
          <a:solidFill>
            <a:schemeClr val="bg1"/>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F2DFFF9-CD08-4056-900B-AA44EB5C8790}"/>
              </a:ext>
            </a:extLst>
          </p:cNvPr>
          <p:cNvSpPr/>
          <p:nvPr/>
        </p:nvSpPr>
        <p:spPr>
          <a:xfrm>
            <a:off x="10013797" y="5287505"/>
            <a:ext cx="184430" cy="462550"/>
          </a:xfrm>
          <a:custGeom>
            <a:avLst/>
            <a:gdLst>
              <a:gd name="connsiteX0" fmla="*/ 90487 w 343853"/>
              <a:gd name="connsiteY0" fmla="*/ 561975 h 852488"/>
              <a:gd name="connsiteX1" fmla="*/ 90487 w 343853"/>
              <a:gd name="connsiteY1" fmla="*/ 570547 h 852488"/>
              <a:gd name="connsiteX2" fmla="*/ 251460 w 343853"/>
              <a:gd name="connsiteY2" fmla="*/ 570547 h 852488"/>
              <a:gd name="connsiteX3" fmla="*/ 251460 w 343853"/>
              <a:gd name="connsiteY3" fmla="*/ 561975 h 852488"/>
              <a:gd name="connsiteX4" fmla="*/ 90487 w 343853"/>
              <a:gd name="connsiteY4" fmla="*/ 561975 h 852488"/>
              <a:gd name="connsiteX5" fmla="*/ 37148 w 343853"/>
              <a:gd name="connsiteY5" fmla="*/ 511493 h 852488"/>
              <a:gd name="connsiteX6" fmla="*/ 305753 w 343853"/>
              <a:gd name="connsiteY6" fmla="*/ 511493 h 852488"/>
              <a:gd name="connsiteX7" fmla="*/ 329566 w 343853"/>
              <a:gd name="connsiteY7" fmla="*/ 517208 h 852488"/>
              <a:gd name="connsiteX8" fmla="*/ 342900 w 343853"/>
              <a:gd name="connsiteY8" fmla="*/ 544830 h 852488"/>
              <a:gd name="connsiteX9" fmla="*/ 343853 w 343853"/>
              <a:gd name="connsiteY9" fmla="*/ 820103 h 852488"/>
              <a:gd name="connsiteX10" fmla="*/ 310516 w 343853"/>
              <a:gd name="connsiteY10" fmla="*/ 852488 h 852488"/>
              <a:gd name="connsiteX11" fmla="*/ 31433 w 343853"/>
              <a:gd name="connsiteY11" fmla="*/ 852488 h 852488"/>
              <a:gd name="connsiteX12" fmla="*/ 953 w 343853"/>
              <a:gd name="connsiteY12" fmla="*/ 829628 h 852488"/>
              <a:gd name="connsiteX13" fmla="*/ 1906 w 343853"/>
              <a:gd name="connsiteY13" fmla="*/ 532448 h 852488"/>
              <a:gd name="connsiteX14" fmla="*/ 8573 w 343853"/>
              <a:gd name="connsiteY14" fmla="*/ 519113 h 852488"/>
              <a:gd name="connsiteX15" fmla="*/ 37148 w 343853"/>
              <a:gd name="connsiteY15" fmla="*/ 511493 h 852488"/>
              <a:gd name="connsiteX16" fmla="*/ 34290 w 343853"/>
              <a:gd name="connsiteY16" fmla="*/ 176213 h 852488"/>
              <a:gd name="connsiteX17" fmla="*/ 24765 w 343853"/>
              <a:gd name="connsiteY17" fmla="*/ 190501 h 852488"/>
              <a:gd name="connsiteX18" fmla="*/ 24765 w 343853"/>
              <a:gd name="connsiteY18" fmla="*/ 323851 h 852488"/>
              <a:gd name="connsiteX19" fmla="*/ 37148 w 343853"/>
              <a:gd name="connsiteY19" fmla="*/ 339091 h 852488"/>
              <a:gd name="connsiteX20" fmla="*/ 46673 w 343853"/>
              <a:gd name="connsiteY20" fmla="*/ 320993 h 852488"/>
              <a:gd name="connsiteX21" fmla="*/ 46673 w 343853"/>
              <a:gd name="connsiteY21" fmla="*/ 256223 h 852488"/>
              <a:gd name="connsiteX22" fmla="*/ 45720 w 343853"/>
              <a:gd name="connsiteY22" fmla="*/ 191453 h 852488"/>
              <a:gd name="connsiteX23" fmla="*/ 34290 w 343853"/>
              <a:gd name="connsiteY23" fmla="*/ 176213 h 852488"/>
              <a:gd name="connsiteX24" fmla="*/ 124778 w 343853"/>
              <a:gd name="connsiteY24" fmla="*/ 115253 h 852488"/>
              <a:gd name="connsiteX25" fmla="*/ 105728 w 343853"/>
              <a:gd name="connsiteY25" fmla="*/ 134303 h 852488"/>
              <a:gd name="connsiteX26" fmla="*/ 105728 w 343853"/>
              <a:gd name="connsiteY26" fmla="*/ 278131 h 852488"/>
              <a:gd name="connsiteX27" fmla="*/ 124778 w 343853"/>
              <a:gd name="connsiteY27" fmla="*/ 297181 h 852488"/>
              <a:gd name="connsiteX28" fmla="*/ 232411 w 343853"/>
              <a:gd name="connsiteY28" fmla="*/ 297181 h 852488"/>
              <a:gd name="connsiteX29" fmla="*/ 250508 w 343853"/>
              <a:gd name="connsiteY29" fmla="*/ 278131 h 852488"/>
              <a:gd name="connsiteX30" fmla="*/ 250508 w 343853"/>
              <a:gd name="connsiteY30" fmla="*/ 134303 h 852488"/>
              <a:gd name="connsiteX31" fmla="*/ 231458 w 343853"/>
              <a:gd name="connsiteY31" fmla="*/ 115253 h 852488"/>
              <a:gd name="connsiteX32" fmla="*/ 18098 w 343853"/>
              <a:gd name="connsiteY32" fmla="*/ 0 h 852488"/>
              <a:gd name="connsiteX33" fmla="*/ 325755 w 343853"/>
              <a:gd name="connsiteY33" fmla="*/ 0 h 852488"/>
              <a:gd name="connsiteX34" fmla="*/ 343853 w 343853"/>
              <a:gd name="connsiteY34" fmla="*/ 18097 h 852488"/>
              <a:gd name="connsiteX35" fmla="*/ 343853 w 343853"/>
              <a:gd name="connsiteY35" fmla="*/ 479108 h 852488"/>
              <a:gd name="connsiteX36" fmla="*/ 325755 w 343853"/>
              <a:gd name="connsiteY36" fmla="*/ 497205 h 852488"/>
              <a:gd name="connsiteX37" fmla="*/ 18098 w 343853"/>
              <a:gd name="connsiteY37" fmla="*/ 497205 h 852488"/>
              <a:gd name="connsiteX38" fmla="*/ 0 w 343853"/>
              <a:gd name="connsiteY38" fmla="*/ 479108 h 852488"/>
              <a:gd name="connsiteX39" fmla="*/ 0 w 343853"/>
              <a:gd name="connsiteY39" fmla="*/ 18097 h 852488"/>
              <a:gd name="connsiteX40" fmla="*/ 18098 w 343853"/>
              <a:gd name="connsiteY40"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43853" h="852488">
                <a:moveTo>
                  <a:pt x="90487" y="561975"/>
                </a:moveTo>
                <a:cubicBezTo>
                  <a:pt x="90487" y="564833"/>
                  <a:pt x="90487" y="567690"/>
                  <a:pt x="90487" y="570547"/>
                </a:cubicBezTo>
                <a:cubicBezTo>
                  <a:pt x="143827" y="570547"/>
                  <a:pt x="198120" y="570547"/>
                  <a:pt x="251460" y="570547"/>
                </a:cubicBezTo>
                <a:cubicBezTo>
                  <a:pt x="251460" y="567690"/>
                  <a:pt x="251460" y="564833"/>
                  <a:pt x="251460" y="561975"/>
                </a:cubicBezTo>
                <a:cubicBezTo>
                  <a:pt x="198120" y="561975"/>
                  <a:pt x="143827" y="561975"/>
                  <a:pt x="90487" y="561975"/>
                </a:cubicBezTo>
                <a:close/>
                <a:moveTo>
                  <a:pt x="37148" y="511493"/>
                </a:moveTo>
                <a:cubicBezTo>
                  <a:pt x="126683" y="511493"/>
                  <a:pt x="216218" y="511493"/>
                  <a:pt x="305753" y="511493"/>
                </a:cubicBezTo>
                <a:cubicBezTo>
                  <a:pt x="313373" y="509588"/>
                  <a:pt x="322898" y="510540"/>
                  <a:pt x="329566" y="517208"/>
                </a:cubicBezTo>
                <a:cubicBezTo>
                  <a:pt x="344806" y="521018"/>
                  <a:pt x="342900" y="533400"/>
                  <a:pt x="342900" y="544830"/>
                </a:cubicBezTo>
                <a:cubicBezTo>
                  <a:pt x="342900" y="636270"/>
                  <a:pt x="341948" y="727710"/>
                  <a:pt x="343853" y="820103"/>
                </a:cubicBezTo>
                <a:cubicBezTo>
                  <a:pt x="343853" y="844868"/>
                  <a:pt x="334328" y="852488"/>
                  <a:pt x="310516" y="852488"/>
                </a:cubicBezTo>
                <a:cubicBezTo>
                  <a:pt x="217170" y="851535"/>
                  <a:pt x="124778" y="852488"/>
                  <a:pt x="31433" y="852488"/>
                </a:cubicBezTo>
                <a:cubicBezTo>
                  <a:pt x="14288" y="852488"/>
                  <a:pt x="953" y="851535"/>
                  <a:pt x="953" y="829628"/>
                </a:cubicBezTo>
                <a:cubicBezTo>
                  <a:pt x="953" y="730568"/>
                  <a:pt x="953" y="631508"/>
                  <a:pt x="1906" y="532448"/>
                </a:cubicBezTo>
                <a:cubicBezTo>
                  <a:pt x="1906" y="527685"/>
                  <a:pt x="5716" y="523875"/>
                  <a:pt x="8573" y="519113"/>
                </a:cubicBezTo>
                <a:cubicBezTo>
                  <a:pt x="17145" y="511493"/>
                  <a:pt x="26670" y="511493"/>
                  <a:pt x="37148" y="511493"/>
                </a:cubicBezTo>
                <a:close/>
                <a:moveTo>
                  <a:pt x="34290" y="176213"/>
                </a:moveTo>
                <a:cubicBezTo>
                  <a:pt x="26670" y="176213"/>
                  <a:pt x="24765" y="183833"/>
                  <a:pt x="24765" y="190501"/>
                </a:cubicBezTo>
                <a:cubicBezTo>
                  <a:pt x="23813" y="235268"/>
                  <a:pt x="24765" y="279083"/>
                  <a:pt x="24765" y="323851"/>
                </a:cubicBezTo>
                <a:cubicBezTo>
                  <a:pt x="25718" y="330518"/>
                  <a:pt x="26670" y="340043"/>
                  <a:pt x="37148" y="339091"/>
                </a:cubicBezTo>
                <a:cubicBezTo>
                  <a:pt x="47625" y="338138"/>
                  <a:pt x="46673" y="328613"/>
                  <a:pt x="46673" y="320993"/>
                </a:cubicBezTo>
                <a:cubicBezTo>
                  <a:pt x="46673" y="299086"/>
                  <a:pt x="46673" y="278131"/>
                  <a:pt x="46673" y="256223"/>
                </a:cubicBezTo>
                <a:cubicBezTo>
                  <a:pt x="46673" y="234316"/>
                  <a:pt x="46673" y="213361"/>
                  <a:pt x="45720" y="191453"/>
                </a:cubicBezTo>
                <a:cubicBezTo>
                  <a:pt x="45720" y="184786"/>
                  <a:pt x="44768" y="175261"/>
                  <a:pt x="34290" y="176213"/>
                </a:cubicBezTo>
                <a:close/>
                <a:moveTo>
                  <a:pt x="124778" y="115253"/>
                </a:moveTo>
                <a:cubicBezTo>
                  <a:pt x="114300" y="115253"/>
                  <a:pt x="105728" y="123825"/>
                  <a:pt x="105728" y="134303"/>
                </a:cubicBezTo>
                <a:lnTo>
                  <a:pt x="105728" y="278131"/>
                </a:lnTo>
                <a:cubicBezTo>
                  <a:pt x="105728" y="288608"/>
                  <a:pt x="114300" y="297181"/>
                  <a:pt x="124778" y="297181"/>
                </a:cubicBezTo>
                <a:lnTo>
                  <a:pt x="232411" y="297181"/>
                </a:lnTo>
                <a:cubicBezTo>
                  <a:pt x="242888" y="297181"/>
                  <a:pt x="251461" y="288608"/>
                  <a:pt x="250508" y="278131"/>
                </a:cubicBezTo>
                <a:lnTo>
                  <a:pt x="250508" y="134303"/>
                </a:lnTo>
                <a:cubicBezTo>
                  <a:pt x="250508" y="123825"/>
                  <a:pt x="241936" y="115253"/>
                  <a:pt x="231458" y="115253"/>
                </a:cubicBezTo>
                <a:close/>
                <a:moveTo>
                  <a:pt x="18098" y="0"/>
                </a:moveTo>
                <a:lnTo>
                  <a:pt x="325755" y="0"/>
                </a:lnTo>
                <a:cubicBezTo>
                  <a:pt x="336233" y="0"/>
                  <a:pt x="343853" y="8572"/>
                  <a:pt x="343853" y="18097"/>
                </a:cubicBezTo>
                <a:lnTo>
                  <a:pt x="343853" y="479108"/>
                </a:lnTo>
                <a:cubicBezTo>
                  <a:pt x="343853" y="489585"/>
                  <a:pt x="336233" y="497205"/>
                  <a:pt x="325755" y="497205"/>
                </a:cubicBezTo>
                <a:lnTo>
                  <a:pt x="18098" y="497205"/>
                </a:lnTo>
                <a:cubicBezTo>
                  <a:pt x="7620" y="497205"/>
                  <a:pt x="0" y="488633"/>
                  <a:pt x="0" y="479108"/>
                </a:cubicBezTo>
                <a:lnTo>
                  <a:pt x="0" y="18097"/>
                </a:lnTo>
                <a:cubicBezTo>
                  <a:pt x="0" y="7620"/>
                  <a:pt x="8573" y="0"/>
                  <a:pt x="18098" y="0"/>
                </a:cubicBezTo>
                <a:close/>
              </a:path>
            </a:pathLst>
          </a:custGeom>
          <a:solidFill>
            <a:schemeClr val="bg1"/>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A17376D-FF2B-4D6F-8C23-39FECD7B91DB}"/>
              </a:ext>
            </a:extLst>
          </p:cNvPr>
          <p:cNvSpPr/>
          <p:nvPr/>
        </p:nvSpPr>
        <p:spPr>
          <a:xfrm>
            <a:off x="7886005" y="3313876"/>
            <a:ext cx="489117" cy="357317"/>
          </a:xfrm>
          <a:custGeom>
            <a:avLst/>
            <a:gdLst>
              <a:gd name="connsiteX0" fmla="*/ 744050 w 911912"/>
              <a:gd name="connsiteY0" fmla="*/ 236257 h 658539"/>
              <a:gd name="connsiteX1" fmla="*/ 719285 w 911912"/>
              <a:gd name="connsiteY1" fmla="*/ 263880 h 658539"/>
              <a:gd name="connsiteX2" fmla="*/ 747860 w 911912"/>
              <a:gd name="connsiteY2" fmla="*/ 288645 h 658539"/>
              <a:gd name="connsiteX3" fmla="*/ 772625 w 911912"/>
              <a:gd name="connsiteY3" fmla="*/ 260070 h 658539"/>
              <a:gd name="connsiteX4" fmla="*/ 744050 w 911912"/>
              <a:gd name="connsiteY4" fmla="*/ 236257 h 658539"/>
              <a:gd name="connsiteX5" fmla="*/ 775959 w 911912"/>
              <a:gd name="connsiteY5" fmla="*/ 1942 h 658539"/>
              <a:gd name="connsiteX6" fmla="*/ 792627 w 911912"/>
              <a:gd name="connsiteY6" fmla="*/ 2895 h 658539"/>
              <a:gd name="connsiteX7" fmla="*/ 802152 w 911912"/>
              <a:gd name="connsiteY7" fmla="*/ 32422 h 658539"/>
              <a:gd name="connsiteX8" fmla="*/ 775482 w 911912"/>
              <a:gd name="connsiteY8" fmla="*/ 91477 h 658539"/>
              <a:gd name="connsiteX9" fmla="*/ 791675 w 911912"/>
              <a:gd name="connsiteY9" fmla="*/ 133387 h 658539"/>
              <a:gd name="connsiteX10" fmla="*/ 839300 w 911912"/>
              <a:gd name="connsiteY10" fmla="*/ 119100 h 658539"/>
              <a:gd name="connsiteX11" fmla="*/ 865017 w 911912"/>
              <a:gd name="connsiteY11" fmla="*/ 59092 h 658539"/>
              <a:gd name="connsiteX12" fmla="*/ 892640 w 911912"/>
              <a:gd name="connsiteY12" fmla="*/ 45757 h 658539"/>
              <a:gd name="connsiteX13" fmla="*/ 902165 w 911912"/>
              <a:gd name="connsiteY13" fmla="*/ 74332 h 658539"/>
              <a:gd name="connsiteX14" fmla="*/ 886925 w 911912"/>
              <a:gd name="connsiteY14" fmla="*/ 109575 h 658539"/>
              <a:gd name="connsiteX15" fmla="*/ 897402 w 911912"/>
              <a:gd name="connsiteY15" fmla="*/ 171487 h 658539"/>
              <a:gd name="connsiteX16" fmla="*/ 909785 w 911912"/>
              <a:gd name="connsiteY16" fmla="*/ 216255 h 658539"/>
              <a:gd name="connsiteX17" fmla="*/ 849777 w 911912"/>
              <a:gd name="connsiteY17" fmla="*/ 368655 h 658539"/>
              <a:gd name="connsiteX18" fmla="*/ 722142 w 911912"/>
              <a:gd name="connsiteY18" fmla="*/ 420090 h 658539"/>
              <a:gd name="connsiteX19" fmla="*/ 686900 w 911912"/>
              <a:gd name="connsiteY19" fmla="*/ 444855 h 658539"/>
              <a:gd name="connsiteX20" fmla="*/ 684995 w 911912"/>
              <a:gd name="connsiteY20" fmla="*/ 460095 h 658539"/>
              <a:gd name="connsiteX21" fmla="*/ 548787 w 911912"/>
              <a:gd name="connsiteY21" fmla="*/ 522007 h 658539"/>
              <a:gd name="connsiteX22" fmla="*/ 441155 w 911912"/>
              <a:gd name="connsiteY22" fmla="*/ 472477 h 658539"/>
              <a:gd name="connsiteX23" fmla="*/ 372575 w 911912"/>
              <a:gd name="connsiteY23" fmla="*/ 499147 h 658539"/>
              <a:gd name="connsiteX24" fmla="*/ 334475 w 911912"/>
              <a:gd name="connsiteY24" fmla="*/ 569632 h 658539"/>
              <a:gd name="connsiteX25" fmla="*/ 164930 w 911912"/>
              <a:gd name="connsiteY25" fmla="*/ 655357 h 658539"/>
              <a:gd name="connsiteX26" fmla="*/ 19197 w 911912"/>
              <a:gd name="connsiteY26" fmla="*/ 626782 h 658539"/>
              <a:gd name="connsiteX27" fmla="*/ 147 w 911912"/>
              <a:gd name="connsiteY27" fmla="*/ 606780 h 658539"/>
              <a:gd name="connsiteX28" fmla="*/ 21102 w 911912"/>
              <a:gd name="connsiteY28" fmla="*/ 595350 h 658539"/>
              <a:gd name="connsiteX29" fmla="*/ 171597 w 911912"/>
              <a:gd name="connsiteY29" fmla="*/ 617257 h 658539"/>
              <a:gd name="connsiteX30" fmla="*/ 300185 w 911912"/>
              <a:gd name="connsiteY30" fmla="*/ 553440 h 658539"/>
              <a:gd name="connsiteX31" fmla="*/ 344952 w 911912"/>
              <a:gd name="connsiteY31" fmla="*/ 473430 h 658539"/>
              <a:gd name="connsiteX32" fmla="*/ 447822 w 911912"/>
              <a:gd name="connsiteY32" fmla="*/ 435330 h 658539"/>
              <a:gd name="connsiteX33" fmla="*/ 562122 w 911912"/>
              <a:gd name="connsiteY33" fmla="*/ 486765 h 658539"/>
              <a:gd name="connsiteX34" fmla="*/ 648800 w 911912"/>
              <a:gd name="connsiteY34" fmla="*/ 448665 h 658539"/>
              <a:gd name="connsiteX35" fmla="*/ 624987 w 911912"/>
              <a:gd name="connsiteY35" fmla="*/ 374370 h 658539"/>
              <a:gd name="connsiteX36" fmla="*/ 589745 w 911912"/>
              <a:gd name="connsiteY36" fmla="*/ 275310 h 658539"/>
              <a:gd name="connsiteX37" fmla="*/ 650705 w 911912"/>
              <a:gd name="connsiteY37" fmla="*/ 115290 h 658539"/>
              <a:gd name="connsiteX38" fmla="*/ 701187 w 911912"/>
              <a:gd name="connsiteY38" fmla="*/ 92430 h 658539"/>
              <a:gd name="connsiteX39" fmla="*/ 740240 w 911912"/>
              <a:gd name="connsiteY39" fmla="*/ 71475 h 658539"/>
              <a:gd name="connsiteX40" fmla="*/ 765005 w 911912"/>
              <a:gd name="connsiteY40" fmla="*/ 15277 h 658539"/>
              <a:gd name="connsiteX41" fmla="*/ 775959 w 911912"/>
              <a:gd name="connsiteY41" fmla="*/ 1942 h 65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11912" h="658539">
                <a:moveTo>
                  <a:pt x="744050" y="236257"/>
                </a:moveTo>
                <a:cubicBezTo>
                  <a:pt x="726905" y="237210"/>
                  <a:pt x="718332" y="248640"/>
                  <a:pt x="719285" y="263880"/>
                </a:cubicBezTo>
                <a:cubicBezTo>
                  <a:pt x="721190" y="279120"/>
                  <a:pt x="732620" y="289597"/>
                  <a:pt x="747860" y="288645"/>
                </a:cubicBezTo>
                <a:cubicBezTo>
                  <a:pt x="764052" y="287692"/>
                  <a:pt x="771672" y="276262"/>
                  <a:pt x="772625" y="260070"/>
                </a:cubicBezTo>
                <a:cubicBezTo>
                  <a:pt x="769767" y="244830"/>
                  <a:pt x="761195" y="235305"/>
                  <a:pt x="744050" y="236257"/>
                </a:cubicBezTo>
                <a:close/>
                <a:moveTo>
                  <a:pt x="775959" y="1942"/>
                </a:moveTo>
                <a:cubicBezTo>
                  <a:pt x="780483" y="-677"/>
                  <a:pt x="785960" y="-915"/>
                  <a:pt x="792627" y="2895"/>
                </a:cubicBezTo>
                <a:cubicBezTo>
                  <a:pt x="803105" y="8610"/>
                  <a:pt x="807867" y="19087"/>
                  <a:pt x="802152" y="32422"/>
                </a:cubicBezTo>
                <a:cubicBezTo>
                  <a:pt x="792627" y="52425"/>
                  <a:pt x="786912" y="73380"/>
                  <a:pt x="775482" y="91477"/>
                </a:cubicBezTo>
                <a:cubicBezTo>
                  <a:pt x="762147" y="114337"/>
                  <a:pt x="769767" y="126720"/>
                  <a:pt x="791675" y="133387"/>
                </a:cubicBezTo>
                <a:cubicBezTo>
                  <a:pt x="810725" y="139102"/>
                  <a:pt x="830727" y="150532"/>
                  <a:pt x="839300" y="119100"/>
                </a:cubicBezTo>
                <a:cubicBezTo>
                  <a:pt x="845015" y="98145"/>
                  <a:pt x="855492" y="79095"/>
                  <a:pt x="865017" y="59092"/>
                </a:cubicBezTo>
                <a:cubicBezTo>
                  <a:pt x="870732" y="47662"/>
                  <a:pt x="880257" y="40995"/>
                  <a:pt x="892640" y="45757"/>
                </a:cubicBezTo>
                <a:cubicBezTo>
                  <a:pt x="905975" y="51472"/>
                  <a:pt x="906927" y="62902"/>
                  <a:pt x="902165" y="74332"/>
                </a:cubicBezTo>
                <a:cubicBezTo>
                  <a:pt x="897402" y="85762"/>
                  <a:pt x="891687" y="97192"/>
                  <a:pt x="886925" y="109575"/>
                </a:cubicBezTo>
                <a:cubicBezTo>
                  <a:pt x="877400" y="132435"/>
                  <a:pt x="856445" y="155295"/>
                  <a:pt x="897402" y="171487"/>
                </a:cubicBezTo>
                <a:cubicBezTo>
                  <a:pt x="911690" y="177202"/>
                  <a:pt x="914547" y="199110"/>
                  <a:pt x="909785" y="216255"/>
                </a:cubicBezTo>
                <a:cubicBezTo>
                  <a:pt x="895497" y="268642"/>
                  <a:pt x="878352" y="321030"/>
                  <a:pt x="849777" y="368655"/>
                </a:cubicBezTo>
                <a:cubicBezTo>
                  <a:pt x="820250" y="417232"/>
                  <a:pt x="776435" y="434377"/>
                  <a:pt x="722142" y="420090"/>
                </a:cubicBezTo>
                <a:cubicBezTo>
                  <a:pt x="694520" y="412470"/>
                  <a:pt x="688805" y="421995"/>
                  <a:pt x="686900" y="444855"/>
                </a:cubicBezTo>
                <a:cubicBezTo>
                  <a:pt x="686900" y="449617"/>
                  <a:pt x="685947" y="455332"/>
                  <a:pt x="684995" y="460095"/>
                </a:cubicBezTo>
                <a:cubicBezTo>
                  <a:pt x="665945" y="542962"/>
                  <a:pt x="624035" y="562012"/>
                  <a:pt x="548787" y="522007"/>
                </a:cubicBezTo>
                <a:cubicBezTo>
                  <a:pt x="514497" y="502957"/>
                  <a:pt x="480207" y="482955"/>
                  <a:pt x="441155" y="472477"/>
                </a:cubicBezTo>
                <a:cubicBezTo>
                  <a:pt x="410675" y="463905"/>
                  <a:pt x="388767" y="472477"/>
                  <a:pt x="372575" y="499147"/>
                </a:cubicBezTo>
                <a:cubicBezTo>
                  <a:pt x="359240" y="522007"/>
                  <a:pt x="346857" y="545820"/>
                  <a:pt x="334475" y="569632"/>
                </a:cubicBezTo>
                <a:cubicBezTo>
                  <a:pt x="297327" y="640117"/>
                  <a:pt x="243987" y="668692"/>
                  <a:pt x="164930" y="655357"/>
                </a:cubicBezTo>
                <a:cubicBezTo>
                  <a:pt x="116352" y="647737"/>
                  <a:pt x="67775" y="636307"/>
                  <a:pt x="19197" y="626782"/>
                </a:cubicBezTo>
                <a:cubicBezTo>
                  <a:pt x="15387" y="618210"/>
                  <a:pt x="-1758" y="621067"/>
                  <a:pt x="147" y="606780"/>
                </a:cubicBezTo>
                <a:cubicBezTo>
                  <a:pt x="2052" y="596302"/>
                  <a:pt x="13482" y="598207"/>
                  <a:pt x="21102" y="595350"/>
                </a:cubicBezTo>
                <a:cubicBezTo>
                  <a:pt x="72537" y="591540"/>
                  <a:pt x="121115" y="611542"/>
                  <a:pt x="171597" y="617257"/>
                </a:cubicBezTo>
                <a:cubicBezTo>
                  <a:pt x="236367" y="624877"/>
                  <a:pt x="268752" y="609637"/>
                  <a:pt x="300185" y="553440"/>
                </a:cubicBezTo>
                <a:cubicBezTo>
                  <a:pt x="315425" y="526770"/>
                  <a:pt x="328760" y="499147"/>
                  <a:pt x="344952" y="473430"/>
                </a:cubicBezTo>
                <a:cubicBezTo>
                  <a:pt x="369717" y="436282"/>
                  <a:pt x="404007" y="424852"/>
                  <a:pt x="447822" y="435330"/>
                </a:cubicBezTo>
                <a:cubicBezTo>
                  <a:pt x="489732" y="444855"/>
                  <a:pt x="525927" y="466762"/>
                  <a:pt x="562122" y="486765"/>
                </a:cubicBezTo>
                <a:cubicBezTo>
                  <a:pt x="619272" y="518197"/>
                  <a:pt x="632607" y="511530"/>
                  <a:pt x="648800" y="448665"/>
                </a:cubicBezTo>
                <a:cubicBezTo>
                  <a:pt x="657372" y="418185"/>
                  <a:pt x="656420" y="395325"/>
                  <a:pt x="624987" y="374370"/>
                </a:cubicBezTo>
                <a:cubicBezTo>
                  <a:pt x="591650" y="352462"/>
                  <a:pt x="583077" y="312457"/>
                  <a:pt x="589745" y="275310"/>
                </a:cubicBezTo>
                <a:cubicBezTo>
                  <a:pt x="600222" y="219112"/>
                  <a:pt x="624035" y="165772"/>
                  <a:pt x="650705" y="115290"/>
                </a:cubicBezTo>
                <a:cubicBezTo>
                  <a:pt x="662135" y="94335"/>
                  <a:pt x="680232" y="84810"/>
                  <a:pt x="701187" y="92430"/>
                </a:cubicBezTo>
                <a:cubicBezTo>
                  <a:pt x="725000" y="101955"/>
                  <a:pt x="732620" y="89572"/>
                  <a:pt x="740240" y="71475"/>
                </a:cubicBezTo>
                <a:cubicBezTo>
                  <a:pt x="747860" y="52425"/>
                  <a:pt x="756432" y="34327"/>
                  <a:pt x="765005" y="15277"/>
                </a:cubicBezTo>
                <a:cubicBezTo>
                  <a:pt x="767863" y="9562"/>
                  <a:pt x="771435" y="4562"/>
                  <a:pt x="775959" y="1942"/>
                </a:cubicBezTo>
                <a:close/>
              </a:path>
            </a:pathLst>
          </a:custGeom>
          <a:solidFill>
            <a:schemeClr val="bg1"/>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5FD261F-F616-41EC-A678-0F83A16AA5BC}"/>
              </a:ext>
            </a:extLst>
          </p:cNvPr>
          <p:cNvSpPr/>
          <p:nvPr/>
        </p:nvSpPr>
        <p:spPr>
          <a:xfrm>
            <a:off x="10829794" y="5315279"/>
            <a:ext cx="527283" cy="340582"/>
          </a:xfrm>
          <a:custGeom>
            <a:avLst/>
            <a:gdLst>
              <a:gd name="connsiteX0" fmla="*/ 181928 w 983069"/>
              <a:gd name="connsiteY0" fmla="*/ 557212 h 627697"/>
              <a:gd name="connsiteX1" fmla="*/ 183833 w 983069"/>
              <a:gd name="connsiteY1" fmla="*/ 562927 h 627697"/>
              <a:gd name="connsiteX2" fmla="*/ 442913 w 983069"/>
              <a:gd name="connsiteY2" fmla="*/ 562927 h 627697"/>
              <a:gd name="connsiteX3" fmla="*/ 442913 w 983069"/>
              <a:gd name="connsiteY3" fmla="*/ 557212 h 627697"/>
              <a:gd name="connsiteX4" fmla="*/ 181928 w 983069"/>
              <a:gd name="connsiteY4" fmla="*/ 557212 h 627697"/>
              <a:gd name="connsiteX5" fmla="*/ 741998 w 983069"/>
              <a:gd name="connsiteY5" fmla="*/ 529590 h 627697"/>
              <a:gd name="connsiteX6" fmla="*/ 719138 w 983069"/>
              <a:gd name="connsiteY6" fmla="*/ 550545 h 627697"/>
              <a:gd name="connsiteX7" fmla="*/ 739140 w 983069"/>
              <a:gd name="connsiteY7" fmla="*/ 573405 h 627697"/>
              <a:gd name="connsiteX8" fmla="*/ 762953 w 983069"/>
              <a:gd name="connsiteY8" fmla="*/ 553403 h 627697"/>
              <a:gd name="connsiteX9" fmla="*/ 741998 w 983069"/>
              <a:gd name="connsiteY9" fmla="*/ 529590 h 627697"/>
              <a:gd name="connsiteX10" fmla="*/ 160973 w 983069"/>
              <a:gd name="connsiteY10" fmla="*/ 504825 h 627697"/>
              <a:gd name="connsiteX11" fmla="*/ 790575 w 983069"/>
              <a:gd name="connsiteY11" fmla="*/ 504825 h 627697"/>
              <a:gd name="connsiteX12" fmla="*/ 805815 w 983069"/>
              <a:gd name="connsiteY12" fmla="*/ 520065 h 627697"/>
              <a:gd name="connsiteX13" fmla="*/ 805815 w 983069"/>
              <a:gd name="connsiteY13" fmla="*/ 612457 h 627697"/>
              <a:gd name="connsiteX14" fmla="*/ 790575 w 983069"/>
              <a:gd name="connsiteY14" fmla="*/ 627697 h 627697"/>
              <a:gd name="connsiteX15" fmla="*/ 160973 w 983069"/>
              <a:gd name="connsiteY15" fmla="*/ 627697 h 627697"/>
              <a:gd name="connsiteX16" fmla="*/ 145733 w 983069"/>
              <a:gd name="connsiteY16" fmla="*/ 612457 h 627697"/>
              <a:gd name="connsiteX17" fmla="*/ 145733 w 983069"/>
              <a:gd name="connsiteY17" fmla="*/ 520065 h 627697"/>
              <a:gd name="connsiteX18" fmla="*/ 160973 w 983069"/>
              <a:gd name="connsiteY18" fmla="*/ 504825 h 627697"/>
              <a:gd name="connsiteX19" fmla="*/ 382905 w 983069"/>
              <a:gd name="connsiteY19" fmla="*/ 382904 h 627697"/>
              <a:gd name="connsiteX20" fmla="*/ 596265 w 983069"/>
              <a:gd name="connsiteY20" fmla="*/ 382904 h 627697"/>
              <a:gd name="connsiteX21" fmla="*/ 620078 w 983069"/>
              <a:gd name="connsiteY21" fmla="*/ 403859 h 627697"/>
              <a:gd name="connsiteX22" fmla="*/ 597218 w 983069"/>
              <a:gd name="connsiteY22" fmla="*/ 421004 h 627697"/>
              <a:gd name="connsiteX23" fmla="*/ 490538 w 983069"/>
              <a:gd name="connsiteY23" fmla="*/ 421004 h 627697"/>
              <a:gd name="connsiteX24" fmla="*/ 383858 w 983069"/>
              <a:gd name="connsiteY24" fmla="*/ 421004 h 627697"/>
              <a:gd name="connsiteX25" fmla="*/ 361950 w 983069"/>
              <a:gd name="connsiteY25" fmla="*/ 401954 h 627697"/>
              <a:gd name="connsiteX26" fmla="*/ 382905 w 983069"/>
              <a:gd name="connsiteY26" fmla="*/ 382904 h 627697"/>
              <a:gd name="connsiteX27" fmla="*/ 880111 w 983069"/>
              <a:gd name="connsiteY27" fmla="*/ 159065 h 627697"/>
              <a:gd name="connsiteX28" fmla="*/ 804863 w 983069"/>
              <a:gd name="connsiteY28" fmla="*/ 234313 h 627697"/>
              <a:gd name="connsiteX29" fmla="*/ 882016 w 983069"/>
              <a:gd name="connsiteY29" fmla="*/ 311465 h 627697"/>
              <a:gd name="connsiteX30" fmla="*/ 954406 w 983069"/>
              <a:gd name="connsiteY30" fmla="*/ 233361 h 627697"/>
              <a:gd name="connsiteX31" fmla="*/ 880111 w 983069"/>
              <a:gd name="connsiteY31" fmla="*/ 159065 h 627697"/>
              <a:gd name="connsiteX32" fmla="*/ 104776 w 983069"/>
              <a:gd name="connsiteY32" fmla="*/ 158115 h 627697"/>
              <a:gd name="connsiteX33" fmla="*/ 26671 w 983069"/>
              <a:gd name="connsiteY33" fmla="*/ 231457 h 627697"/>
              <a:gd name="connsiteX34" fmla="*/ 99061 w 983069"/>
              <a:gd name="connsiteY34" fmla="*/ 310515 h 627697"/>
              <a:gd name="connsiteX35" fmla="*/ 178118 w 983069"/>
              <a:gd name="connsiteY35" fmla="*/ 234315 h 627697"/>
              <a:gd name="connsiteX36" fmla="*/ 104776 w 983069"/>
              <a:gd name="connsiteY36" fmla="*/ 158115 h 627697"/>
              <a:gd name="connsiteX37" fmla="*/ 802006 w 983069"/>
              <a:gd name="connsiteY37" fmla="*/ 123823 h 627697"/>
              <a:gd name="connsiteX38" fmla="*/ 959168 w 983069"/>
              <a:gd name="connsiteY38" fmla="*/ 123823 h 627697"/>
              <a:gd name="connsiteX39" fmla="*/ 982981 w 983069"/>
              <a:gd name="connsiteY39" fmla="*/ 148588 h 627697"/>
              <a:gd name="connsiteX40" fmla="*/ 982981 w 983069"/>
              <a:gd name="connsiteY40" fmla="*/ 274318 h 627697"/>
              <a:gd name="connsiteX41" fmla="*/ 982981 w 983069"/>
              <a:gd name="connsiteY41" fmla="*/ 397190 h 627697"/>
              <a:gd name="connsiteX42" fmla="*/ 959168 w 983069"/>
              <a:gd name="connsiteY42" fmla="*/ 421956 h 627697"/>
              <a:gd name="connsiteX43" fmla="*/ 798196 w 983069"/>
              <a:gd name="connsiteY43" fmla="*/ 421956 h 627697"/>
              <a:gd name="connsiteX44" fmla="*/ 776288 w 983069"/>
              <a:gd name="connsiteY44" fmla="*/ 399096 h 627697"/>
              <a:gd name="connsiteX45" fmla="*/ 776288 w 983069"/>
              <a:gd name="connsiteY45" fmla="*/ 146683 h 627697"/>
              <a:gd name="connsiteX46" fmla="*/ 802006 w 983069"/>
              <a:gd name="connsiteY46" fmla="*/ 123823 h 627697"/>
              <a:gd name="connsiteX47" fmla="*/ 29528 w 983069"/>
              <a:gd name="connsiteY47" fmla="*/ 120967 h 627697"/>
              <a:gd name="connsiteX48" fmla="*/ 178118 w 983069"/>
              <a:gd name="connsiteY48" fmla="*/ 120967 h 627697"/>
              <a:gd name="connsiteX49" fmla="*/ 206693 w 983069"/>
              <a:gd name="connsiteY49" fmla="*/ 149542 h 627697"/>
              <a:gd name="connsiteX50" fmla="*/ 205740 w 983069"/>
              <a:gd name="connsiteY50" fmla="*/ 273367 h 627697"/>
              <a:gd name="connsiteX51" fmla="*/ 205740 w 983069"/>
              <a:gd name="connsiteY51" fmla="*/ 391477 h 627697"/>
              <a:gd name="connsiteX52" fmla="*/ 178118 w 983069"/>
              <a:gd name="connsiteY52" fmla="*/ 421004 h 627697"/>
              <a:gd name="connsiteX53" fmla="*/ 25718 w 983069"/>
              <a:gd name="connsiteY53" fmla="*/ 421004 h 627697"/>
              <a:gd name="connsiteX54" fmla="*/ 0 w 983069"/>
              <a:gd name="connsiteY54" fmla="*/ 393382 h 627697"/>
              <a:gd name="connsiteX55" fmla="*/ 0 w 983069"/>
              <a:gd name="connsiteY55" fmla="*/ 148590 h 627697"/>
              <a:gd name="connsiteX56" fmla="*/ 29528 w 983069"/>
              <a:gd name="connsiteY56" fmla="*/ 120967 h 627697"/>
              <a:gd name="connsiteX57" fmla="*/ 279083 w 983069"/>
              <a:gd name="connsiteY57" fmla="*/ 17144 h 627697"/>
              <a:gd name="connsiteX58" fmla="*/ 252413 w 983069"/>
              <a:gd name="connsiteY58" fmla="*/ 42862 h 627697"/>
              <a:gd name="connsiteX59" fmla="*/ 252413 w 983069"/>
              <a:gd name="connsiteY59" fmla="*/ 291464 h 627697"/>
              <a:gd name="connsiteX60" fmla="*/ 280988 w 983069"/>
              <a:gd name="connsiteY60" fmla="*/ 320039 h 627697"/>
              <a:gd name="connsiteX61" fmla="*/ 491491 w 983069"/>
              <a:gd name="connsiteY61" fmla="*/ 320039 h 627697"/>
              <a:gd name="connsiteX62" fmla="*/ 701993 w 983069"/>
              <a:gd name="connsiteY62" fmla="*/ 320039 h 627697"/>
              <a:gd name="connsiteX63" fmla="*/ 730568 w 983069"/>
              <a:gd name="connsiteY63" fmla="*/ 292416 h 627697"/>
              <a:gd name="connsiteX64" fmla="*/ 730568 w 983069"/>
              <a:gd name="connsiteY64" fmla="*/ 43814 h 627697"/>
              <a:gd name="connsiteX65" fmla="*/ 703898 w 983069"/>
              <a:gd name="connsiteY65" fmla="*/ 17144 h 627697"/>
              <a:gd name="connsiteX66" fmla="*/ 279083 w 983069"/>
              <a:gd name="connsiteY66" fmla="*/ 17144 h 627697"/>
              <a:gd name="connsiteX67" fmla="*/ 261938 w 983069"/>
              <a:gd name="connsiteY67" fmla="*/ 0 h 627697"/>
              <a:gd name="connsiteX68" fmla="*/ 721043 w 983069"/>
              <a:gd name="connsiteY68" fmla="*/ 0 h 627697"/>
              <a:gd name="connsiteX69" fmla="*/ 752475 w 983069"/>
              <a:gd name="connsiteY69" fmla="*/ 33338 h 627697"/>
              <a:gd name="connsiteX70" fmla="*/ 752475 w 983069"/>
              <a:gd name="connsiteY70" fmla="*/ 335280 h 627697"/>
              <a:gd name="connsiteX71" fmla="*/ 720091 w 983069"/>
              <a:gd name="connsiteY71" fmla="*/ 368617 h 627697"/>
              <a:gd name="connsiteX72" fmla="*/ 491491 w 983069"/>
              <a:gd name="connsiteY72" fmla="*/ 367665 h 627697"/>
              <a:gd name="connsiteX73" fmla="*/ 265748 w 983069"/>
              <a:gd name="connsiteY73" fmla="*/ 367665 h 627697"/>
              <a:gd name="connsiteX74" fmla="*/ 229553 w 983069"/>
              <a:gd name="connsiteY74" fmla="*/ 334328 h 627697"/>
              <a:gd name="connsiteX75" fmla="*/ 229553 w 983069"/>
              <a:gd name="connsiteY75" fmla="*/ 32385 h 627697"/>
              <a:gd name="connsiteX76" fmla="*/ 261938 w 983069"/>
              <a:gd name="connsiteY76" fmla="*/ 0 h 627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83069" h="627697">
                <a:moveTo>
                  <a:pt x="181928" y="557212"/>
                </a:moveTo>
                <a:cubicBezTo>
                  <a:pt x="181928" y="559117"/>
                  <a:pt x="182881" y="561022"/>
                  <a:pt x="183833" y="562927"/>
                </a:cubicBezTo>
                <a:cubicBezTo>
                  <a:pt x="269558" y="562927"/>
                  <a:pt x="356236" y="562927"/>
                  <a:pt x="442913" y="562927"/>
                </a:cubicBezTo>
                <a:cubicBezTo>
                  <a:pt x="442913" y="561022"/>
                  <a:pt x="442913" y="559117"/>
                  <a:pt x="442913" y="557212"/>
                </a:cubicBezTo>
                <a:cubicBezTo>
                  <a:pt x="355283" y="557212"/>
                  <a:pt x="268606" y="557212"/>
                  <a:pt x="181928" y="557212"/>
                </a:cubicBezTo>
                <a:close/>
                <a:moveTo>
                  <a:pt x="741998" y="529590"/>
                </a:moveTo>
                <a:cubicBezTo>
                  <a:pt x="729615" y="529590"/>
                  <a:pt x="719138" y="537210"/>
                  <a:pt x="719138" y="550545"/>
                </a:cubicBezTo>
                <a:cubicBezTo>
                  <a:pt x="718186" y="563880"/>
                  <a:pt x="725805" y="572453"/>
                  <a:pt x="739140" y="573405"/>
                </a:cubicBezTo>
                <a:cubicBezTo>
                  <a:pt x="753428" y="574357"/>
                  <a:pt x="760096" y="565785"/>
                  <a:pt x="762953" y="553403"/>
                </a:cubicBezTo>
                <a:cubicBezTo>
                  <a:pt x="762000" y="540067"/>
                  <a:pt x="755333" y="530542"/>
                  <a:pt x="741998" y="529590"/>
                </a:cubicBezTo>
                <a:close/>
                <a:moveTo>
                  <a:pt x="160973" y="504825"/>
                </a:moveTo>
                <a:lnTo>
                  <a:pt x="790575" y="504825"/>
                </a:lnTo>
                <a:cubicBezTo>
                  <a:pt x="799148" y="504825"/>
                  <a:pt x="805815" y="511492"/>
                  <a:pt x="805815" y="520065"/>
                </a:cubicBezTo>
                <a:lnTo>
                  <a:pt x="805815" y="612457"/>
                </a:lnTo>
                <a:cubicBezTo>
                  <a:pt x="805815" y="620078"/>
                  <a:pt x="799148" y="627697"/>
                  <a:pt x="790575" y="627697"/>
                </a:cubicBezTo>
                <a:lnTo>
                  <a:pt x="160973" y="627697"/>
                </a:lnTo>
                <a:cubicBezTo>
                  <a:pt x="152400" y="627697"/>
                  <a:pt x="145733" y="621030"/>
                  <a:pt x="145733" y="612457"/>
                </a:cubicBezTo>
                <a:lnTo>
                  <a:pt x="145733" y="520065"/>
                </a:lnTo>
                <a:cubicBezTo>
                  <a:pt x="145733" y="511492"/>
                  <a:pt x="152400" y="504825"/>
                  <a:pt x="160973" y="504825"/>
                </a:cubicBezTo>
                <a:close/>
                <a:moveTo>
                  <a:pt x="382905" y="382904"/>
                </a:moveTo>
                <a:cubicBezTo>
                  <a:pt x="454343" y="382904"/>
                  <a:pt x="524828" y="382904"/>
                  <a:pt x="596265" y="382904"/>
                </a:cubicBezTo>
                <a:cubicBezTo>
                  <a:pt x="611505" y="382904"/>
                  <a:pt x="620078" y="386714"/>
                  <a:pt x="620078" y="403859"/>
                </a:cubicBezTo>
                <a:cubicBezTo>
                  <a:pt x="620078" y="421957"/>
                  <a:pt x="608648" y="421004"/>
                  <a:pt x="597218" y="421004"/>
                </a:cubicBezTo>
                <a:cubicBezTo>
                  <a:pt x="561023" y="421004"/>
                  <a:pt x="525780" y="421004"/>
                  <a:pt x="490538" y="421004"/>
                </a:cubicBezTo>
                <a:cubicBezTo>
                  <a:pt x="455295" y="421004"/>
                  <a:pt x="419100" y="421004"/>
                  <a:pt x="383858" y="421004"/>
                </a:cubicBezTo>
                <a:cubicBezTo>
                  <a:pt x="370523" y="421004"/>
                  <a:pt x="361950" y="418147"/>
                  <a:pt x="361950" y="401954"/>
                </a:cubicBezTo>
                <a:cubicBezTo>
                  <a:pt x="361950" y="386714"/>
                  <a:pt x="369570" y="382904"/>
                  <a:pt x="382905" y="382904"/>
                </a:cubicBezTo>
                <a:close/>
                <a:moveTo>
                  <a:pt x="880111" y="159065"/>
                </a:moveTo>
                <a:cubicBezTo>
                  <a:pt x="838201" y="160018"/>
                  <a:pt x="804863" y="192403"/>
                  <a:pt x="804863" y="234313"/>
                </a:cubicBezTo>
                <a:cubicBezTo>
                  <a:pt x="804863" y="277176"/>
                  <a:pt x="840106" y="312418"/>
                  <a:pt x="882016" y="311465"/>
                </a:cubicBezTo>
                <a:cubicBezTo>
                  <a:pt x="922021" y="309561"/>
                  <a:pt x="955358" y="274318"/>
                  <a:pt x="954406" y="233361"/>
                </a:cubicBezTo>
                <a:cubicBezTo>
                  <a:pt x="953453" y="190498"/>
                  <a:pt x="921068" y="158113"/>
                  <a:pt x="880111" y="159065"/>
                </a:cubicBezTo>
                <a:close/>
                <a:moveTo>
                  <a:pt x="104776" y="158115"/>
                </a:moveTo>
                <a:cubicBezTo>
                  <a:pt x="63818" y="157162"/>
                  <a:pt x="28576" y="190500"/>
                  <a:pt x="26671" y="231457"/>
                </a:cubicBezTo>
                <a:cubicBezTo>
                  <a:pt x="24766" y="270510"/>
                  <a:pt x="60008" y="308610"/>
                  <a:pt x="99061" y="310515"/>
                </a:cubicBezTo>
                <a:cubicBezTo>
                  <a:pt x="140018" y="312420"/>
                  <a:pt x="177166" y="277177"/>
                  <a:pt x="178118" y="234315"/>
                </a:cubicBezTo>
                <a:cubicBezTo>
                  <a:pt x="179071" y="192405"/>
                  <a:pt x="146686" y="159067"/>
                  <a:pt x="104776" y="158115"/>
                </a:cubicBezTo>
                <a:close/>
                <a:moveTo>
                  <a:pt x="802006" y="123823"/>
                </a:moveTo>
                <a:cubicBezTo>
                  <a:pt x="854393" y="124776"/>
                  <a:pt x="906781" y="124776"/>
                  <a:pt x="959168" y="123823"/>
                </a:cubicBezTo>
                <a:cubicBezTo>
                  <a:pt x="977266" y="123823"/>
                  <a:pt x="983933" y="130490"/>
                  <a:pt x="982981" y="148588"/>
                </a:cubicBezTo>
                <a:cubicBezTo>
                  <a:pt x="982028" y="189546"/>
                  <a:pt x="982981" y="231456"/>
                  <a:pt x="982981" y="274318"/>
                </a:cubicBezTo>
                <a:cubicBezTo>
                  <a:pt x="982981" y="315276"/>
                  <a:pt x="982028" y="356233"/>
                  <a:pt x="982981" y="397190"/>
                </a:cubicBezTo>
                <a:cubicBezTo>
                  <a:pt x="982981" y="415288"/>
                  <a:pt x="977266" y="421956"/>
                  <a:pt x="959168" y="421956"/>
                </a:cubicBezTo>
                <a:cubicBezTo>
                  <a:pt x="905828" y="421003"/>
                  <a:pt x="851536" y="421003"/>
                  <a:pt x="798196" y="421956"/>
                </a:cubicBezTo>
                <a:cubicBezTo>
                  <a:pt x="781051" y="421956"/>
                  <a:pt x="776288" y="415288"/>
                  <a:pt x="776288" y="399096"/>
                </a:cubicBezTo>
                <a:cubicBezTo>
                  <a:pt x="777241" y="315276"/>
                  <a:pt x="777241" y="230503"/>
                  <a:pt x="776288" y="146683"/>
                </a:cubicBezTo>
                <a:cubicBezTo>
                  <a:pt x="776288" y="126681"/>
                  <a:pt x="784861" y="122871"/>
                  <a:pt x="802006" y="123823"/>
                </a:cubicBezTo>
                <a:close/>
                <a:moveTo>
                  <a:pt x="29528" y="120967"/>
                </a:moveTo>
                <a:cubicBezTo>
                  <a:pt x="79058" y="121919"/>
                  <a:pt x="128588" y="121919"/>
                  <a:pt x="178118" y="120967"/>
                </a:cubicBezTo>
                <a:cubicBezTo>
                  <a:pt x="200978" y="120015"/>
                  <a:pt x="206693" y="129540"/>
                  <a:pt x="206693" y="149542"/>
                </a:cubicBezTo>
                <a:cubicBezTo>
                  <a:pt x="205740" y="192404"/>
                  <a:pt x="206693" y="233362"/>
                  <a:pt x="205740" y="273367"/>
                </a:cubicBezTo>
                <a:cubicBezTo>
                  <a:pt x="205740" y="312419"/>
                  <a:pt x="204788" y="352425"/>
                  <a:pt x="205740" y="391477"/>
                </a:cubicBezTo>
                <a:cubicBezTo>
                  <a:pt x="206693" y="412432"/>
                  <a:pt x="200978" y="421957"/>
                  <a:pt x="178118" y="421004"/>
                </a:cubicBezTo>
                <a:cubicBezTo>
                  <a:pt x="127635" y="420052"/>
                  <a:pt x="76200" y="420052"/>
                  <a:pt x="25718" y="421004"/>
                </a:cubicBezTo>
                <a:cubicBezTo>
                  <a:pt x="4763" y="421004"/>
                  <a:pt x="0" y="412432"/>
                  <a:pt x="0" y="393382"/>
                </a:cubicBezTo>
                <a:cubicBezTo>
                  <a:pt x="953" y="311467"/>
                  <a:pt x="953" y="230504"/>
                  <a:pt x="0" y="148590"/>
                </a:cubicBezTo>
                <a:cubicBezTo>
                  <a:pt x="0" y="125729"/>
                  <a:pt x="9525" y="120967"/>
                  <a:pt x="29528" y="120967"/>
                </a:cubicBezTo>
                <a:close/>
                <a:moveTo>
                  <a:pt x="279083" y="17144"/>
                </a:moveTo>
                <a:cubicBezTo>
                  <a:pt x="260033" y="17144"/>
                  <a:pt x="252413" y="21907"/>
                  <a:pt x="252413" y="42862"/>
                </a:cubicBezTo>
                <a:cubicBezTo>
                  <a:pt x="253366" y="125729"/>
                  <a:pt x="253366" y="208597"/>
                  <a:pt x="252413" y="291464"/>
                </a:cubicBezTo>
                <a:cubicBezTo>
                  <a:pt x="252413" y="314324"/>
                  <a:pt x="260033" y="320039"/>
                  <a:pt x="280988" y="320039"/>
                </a:cubicBezTo>
                <a:cubicBezTo>
                  <a:pt x="351473" y="319087"/>
                  <a:pt x="421006" y="320039"/>
                  <a:pt x="491491" y="320039"/>
                </a:cubicBezTo>
                <a:cubicBezTo>
                  <a:pt x="561023" y="320039"/>
                  <a:pt x="631508" y="319087"/>
                  <a:pt x="701993" y="320039"/>
                </a:cubicBezTo>
                <a:cubicBezTo>
                  <a:pt x="722948" y="320991"/>
                  <a:pt x="730568" y="315277"/>
                  <a:pt x="730568" y="292416"/>
                </a:cubicBezTo>
                <a:cubicBezTo>
                  <a:pt x="729616" y="209549"/>
                  <a:pt x="729616" y="126682"/>
                  <a:pt x="730568" y="43814"/>
                </a:cubicBezTo>
                <a:cubicBezTo>
                  <a:pt x="730568" y="23812"/>
                  <a:pt x="723901" y="17144"/>
                  <a:pt x="703898" y="17144"/>
                </a:cubicBezTo>
                <a:cubicBezTo>
                  <a:pt x="561976" y="18097"/>
                  <a:pt x="421006" y="18097"/>
                  <a:pt x="279083" y="17144"/>
                </a:cubicBezTo>
                <a:close/>
                <a:moveTo>
                  <a:pt x="261938" y="0"/>
                </a:moveTo>
                <a:cubicBezTo>
                  <a:pt x="415291" y="953"/>
                  <a:pt x="567691" y="953"/>
                  <a:pt x="721043" y="0"/>
                </a:cubicBezTo>
                <a:cubicBezTo>
                  <a:pt x="746761" y="0"/>
                  <a:pt x="753428" y="8572"/>
                  <a:pt x="752475" y="33338"/>
                </a:cubicBezTo>
                <a:cubicBezTo>
                  <a:pt x="751523" y="134303"/>
                  <a:pt x="751523" y="235267"/>
                  <a:pt x="752475" y="335280"/>
                </a:cubicBezTo>
                <a:cubicBezTo>
                  <a:pt x="752475" y="360045"/>
                  <a:pt x="745808" y="368617"/>
                  <a:pt x="720091" y="368617"/>
                </a:cubicBezTo>
                <a:cubicBezTo>
                  <a:pt x="644843" y="366713"/>
                  <a:pt x="567691" y="367665"/>
                  <a:pt x="491491" y="367665"/>
                </a:cubicBezTo>
                <a:cubicBezTo>
                  <a:pt x="416243" y="367665"/>
                  <a:pt x="340996" y="366713"/>
                  <a:pt x="265748" y="367665"/>
                </a:cubicBezTo>
                <a:cubicBezTo>
                  <a:pt x="240983" y="367665"/>
                  <a:pt x="229553" y="362903"/>
                  <a:pt x="229553" y="334328"/>
                </a:cubicBezTo>
                <a:cubicBezTo>
                  <a:pt x="231458" y="233363"/>
                  <a:pt x="230506" y="132397"/>
                  <a:pt x="229553" y="32385"/>
                </a:cubicBezTo>
                <a:cubicBezTo>
                  <a:pt x="229553" y="7620"/>
                  <a:pt x="237173" y="0"/>
                  <a:pt x="261938" y="0"/>
                </a:cubicBezTo>
                <a:close/>
              </a:path>
            </a:pathLst>
          </a:custGeom>
          <a:solidFill>
            <a:schemeClr val="bg1"/>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F4A23ED-F280-44F9-86DB-E8DA5F52CF59}"/>
              </a:ext>
            </a:extLst>
          </p:cNvPr>
          <p:cNvSpPr/>
          <p:nvPr/>
        </p:nvSpPr>
        <p:spPr>
          <a:xfrm>
            <a:off x="10844222" y="4367478"/>
            <a:ext cx="483810" cy="296202"/>
          </a:xfrm>
          <a:custGeom>
            <a:avLst/>
            <a:gdLst>
              <a:gd name="connsiteX0" fmla="*/ 435888 w 902018"/>
              <a:gd name="connsiteY0" fmla="*/ 417908 h 545906"/>
              <a:gd name="connsiteX1" fmla="*/ 320040 w 902018"/>
              <a:gd name="connsiteY1" fmla="*/ 434338 h 545906"/>
              <a:gd name="connsiteX2" fmla="*/ 299085 w 902018"/>
              <a:gd name="connsiteY2" fmla="*/ 429576 h 545906"/>
              <a:gd name="connsiteX3" fmla="*/ 268605 w 902018"/>
              <a:gd name="connsiteY3" fmla="*/ 422908 h 545906"/>
              <a:gd name="connsiteX4" fmla="*/ 265747 w 902018"/>
              <a:gd name="connsiteY4" fmla="*/ 440053 h 545906"/>
              <a:gd name="connsiteX5" fmla="*/ 297180 w 902018"/>
              <a:gd name="connsiteY5" fmla="*/ 454341 h 545906"/>
              <a:gd name="connsiteX6" fmla="*/ 445770 w 902018"/>
              <a:gd name="connsiteY6" fmla="*/ 454341 h 545906"/>
              <a:gd name="connsiteX7" fmla="*/ 590550 w 902018"/>
              <a:gd name="connsiteY7" fmla="*/ 456246 h 545906"/>
              <a:gd name="connsiteX8" fmla="*/ 621030 w 902018"/>
              <a:gd name="connsiteY8" fmla="*/ 454341 h 545906"/>
              <a:gd name="connsiteX9" fmla="*/ 633412 w 902018"/>
              <a:gd name="connsiteY9" fmla="*/ 430528 h 545906"/>
              <a:gd name="connsiteX10" fmla="*/ 616267 w 902018"/>
              <a:gd name="connsiteY10" fmla="*/ 421956 h 545906"/>
              <a:gd name="connsiteX11" fmla="*/ 552450 w 902018"/>
              <a:gd name="connsiteY11" fmla="*/ 422908 h 545906"/>
              <a:gd name="connsiteX12" fmla="*/ 435888 w 902018"/>
              <a:gd name="connsiteY12" fmla="*/ 417908 h 545906"/>
              <a:gd name="connsiteX13" fmla="*/ 122872 w 902018"/>
              <a:gd name="connsiteY13" fmla="*/ 364806 h 545906"/>
              <a:gd name="connsiteX14" fmla="*/ 122872 w 902018"/>
              <a:gd name="connsiteY14" fmla="*/ 372426 h 545906"/>
              <a:gd name="connsiteX15" fmla="*/ 778193 w 902018"/>
              <a:gd name="connsiteY15" fmla="*/ 372426 h 545906"/>
              <a:gd name="connsiteX16" fmla="*/ 778193 w 902018"/>
              <a:gd name="connsiteY16" fmla="*/ 364806 h 545906"/>
              <a:gd name="connsiteX17" fmla="*/ 122872 w 902018"/>
              <a:gd name="connsiteY17" fmla="*/ 364806 h 545906"/>
              <a:gd name="connsiteX18" fmla="*/ 123825 w 902018"/>
              <a:gd name="connsiteY18" fmla="*/ 308609 h 545906"/>
              <a:gd name="connsiteX19" fmla="*/ 123825 w 902018"/>
              <a:gd name="connsiteY19" fmla="*/ 314324 h 545906"/>
              <a:gd name="connsiteX20" fmla="*/ 776288 w 902018"/>
              <a:gd name="connsiteY20" fmla="*/ 314324 h 545906"/>
              <a:gd name="connsiteX21" fmla="*/ 774382 w 902018"/>
              <a:gd name="connsiteY21" fmla="*/ 308609 h 545906"/>
              <a:gd name="connsiteX22" fmla="*/ 123825 w 902018"/>
              <a:gd name="connsiteY22" fmla="*/ 308609 h 545906"/>
              <a:gd name="connsiteX23" fmla="*/ 122872 w 902018"/>
              <a:gd name="connsiteY23" fmla="*/ 248601 h 545906"/>
              <a:gd name="connsiteX24" fmla="*/ 121919 w 902018"/>
              <a:gd name="connsiteY24" fmla="*/ 256221 h 545906"/>
              <a:gd name="connsiteX25" fmla="*/ 776287 w 902018"/>
              <a:gd name="connsiteY25" fmla="*/ 256221 h 545906"/>
              <a:gd name="connsiteX26" fmla="*/ 776287 w 902018"/>
              <a:gd name="connsiteY26" fmla="*/ 248601 h 545906"/>
              <a:gd name="connsiteX27" fmla="*/ 122872 w 902018"/>
              <a:gd name="connsiteY27" fmla="*/ 248601 h 545906"/>
              <a:gd name="connsiteX28" fmla="*/ 125730 w 902018"/>
              <a:gd name="connsiteY28" fmla="*/ 194309 h 545906"/>
              <a:gd name="connsiteX29" fmla="*/ 125730 w 902018"/>
              <a:gd name="connsiteY29" fmla="*/ 200024 h 545906"/>
              <a:gd name="connsiteX30" fmla="*/ 776287 w 902018"/>
              <a:gd name="connsiteY30" fmla="*/ 200024 h 545906"/>
              <a:gd name="connsiteX31" fmla="*/ 775335 w 902018"/>
              <a:gd name="connsiteY31" fmla="*/ 194309 h 545906"/>
              <a:gd name="connsiteX32" fmla="*/ 125730 w 902018"/>
              <a:gd name="connsiteY32" fmla="*/ 194309 h 545906"/>
              <a:gd name="connsiteX33" fmla="*/ 122872 w 902018"/>
              <a:gd name="connsiteY33" fmla="*/ 135253 h 545906"/>
              <a:gd name="connsiteX34" fmla="*/ 122872 w 902018"/>
              <a:gd name="connsiteY34" fmla="*/ 142873 h 545906"/>
              <a:gd name="connsiteX35" fmla="*/ 777240 w 902018"/>
              <a:gd name="connsiteY35" fmla="*/ 142873 h 545906"/>
              <a:gd name="connsiteX36" fmla="*/ 777240 w 902018"/>
              <a:gd name="connsiteY36" fmla="*/ 135253 h 545906"/>
              <a:gd name="connsiteX37" fmla="*/ 122872 w 902018"/>
              <a:gd name="connsiteY37" fmla="*/ 135253 h 545906"/>
              <a:gd name="connsiteX38" fmla="*/ 76200 w 902018"/>
              <a:gd name="connsiteY38" fmla="*/ 44766 h 545906"/>
              <a:gd name="connsiteX39" fmla="*/ 42862 w 902018"/>
              <a:gd name="connsiteY39" fmla="*/ 79056 h 545906"/>
              <a:gd name="connsiteX40" fmla="*/ 43815 w 902018"/>
              <a:gd name="connsiteY40" fmla="*/ 469581 h 545906"/>
              <a:gd name="connsiteX41" fmla="*/ 58103 w 902018"/>
              <a:gd name="connsiteY41" fmla="*/ 501966 h 545906"/>
              <a:gd name="connsiteX42" fmla="*/ 76200 w 902018"/>
              <a:gd name="connsiteY42" fmla="*/ 469581 h 545906"/>
              <a:gd name="connsiteX43" fmla="*/ 76200 w 902018"/>
              <a:gd name="connsiteY43" fmla="*/ 132396 h 545906"/>
              <a:gd name="connsiteX44" fmla="*/ 119062 w 902018"/>
              <a:gd name="connsiteY44" fmla="*/ 87629 h 545906"/>
              <a:gd name="connsiteX45" fmla="*/ 448628 w 902018"/>
              <a:gd name="connsiteY45" fmla="*/ 88581 h 545906"/>
              <a:gd name="connsiteX46" fmla="*/ 447675 w 902018"/>
              <a:gd name="connsiteY46" fmla="*/ 87629 h 545906"/>
              <a:gd name="connsiteX47" fmla="*/ 777240 w 902018"/>
              <a:gd name="connsiteY47" fmla="*/ 86676 h 545906"/>
              <a:gd name="connsiteX48" fmla="*/ 823912 w 902018"/>
              <a:gd name="connsiteY48" fmla="*/ 133349 h 545906"/>
              <a:gd name="connsiteX49" fmla="*/ 822960 w 902018"/>
              <a:gd name="connsiteY49" fmla="*/ 474344 h 545906"/>
              <a:gd name="connsiteX50" fmla="*/ 838200 w 902018"/>
              <a:gd name="connsiteY50" fmla="*/ 501966 h 545906"/>
              <a:gd name="connsiteX51" fmla="*/ 856297 w 902018"/>
              <a:gd name="connsiteY51" fmla="*/ 473391 h 545906"/>
              <a:gd name="connsiteX52" fmla="*/ 857250 w 902018"/>
              <a:gd name="connsiteY52" fmla="*/ 79056 h 545906"/>
              <a:gd name="connsiteX53" fmla="*/ 822960 w 902018"/>
              <a:gd name="connsiteY53" fmla="*/ 44766 h 545906"/>
              <a:gd name="connsiteX54" fmla="*/ 76200 w 902018"/>
              <a:gd name="connsiteY54" fmla="*/ 44766 h 545906"/>
              <a:gd name="connsiteX55" fmla="*/ 39053 w 902018"/>
              <a:gd name="connsiteY55" fmla="*/ 0 h 545906"/>
              <a:gd name="connsiteX56" fmla="*/ 452438 w 902018"/>
              <a:gd name="connsiteY56" fmla="*/ 953 h 545906"/>
              <a:gd name="connsiteX57" fmla="*/ 858203 w 902018"/>
              <a:gd name="connsiteY57" fmla="*/ 0 h 545906"/>
              <a:gd name="connsiteX58" fmla="*/ 902018 w 902018"/>
              <a:gd name="connsiteY58" fmla="*/ 41910 h 545906"/>
              <a:gd name="connsiteX59" fmla="*/ 902018 w 902018"/>
              <a:gd name="connsiteY59" fmla="*/ 505778 h 545906"/>
              <a:gd name="connsiteX60" fmla="*/ 863918 w 902018"/>
              <a:gd name="connsiteY60" fmla="*/ 543878 h 545906"/>
              <a:gd name="connsiteX61" fmla="*/ 781050 w 902018"/>
              <a:gd name="connsiteY61" fmla="*/ 464820 h 545906"/>
              <a:gd name="connsiteX62" fmla="*/ 735330 w 902018"/>
              <a:gd name="connsiteY62" fmla="*/ 419100 h 545906"/>
              <a:gd name="connsiteX63" fmla="*/ 673418 w 902018"/>
              <a:gd name="connsiteY63" fmla="*/ 460057 h 545906"/>
              <a:gd name="connsiteX64" fmla="*/ 571500 w 902018"/>
              <a:gd name="connsiteY64" fmla="*/ 511492 h 545906"/>
              <a:gd name="connsiteX65" fmla="*/ 429578 w 902018"/>
              <a:gd name="connsiteY65" fmla="*/ 499110 h 545906"/>
              <a:gd name="connsiteX66" fmla="*/ 333375 w 902018"/>
              <a:gd name="connsiteY66" fmla="*/ 510540 h 545906"/>
              <a:gd name="connsiteX67" fmla="*/ 221932 w 902018"/>
              <a:gd name="connsiteY67" fmla="*/ 441960 h 545906"/>
              <a:gd name="connsiteX68" fmla="*/ 196215 w 902018"/>
              <a:gd name="connsiteY68" fmla="*/ 419100 h 545906"/>
              <a:gd name="connsiteX69" fmla="*/ 120968 w 902018"/>
              <a:gd name="connsiteY69" fmla="*/ 487680 h 545906"/>
              <a:gd name="connsiteX70" fmla="*/ 109538 w 902018"/>
              <a:gd name="connsiteY70" fmla="*/ 539115 h 545906"/>
              <a:gd name="connsiteX71" fmla="*/ 11430 w 902018"/>
              <a:gd name="connsiteY71" fmla="*/ 539115 h 545906"/>
              <a:gd name="connsiteX72" fmla="*/ 0 w 902018"/>
              <a:gd name="connsiteY72" fmla="*/ 508635 h 545906"/>
              <a:gd name="connsiteX73" fmla="*/ 0 w 902018"/>
              <a:gd name="connsiteY73" fmla="*/ 37147 h 545906"/>
              <a:gd name="connsiteX74" fmla="*/ 39053 w 902018"/>
              <a:gd name="connsiteY74" fmla="*/ 0 h 545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018" h="545906">
                <a:moveTo>
                  <a:pt x="435888" y="417908"/>
                </a:moveTo>
                <a:cubicBezTo>
                  <a:pt x="396954" y="416717"/>
                  <a:pt x="358140" y="419098"/>
                  <a:pt x="320040" y="434338"/>
                </a:cubicBezTo>
                <a:cubicBezTo>
                  <a:pt x="312420" y="437196"/>
                  <a:pt x="304800" y="435291"/>
                  <a:pt x="299085" y="429576"/>
                </a:cubicBezTo>
                <a:cubicBezTo>
                  <a:pt x="290512" y="420051"/>
                  <a:pt x="279082" y="417193"/>
                  <a:pt x="268605" y="422908"/>
                </a:cubicBezTo>
                <a:cubicBezTo>
                  <a:pt x="265747" y="423861"/>
                  <a:pt x="264795" y="434338"/>
                  <a:pt x="265747" y="440053"/>
                </a:cubicBezTo>
                <a:cubicBezTo>
                  <a:pt x="270510" y="457198"/>
                  <a:pt x="284797" y="454341"/>
                  <a:pt x="297180" y="454341"/>
                </a:cubicBezTo>
                <a:cubicBezTo>
                  <a:pt x="346710" y="454341"/>
                  <a:pt x="396240" y="454341"/>
                  <a:pt x="445770" y="454341"/>
                </a:cubicBezTo>
                <a:cubicBezTo>
                  <a:pt x="494347" y="454341"/>
                  <a:pt x="542925" y="454341"/>
                  <a:pt x="590550" y="456246"/>
                </a:cubicBezTo>
                <a:cubicBezTo>
                  <a:pt x="601027" y="456246"/>
                  <a:pt x="611505" y="456246"/>
                  <a:pt x="621030" y="454341"/>
                </a:cubicBezTo>
                <a:cubicBezTo>
                  <a:pt x="634365" y="451483"/>
                  <a:pt x="635317" y="441006"/>
                  <a:pt x="633412" y="430528"/>
                </a:cubicBezTo>
                <a:cubicBezTo>
                  <a:pt x="631507" y="419098"/>
                  <a:pt x="620077" y="418146"/>
                  <a:pt x="616267" y="421956"/>
                </a:cubicBezTo>
                <a:cubicBezTo>
                  <a:pt x="594360" y="441006"/>
                  <a:pt x="573405" y="421956"/>
                  <a:pt x="552450" y="422908"/>
                </a:cubicBezTo>
                <a:cubicBezTo>
                  <a:pt x="513874" y="423861"/>
                  <a:pt x="474821" y="419098"/>
                  <a:pt x="435888" y="417908"/>
                </a:cubicBezTo>
                <a:close/>
                <a:moveTo>
                  <a:pt x="122872" y="364806"/>
                </a:moveTo>
                <a:cubicBezTo>
                  <a:pt x="122872" y="367664"/>
                  <a:pt x="121920" y="369569"/>
                  <a:pt x="122872" y="372426"/>
                </a:cubicBezTo>
                <a:cubicBezTo>
                  <a:pt x="340995" y="372426"/>
                  <a:pt x="560070" y="372426"/>
                  <a:pt x="778193" y="372426"/>
                </a:cubicBezTo>
                <a:cubicBezTo>
                  <a:pt x="778193" y="369569"/>
                  <a:pt x="778193" y="367664"/>
                  <a:pt x="778193" y="364806"/>
                </a:cubicBezTo>
                <a:cubicBezTo>
                  <a:pt x="559118" y="364806"/>
                  <a:pt x="340995" y="364806"/>
                  <a:pt x="122872" y="364806"/>
                </a:cubicBezTo>
                <a:close/>
                <a:moveTo>
                  <a:pt x="123825" y="308609"/>
                </a:moveTo>
                <a:cubicBezTo>
                  <a:pt x="123825" y="310514"/>
                  <a:pt x="123825" y="312419"/>
                  <a:pt x="123825" y="314324"/>
                </a:cubicBezTo>
                <a:cubicBezTo>
                  <a:pt x="341947" y="314324"/>
                  <a:pt x="559118" y="314324"/>
                  <a:pt x="776288" y="314324"/>
                </a:cubicBezTo>
                <a:cubicBezTo>
                  <a:pt x="776288" y="312419"/>
                  <a:pt x="775335" y="310514"/>
                  <a:pt x="774382" y="308609"/>
                </a:cubicBezTo>
                <a:cubicBezTo>
                  <a:pt x="558165" y="308609"/>
                  <a:pt x="340995" y="308609"/>
                  <a:pt x="123825" y="308609"/>
                </a:cubicBezTo>
                <a:close/>
                <a:moveTo>
                  <a:pt x="122872" y="248601"/>
                </a:moveTo>
                <a:cubicBezTo>
                  <a:pt x="122872" y="251458"/>
                  <a:pt x="122872" y="253364"/>
                  <a:pt x="121919" y="256221"/>
                </a:cubicBezTo>
                <a:cubicBezTo>
                  <a:pt x="340042" y="256221"/>
                  <a:pt x="558164" y="256221"/>
                  <a:pt x="776287" y="256221"/>
                </a:cubicBezTo>
                <a:cubicBezTo>
                  <a:pt x="776287" y="253364"/>
                  <a:pt x="776287" y="251458"/>
                  <a:pt x="776287" y="248601"/>
                </a:cubicBezTo>
                <a:cubicBezTo>
                  <a:pt x="559117" y="248601"/>
                  <a:pt x="340994" y="248601"/>
                  <a:pt x="122872" y="248601"/>
                </a:cubicBezTo>
                <a:close/>
                <a:moveTo>
                  <a:pt x="125730" y="194309"/>
                </a:moveTo>
                <a:cubicBezTo>
                  <a:pt x="125730" y="196214"/>
                  <a:pt x="125730" y="198119"/>
                  <a:pt x="125730" y="200024"/>
                </a:cubicBezTo>
                <a:cubicBezTo>
                  <a:pt x="342900" y="200024"/>
                  <a:pt x="559118" y="200024"/>
                  <a:pt x="776287" y="200024"/>
                </a:cubicBezTo>
                <a:cubicBezTo>
                  <a:pt x="775335" y="198119"/>
                  <a:pt x="775335" y="196214"/>
                  <a:pt x="775335" y="194309"/>
                </a:cubicBezTo>
                <a:cubicBezTo>
                  <a:pt x="559118" y="194309"/>
                  <a:pt x="341947" y="194309"/>
                  <a:pt x="125730" y="194309"/>
                </a:cubicBezTo>
                <a:close/>
                <a:moveTo>
                  <a:pt x="122872" y="135253"/>
                </a:moveTo>
                <a:cubicBezTo>
                  <a:pt x="122872" y="138111"/>
                  <a:pt x="122872" y="140016"/>
                  <a:pt x="122872" y="142873"/>
                </a:cubicBezTo>
                <a:cubicBezTo>
                  <a:pt x="340994" y="142873"/>
                  <a:pt x="559117" y="142873"/>
                  <a:pt x="777240" y="142873"/>
                </a:cubicBezTo>
                <a:cubicBezTo>
                  <a:pt x="777240" y="140016"/>
                  <a:pt x="777240" y="137158"/>
                  <a:pt x="777240" y="135253"/>
                </a:cubicBezTo>
                <a:cubicBezTo>
                  <a:pt x="559117" y="135253"/>
                  <a:pt x="340994" y="135253"/>
                  <a:pt x="122872" y="135253"/>
                </a:cubicBezTo>
                <a:close/>
                <a:moveTo>
                  <a:pt x="76200" y="44766"/>
                </a:moveTo>
                <a:cubicBezTo>
                  <a:pt x="48578" y="44766"/>
                  <a:pt x="42862" y="52386"/>
                  <a:pt x="42862" y="79056"/>
                </a:cubicBezTo>
                <a:cubicBezTo>
                  <a:pt x="43815" y="209549"/>
                  <a:pt x="42862" y="339089"/>
                  <a:pt x="43815" y="469581"/>
                </a:cubicBezTo>
                <a:cubicBezTo>
                  <a:pt x="43815" y="481011"/>
                  <a:pt x="33337" y="501014"/>
                  <a:pt x="58103" y="501966"/>
                </a:cubicBezTo>
                <a:cubicBezTo>
                  <a:pt x="85725" y="502919"/>
                  <a:pt x="76200" y="481964"/>
                  <a:pt x="76200" y="469581"/>
                </a:cubicBezTo>
                <a:cubicBezTo>
                  <a:pt x="77153" y="357186"/>
                  <a:pt x="77153" y="244791"/>
                  <a:pt x="76200" y="132396"/>
                </a:cubicBezTo>
                <a:cubicBezTo>
                  <a:pt x="75247" y="100964"/>
                  <a:pt x="83820" y="86676"/>
                  <a:pt x="119062" y="87629"/>
                </a:cubicBezTo>
                <a:cubicBezTo>
                  <a:pt x="228600" y="90486"/>
                  <a:pt x="339090" y="88581"/>
                  <a:pt x="448628" y="88581"/>
                </a:cubicBezTo>
                <a:cubicBezTo>
                  <a:pt x="448628" y="87629"/>
                  <a:pt x="448628" y="87629"/>
                  <a:pt x="447675" y="87629"/>
                </a:cubicBezTo>
                <a:cubicBezTo>
                  <a:pt x="557212" y="87629"/>
                  <a:pt x="667703" y="88581"/>
                  <a:pt x="777240" y="86676"/>
                </a:cubicBezTo>
                <a:cubicBezTo>
                  <a:pt x="812482" y="86676"/>
                  <a:pt x="824865" y="98106"/>
                  <a:pt x="823912" y="133349"/>
                </a:cubicBezTo>
                <a:cubicBezTo>
                  <a:pt x="822007" y="246696"/>
                  <a:pt x="822960" y="360996"/>
                  <a:pt x="822960" y="474344"/>
                </a:cubicBezTo>
                <a:cubicBezTo>
                  <a:pt x="822960" y="484821"/>
                  <a:pt x="816293" y="501014"/>
                  <a:pt x="838200" y="501966"/>
                </a:cubicBezTo>
                <a:cubicBezTo>
                  <a:pt x="863918" y="502919"/>
                  <a:pt x="856297" y="485774"/>
                  <a:pt x="856297" y="473391"/>
                </a:cubicBezTo>
                <a:cubicBezTo>
                  <a:pt x="857250" y="341946"/>
                  <a:pt x="856297" y="210501"/>
                  <a:pt x="857250" y="79056"/>
                </a:cubicBezTo>
                <a:cubicBezTo>
                  <a:pt x="857250" y="52386"/>
                  <a:pt x="849630" y="44766"/>
                  <a:pt x="822960" y="44766"/>
                </a:cubicBezTo>
                <a:cubicBezTo>
                  <a:pt x="574357" y="45719"/>
                  <a:pt x="324803" y="45719"/>
                  <a:pt x="76200" y="44766"/>
                </a:cubicBezTo>
                <a:close/>
                <a:moveTo>
                  <a:pt x="39053" y="0"/>
                </a:moveTo>
                <a:cubicBezTo>
                  <a:pt x="176213" y="1905"/>
                  <a:pt x="314325" y="953"/>
                  <a:pt x="452438" y="953"/>
                </a:cubicBezTo>
                <a:cubicBezTo>
                  <a:pt x="587693" y="953"/>
                  <a:pt x="722947" y="1905"/>
                  <a:pt x="858203" y="0"/>
                </a:cubicBezTo>
                <a:cubicBezTo>
                  <a:pt x="889635" y="0"/>
                  <a:pt x="902018" y="9525"/>
                  <a:pt x="902018" y="41910"/>
                </a:cubicBezTo>
                <a:cubicBezTo>
                  <a:pt x="901065" y="196215"/>
                  <a:pt x="901065" y="350520"/>
                  <a:pt x="902018" y="505778"/>
                </a:cubicBezTo>
                <a:cubicBezTo>
                  <a:pt x="902018" y="533400"/>
                  <a:pt x="892493" y="544830"/>
                  <a:pt x="863918" y="543878"/>
                </a:cubicBezTo>
                <a:cubicBezTo>
                  <a:pt x="766763" y="541972"/>
                  <a:pt x="779145" y="554355"/>
                  <a:pt x="781050" y="464820"/>
                </a:cubicBezTo>
                <a:cubicBezTo>
                  <a:pt x="782003" y="428625"/>
                  <a:pt x="773430" y="415290"/>
                  <a:pt x="735330" y="419100"/>
                </a:cubicBezTo>
                <a:cubicBezTo>
                  <a:pt x="704850" y="421957"/>
                  <a:pt x="680085" y="416242"/>
                  <a:pt x="673418" y="460057"/>
                </a:cubicBezTo>
                <a:cubicBezTo>
                  <a:pt x="668655" y="492442"/>
                  <a:pt x="616268" y="528638"/>
                  <a:pt x="571500" y="511492"/>
                </a:cubicBezTo>
                <a:cubicBezTo>
                  <a:pt x="523875" y="492442"/>
                  <a:pt x="476250" y="501015"/>
                  <a:pt x="429578" y="499110"/>
                </a:cubicBezTo>
                <a:cubicBezTo>
                  <a:pt x="397193" y="498157"/>
                  <a:pt x="365760" y="496253"/>
                  <a:pt x="333375" y="510540"/>
                </a:cubicBezTo>
                <a:cubicBezTo>
                  <a:pt x="288607" y="530542"/>
                  <a:pt x="229553" y="491490"/>
                  <a:pt x="221932" y="441960"/>
                </a:cubicBezTo>
                <a:cubicBezTo>
                  <a:pt x="219075" y="422910"/>
                  <a:pt x="212407" y="420053"/>
                  <a:pt x="196215" y="419100"/>
                </a:cubicBezTo>
                <a:cubicBezTo>
                  <a:pt x="120968" y="416242"/>
                  <a:pt x="121920" y="416242"/>
                  <a:pt x="120968" y="487680"/>
                </a:cubicBezTo>
                <a:cubicBezTo>
                  <a:pt x="120968" y="505778"/>
                  <a:pt x="131445" y="533400"/>
                  <a:pt x="109538" y="539115"/>
                </a:cubicBezTo>
                <a:cubicBezTo>
                  <a:pt x="78105" y="548640"/>
                  <a:pt x="43815" y="547688"/>
                  <a:pt x="11430" y="539115"/>
                </a:cubicBezTo>
                <a:cubicBezTo>
                  <a:pt x="0" y="536257"/>
                  <a:pt x="0" y="521017"/>
                  <a:pt x="0" y="508635"/>
                </a:cubicBezTo>
                <a:cubicBezTo>
                  <a:pt x="0" y="351472"/>
                  <a:pt x="0" y="194310"/>
                  <a:pt x="0" y="37147"/>
                </a:cubicBezTo>
                <a:cubicBezTo>
                  <a:pt x="0" y="8572"/>
                  <a:pt x="11430" y="0"/>
                  <a:pt x="39053" y="0"/>
                </a:cubicBezTo>
                <a:close/>
              </a:path>
            </a:pathLst>
          </a:custGeom>
          <a:solidFill>
            <a:schemeClr val="bg1"/>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9CD0DC68-5D66-4AE7-8339-3ACDC604633B}"/>
              </a:ext>
            </a:extLst>
          </p:cNvPr>
          <p:cNvSpPr/>
          <p:nvPr/>
        </p:nvSpPr>
        <p:spPr>
          <a:xfrm>
            <a:off x="9906096" y="4356312"/>
            <a:ext cx="491858" cy="350244"/>
          </a:xfrm>
          <a:custGeom>
            <a:avLst/>
            <a:gdLst>
              <a:gd name="connsiteX0" fmla="*/ 88702 w 977027"/>
              <a:gd name="connsiteY0" fmla="*/ 5496 h 687744"/>
              <a:gd name="connsiteX1" fmla="*/ 123587 w 977027"/>
              <a:gd name="connsiteY1" fmla="*/ 27642 h 687744"/>
              <a:gd name="connsiteX2" fmla="*/ 139779 w 977027"/>
              <a:gd name="connsiteY2" fmla="*/ 84792 h 687744"/>
              <a:gd name="connsiteX3" fmla="*/ 138827 w 977027"/>
              <a:gd name="connsiteY3" fmla="*/ 608667 h 687744"/>
              <a:gd name="connsiteX4" fmla="*/ 72152 w 977027"/>
              <a:gd name="connsiteY4" fmla="*/ 685819 h 687744"/>
              <a:gd name="connsiteX5" fmla="*/ 714 w 977027"/>
              <a:gd name="connsiteY5" fmla="*/ 606762 h 687744"/>
              <a:gd name="connsiteX6" fmla="*/ 714 w 977027"/>
              <a:gd name="connsiteY6" fmla="*/ 75267 h 687744"/>
              <a:gd name="connsiteX7" fmla="*/ 47387 w 977027"/>
              <a:gd name="connsiteY7" fmla="*/ 7639 h 687744"/>
              <a:gd name="connsiteX8" fmla="*/ 88702 w 977027"/>
              <a:gd name="connsiteY8" fmla="*/ 5496 h 687744"/>
              <a:gd name="connsiteX9" fmla="*/ 565547 w 977027"/>
              <a:gd name="connsiteY9" fmla="*/ 972 h 687744"/>
              <a:gd name="connsiteX10" fmla="*/ 639842 w 977027"/>
              <a:gd name="connsiteY10" fmla="*/ 81935 h 687744"/>
              <a:gd name="connsiteX11" fmla="*/ 639842 w 977027"/>
              <a:gd name="connsiteY11" fmla="*/ 112415 h 687744"/>
              <a:gd name="connsiteX12" fmla="*/ 638889 w 977027"/>
              <a:gd name="connsiteY12" fmla="*/ 606762 h 687744"/>
              <a:gd name="connsiteX13" fmla="*/ 568404 w 977027"/>
              <a:gd name="connsiteY13" fmla="*/ 687725 h 687744"/>
              <a:gd name="connsiteX14" fmla="*/ 497919 w 977027"/>
              <a:gd name="connsiteY14" fmla="*/ 608667 h 687744"/>
              <a:gd name="connsiteX15" fmla="*/ 497919 w 977027"/>
              <a:gd name="connsiteY15" fmla="*/ 82887 h 687744"/>
              <a:gd name="connsiteX16" fmla="*/ 565547 w 977027"/>
              <a:gd name="connsiteY16" fmla="*/ 972 h 687744"/>
              <a:gd name="connsiteX17" fmla="*/ 399812 w 977027"/>
              <a:gd name="connsiteY17" fmla="*/ 972 h 687744"/>
              <a:gd name="connsiteX18" fmla="*/ 472202 w 977027"/>
              <a:gd name="connsiteY18" fmla="*/ 82887 h 687744"/>
              <a:gd name="connsiteX19" fmla="*/ 472202 w 977027"/>
              <a:gd name="connsiteY19" fmla="*/ 603905 h 687744"/>
              <a:gd name="connsiteX20" fmla="*/ 400764 w 977027"/>
              <a:gd name="connsiteY20" fmla="*/ 685820 h 687744"/>
              <a:gd name="connsiteX21" fmla="*/ 334089 w 977027"/>
              <a:gd name="connsiteY21" fmla="*/ 603905 h 687744"/>
              <a:gd name="connsiteX22" fmla="*/ 334089 w 977027"/>
              <a:gd name="connsiteY22" fmla="*/ 82887 h 687744"/>
              <a:gd name="connsiteX23" fmla="*/ 399812 w 977027"/>
              <a:gd name="connsiteY23" fmla="*/ 972 h 687744"/>
              <a:gd name="connsiteX24" fmla="*/ 897017 w 977027"/>
              <a:gd name="connsiteY24" fmla="*/ 20 h 687744"/>
              <a:gd name="connsiteX25" fmla="*/ 977027 w 977027"/>
              <a:gd name="connsiteY25" fmla="*/ 80030 h 687744"/>
              <a:gd name="connsiteX26" fmla="*/ 897017 w 977027"/>
              <a:gd name="connsiteY26" fmla="*/ 160040 h 687744"/>
              <a:gd name="connsiteX27" fmla="*/ 817007 w 977027"/>
              <a:gd name="connsiteY27" fmla="*/ 80030 h 687744"/>
              <a:gd name="connsiteX28" fmla="*/ 897017 w 977027"/>
              <a:gd name="connsiteY28" fmla="*/ 20 h 687744"/>
              <a:gd name="connsiteX29" fmla="*/ 735092 w 977027"/>
              <a:gd name="connsiteY29" fmla="*/ 20 h 687744"/>
              <a:gd name="connsiteX30" fmla="*/ 803672 w 977027"/>
              <a:gd name="connsiteY30" fmla="*/ 80983 h 687744"/>
              <a:gd name="connsiteX31" fmla="*/ 802719 w 977027"/>
              <a:gd name="connsiteY31" fmla="*/ 606762 h 687744"/>
              <a:gd name="connsiteX32" fmla="*/ 734139 w 977027"/>
              <a:gd name="connsiteY32" fmla="*/ 685820 h 687744"/>
              <a:gd name="connsiteX33" fmla="*/ 665559 w 977027"/>
              <a:gd name="connsiteY33" fmla="*/ 604858 h 687744"/>
              <a:gd name="connsiteX34" fmla="*/ 665559 w 977027"/>
              <a:gd name="connsiteY34" fmla="*/ 80030 h 687744"/>
              <a:gd name="connsiteX35" fmla="*/ 735092 w 977027"/>
              <a:gd name="connsiteY35" fmla="*/ 20 h 687744"/>
              <a:gd name="connsiteX36" fmla="*/ 238840 w 977027"/>
              <a:gd name="connsiteY36" fmla="*/ 19 h 687744"/>
              <a:gd name="connsiteX37" fmla="*/ 305515 w 977027"/>
              <a:gd name="connsiteY37" fmla="*/ 81934 h 687744"/>
              <a:gd name="connsiteX38" fmla="*/ 305515 w 977027"/>
              <a:gd name="connsiteY38" fmla="*/ 606762 h 687744"/>
              <a:gd name="connsiteX39" fmla="*/ 236935 w 977027"/>
              <a:gd name="connsiteY39" fmla="*/ 686772 h 687744"/>
              <a:gd name="connsiteX40" fmla="*/ 167402 w 977027"/>
              <a:gd name="connsiteY40" fmla="*/ 606762 h 687744"/>
              <a:gd name="connsiteX41" fmla="*/ 167402 w 977027"/>
              <a:gd name="connsiteY41" fmla="*/ 81934 h 687744"/>
              <a:gd name="connsiteX42" fmla="*/ 238840 w 977027"/>
              <a:gd name="connsiteY42" fmla="*/ 19 h 68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7027" h="687744">
                <a:moveTo>
                  <a:pt x="88702" y="5496"/>
                </a:moveTo>
                <a:cubicBezTo>
                  <a:pt x="101441" y="8830"/>
                  <a:pt x="113110" y="16212"/>
                  <a:pt x="123587" y="27642"/>
                </a:cubicBezTo>
                <a:cubicBezTo>
                  <a:pt x="138827" y="43834"/>
                  <a:pt x="139779" y="64789"/>
                  <a:pt x="139779" y="84792"/>
                </a:cubicBezTo>
                <a:cubicBezTo>
                  <a:pt x="140732" y="172422"/>
                  <a:pt x="139779" y="521989"/>
                  <a:pt x="138827" y="608667"/>
                </a:cubicBezTo>
                <a:cubicBezTo>
                  <a:pt x="137874" y="654387"/>
                  <a:pt x="108347" y="685819"/>
                  <a:pt x="72152" y="685819"/>
                </a:cubicBezTo>
                <a:cubicBezTo>
                  <a:pt x="34052" y="685819"/>
                  <a:pt x="1667" y="651529"/>
                  <a:pt x="714" y="606762"/>
                </a:cubicBezTo>
                <a:cubicBezTo>
                  <a:pt x="-238" y="486747"/>
                  <a:pt x="-238" y="132417"/>
                  <a:pt x="714" y="75267"/>
                </a:cubicBezTo>
                <a:cubicBezTo>
                  <a:pt x="1667" y="43834"/>
                  <a:pt x="15954" y="18117"/>
                  <a:pt x="47387" y="7639"/>
                </a:cubicBezTo>
                <a:cubicBezTo>
                  <a:pt x="62151" y="2877"/>
                  <a:pt x="75962" y="2162"/>
                  <a:pt x="88702" y="5496"/>
                </a:cubicBezTo>
                <a:close/>
                <a:moveTo>
                  <a:pt x="565547" y="972"/>
                </a:moveTo>
                <a:cubicBezTo>
                  <a:pt x="607457" y="20"/>
                  <a:pt x="636032" y="31452"/>
                  <a:pt x="639842" y="81935"/>
                </a:cubicBezTo>
                <a:cubicBezTo>
                  <a:pt x="640794" y="92412"/>
                  <a:pt x="639842" y="101937"/>
                  <a:pt x="639842" y="112415"/>
                </a:cubicBezTo>
                <a:cubicBezTo>
                  <a:pt x="639842" y="250527"/>
                  <a:pt x="639842" y="580092"/>
                  <a:pt x="638889" y="606762"/>
                </a:cubicBezTo>
                <a:cubicBezTo>
                  <a:pt x="636984" y="653435"/>
                  <a:pt x="607457" y="686772"/>
                  <a:pt x="568404" y="687725"/>
                </a:cubicBezTo>
                <a:cubicBezTo>
                  <a:pt x="529352" y="688677"/>
                  <a:pt x="498872" y="655340"/>
                  <a:pt x="497919" y="608667"/>
                </a:cubicBezTo>
                <a:cubicBezTo>
                  <a:pt x="496967" y="519132"/>
                  <a:pt x="496967" y="169565"/>
                  <a:pt x="497919" y="82887"/>
                </a:cubicBezTo>
                <a:cubicBezTo>
                  <a:pt x="498872" y="33357"/>
                  <a:pt x="526494" y="1925"/>
                  <a:pt x="565547" y="972"/>
                </a:cubicBezTo>
                <a:close/>
                <a:moveTo>
                  <a:pt x="399812" y="972"/>
                </a:moveTo>
                <a:cubicBezTo>
                  <a:pt x="438864" y="20"/>
                  <a:pt x="472202" y="36215"/>
                  <a:pt x="472202" y="82887"/>
                </a:cubicBezTo>
                <a:cubicBezTo>
                  <a:pt x="472202" y="256243"/>
                  <a:pt x="472202" y="430550"/>
                  <a:pt x="472202" y="603905"/>
                </a:cubicBezTo>
                <a:cubicBezTo>
                  <a:pt x="472202" y="652483"/>
                  <a:pt x="440769" y="687725"/>
                  <a:pt x="400764" y="685820"/>
                </a:cubicBezTo>
                <a:cubicBezTo>
                  <a:pt x="360759" y="684868"/>
                  <a:pt x="334089" y="653435"/>
                  <a:pt x="334089" y="603905"/>
                </a:cubicBezTo>
                <a:cubicBezTo>
                  <a:pt x="334089" y="517227"/>
                  <a:pt x="334089" y="169565"/>
                  <a:pt x="334089" y="82887"/>
                </a:cubicBezTo>
                <a:cubicBezTo>
                  <a:pt x="334089" y="33358"/>
                  <a:pt x="359807" y="1925"/>
                  <a:pt x="399812" y="972"/>
                </a:cubicBezTo>
                <a:close/>
                <a:moveTo>
                  <a:pt x="897017" y="20"/>
                </a:moveTo>
                <a:cubicBezTo>
                  <a:pt x="941205" y="20"/>
                  <a:pt x="977027" y="35842"/>
                  <a:pt x="977027" y="80030"/>
                </a:cubicBezTo>
                <a:cubicBezTo>
                  <a:pt x="977027" y="124218"/>
                  <a:pt x="941205" y="160040"/>
                  <a:pt x="897017" y="160040"/>
                </a:cubicBezTo>
                <a:cubicBezTo>
                  <a:pt x="852829" y="160040"/>
                  <a:pt x="817007" y="124218"/>
                  <a:pt x="817007" y="80030"/>
                </a:cubicBezTo>
                <a:cubicBezTo>
                  <a:pt x="817007" y="35842"/>
                  <a:pt x="852829" y="20"/>
                  <a:pt x="897017" y="20"/>
                </a:cubicBezTo>
                <a:close/>
                <a:moveTo>
                  <a:pt x="735092" y="20"/>
                </a:moveTo>
                <a:cubicBezTo>
                  <a:pt x="774144" y="20"/>
                  <a:pt x="802719" y="32405"/>
                  <a:pt x="803672" y="80983"/>
                </a:cubicBezTo>
                <a:cubicBezTo>
                  <a:pt x="804624" y="169565"/>
                  <a:pt x="803672" y="519133"/>
                  <a:pt x="802719" y="606762"/>
                </a:cubicBezTo>
                <a:cubicBezTo>
                  <a:pt x="802719" y="654387"/>
                  <a:pt x="773192" y="686772"/>
                  <a:pt x="734139" y="685820"/>
                </a:cubicBezTo>
                <a:cubicBezTo>
                  <a:pt x="694134" y="684867"/>
                  <a:pt x="665559" y="652483"/>
                  <a:pt x="665559" y="604858"/>
                </a:cubicBezTo>
                <a:cubicBezTo>
                  <a:pt x="664607" y="429597"/>
                  <a:pt x="665559" y="255290"/>
                  <a:pt x="665559" y="80030"/>
                </a:cubicBezTo>
                <a:cubicBezTo>
                  <a:pt x="665559" y="32405"/>
                  <a:pt x="695087" y="972"/>
                  <a:pt x="735092" y="20"/>
                </a:cubicBezTo>
                <a:close/>
                <a:moveTo>
                  <a:pt x="238840" y="19"/>
                </a:moveTo>
                <a:cubicBezTo>
                  <a:pt x="279797" y="972"/>
                  <a:pt x="305515" y="32404"/>
                  <a:pt x="305515" y="81934"/>
                </a:cubicBezTo>
                <a:cubicBezTo>
                  <a:pt x="305515" y="168612"/>
                  <a:pt x="305515" y="518179"/>
                  <a:pt x="305515" y="606762"/>
                </a:cubicBezTo>
                <a:cubicBezTo>
                  <a:pt x="305515" y="655339"/>
                  <a:pt x="277892" y="686772"/>
                  <a:pt x="236935" y="686772"/>
                </a:cubicBezTo>
                <a:cubicBezTo>
                  <a:pt x="196930" y="686772"/>
                  <a:pt x="167402" y="654387"/>
                  <a:pt x="167402" y="606762"/>
                </a:cubicBezTo>
                <a:cubicBezTo>
                  <a:pt x="167402" y="431502"/>
                  <a:pt x="167402" y="257194"/>
                  <a:pt x="167402" y="81934"/>
                </a:cubicBezTo>
                <a:cubicBezTo>
                  <a:pt x="167402" y="33357"/>
                  <a:pt x="197882" y="-933"/>
                  <a:pt x="238840" y="19"/>
                </a:cubicBezTo>
                <a:close/>
              </a:path>
            </a:pathLst>
          </a:custGeom>
          <a:solidFill>
            <a:schemeClr val="bg1"/>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9A56B1CF-C505-4A80-8CEB-F9DBEA32AF90}"/>
              </a:ext>
            </a:extLst>
          </p:cNvPr>
          <p:cNvSpPr/>
          <p:nvPr/>
        </p:nvSpPr>
        <p:spPr>
          <a:xfrm>
            <a:off x="9906096" y="3279987"/>
            <a:ext cx="510886" cy="470409"/>
          </a:xfrm>
          <a:custGeom>
            <a:avLst/>
            <a:gdLst>
              <a:gd name="connsiteX0" fmla="*/ 128588 w 952499"/>
              <a:gd name="connsiteY0" fmla="*/ 130690 h 866972"/>
              <a:gd name="connsiteX1" fmla="*/ 139065 w 952499"/>
              <a:gd name="connsiteY1" fmla="*/ 135452 h 866972"/>
              <a:gd name="connsiteX2" fmla="*/ 804863 w 952499"/>
              <a:gd name="connsiteY2" fmla="*/ 260230 h 866972"/>
              <a:gd name="connsiteX3" fmla="*/ 834390 w 952499"/>
              <a:gd name="connsiteY3" fmla="*/ 305950 h 866972"/>
              <a:gd name="connsiteX4" fmla="*/ 821055 w 952499"/>
              <a:gd name="connsiteY4" fmla="*/ 369767 h 866972"/>
              <a:gd name="connsiteX5" fmla="*/ 781050 w 952499"/>
              <a:gd name="connsiteY5" fmla="*/ 396437 h 866972"/>
              <a:gd name="connsiteX6" fmla="*/ 495300 w 952499"/>
              <a:gd name="connsiteY6" fmla="*/ 341192 h 866972"/>
              <a:gd name="connsiteX7" fmla="*/ 460057 w 952499"/>
              <a:gd name="connsiteY7" fmla="*/ 368815 h 866972"/>
              <a:gd name="connsiteX8" fmla="*/ 483870 w 952499"/>
              <a:gd name="connsiteY8" fmla="*/ 441205 h 866972"/>
              <a:gd name="connsiteX9" fmla="*/ 489585 w 952499"/>
              <a:gd name="connsiteY9" fmla="*/ 520262 h 866972"/>
              <a:gd name="connsiteX10" fmla="*/ 420053 w 952499"/>
              <a:gd name="connsiteY10" fmla="*/ 557410 h 866972"/>
              <a:gd name="connsiteX11" fmla="*/ 360997 w 952499"/>
              <a:gd name="connsiteY11" fmla="*/ 573602 h 866972"/>
              <a:gd name="connsiteX12" fmla="*/ 118110 w 952499"/>
              <a:gd name="connsiteY12" fmla="*/ 726002 h 866972"/>
              <a:gd name="connsiteX13" fmla="*/ 59055 w 952499"/>
              <a:gd name="connsiteY13" fmla="*/ 834588 h 866972"/>
              <a:gd name="connsiteX14" fmla="*/ 27622 w 952499"/>
              <a:gd name="connsiteY14" fmla="*/ 866972 h 866972"/>
              <a:gd name="connsiteX15" fmla="*/ 0 w 952499"/>
              <a:gd name="connsiteY15" fmla="*/ 837445 h 866972"/>
              <a:gd name="connsiteX16" fmla="*/ 0 w 952499"/>
              <a:gd name="connsiteY16" fmla="*/ 604082 h 866972"/>
              <a:gd name="connsiteX17" fmla="*/ 30480 w 952499"/>
              <a:gd name="connsiteY17" fmla="*/ 572650 h 866972"/>
              <a:gd name="connsiteX18" fmla="*/ 60007 w 952499"/>
              <a:gd name="connsiteY18" fmla="*/ 605035 h 866972"/>
              <a:gd name="connsiteX19" fmla="*/ 60007 w 952499"/>
              <a:gd name="connsiteY19" fmla="*/ 665042 h 866972"/>
              <a:gd name="connsiteX20" fmla="*/ 161925 w 952499"/>
              <a:gd name="connsiteY20" fmla="*/ 605987 h 866972"/>
              <a:gd name="connsiteX21" fmla="*/ 291465 w 952499"/>
              <a:gd name="connsiteY21" fmla="*/ 525025 h 866972"/>
              <a:gd name="connsiteX22" fmla="*/ 384810 w 952499"/>
              <a:gd name="connsiteY22" fmla="*/ 350717 h 866972"/>
              <a:gd name="connsiteX23" fmla="*/ 352425 w 952499"/>
              <a:gd name="connsiteY23" fmla="*/ 313570 h 866972"/>
              <a:gd name="connsiteX24" fmla="*/ 111442 w 952499"/>
              <a:gd name="connsiteY24" fmla="*/ 269755 h 866972"/>
              <a:gd name="connsiteX25" fmla="*/ 88582 w 952499"/>
              <a:gd name="connsiteY25" fmla="*/ 234512 h 866972"/>
              <a:gd name="connsiteX26" fmla="*/ 103822 w 952499"/>
              <a:gd name="connsiteY26" fmla="*/ 151645 h 866972"/>
              <a:gd name="connsiteX27" fmla="*/ 128588 w 952499"/>
              <a:gd name="connsiteY27" fmla="*/ 130690 h 866972"/>
              <a:gd name="connsiteX28" fmla="*/ 166136 w 952499"/>
              <a:gd name="connsiteY28" fmla="*/ 302 h 866972"/>
              <a:gd name="connsiteX29" fmla="*/ 219074 w 952499"/>
              <a:gd name="connsiteY29" fmla="*/ 8770 h 866972"/>
              <a:gd name="connsiteX30" fmla="*/ 918209 w 952499"/>
              <a:gd name="connsiteY30" fmla="*/ 140215 h 866972"/>
              <a:gd name="connsiteX31" fmla="*/ 952499 w 952499"/>
              <a:gd name="connsiteY31" fmla="*/ 149740 h 866972"/>
              <a:gd name="connsiteX32" fmla="*/ 850582 w 952499"/>
              <a:gd name="connsiteY32" fmla="*/ 246895 h 866972"/>
              <a:gd name="connsiteX33" fmla="*/ 809624 w 952499"/>
              <a:gd name="connsiteY33" fmla="*/ 248800 h 866972"/>
              <a:gd name="connsiteX34" fmla="*/ 144779 w 952499"/>
              <a:gd name="connsiteY34" fmla="*/ 124022 h 866972"/>
              <a:gd name="connsiteX35" fmla="*/ 114299 w 952499"/>
              <a:gd name="connsiteY35" fmla="*/ 84017 h 866972"/>
              <a:gd name="connsiteX36" fmla="*/ 166136 w 952499"/>
              <a:gd name="connsiteY36" fmla="*/ 302 h 866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2499" h="866972">
                <a:moveTo>
                  <a:pt x="128588" y="130690"/>
                </a:moveTo>
                <a:cubicBezTo>
                  <a:pt x="132397" y="132595"/>
                  <a:pt x="135255" y="134500"/>
                  <a:pt x="139065" y="135452"/>
                </a:cubicBezTo>
                <a:cubicBezTo>
                  <a:pt x="360997" y="178315"/>
                  <a:pt x="582930" y="221177"/>
                  <a:pt x="804863" y="260230"/>
                </a:cubicBezTo>
                <a:cubicBezTo>
                  <a:pt x="842010" y="266897"/>
                  <a:pt x="838200" y="283090"/>
                  <a:pt x="834390" y="305950"/>
                </a:cubicBezTo>
                <a:cubicBezTo>
                  <a:pt x="829628" y="327857"/>
                  <a:pt x="822007" y="348812"/>
                  <a:pt x="821055" y="369767"/>
                </a:cubicBezTo>
                <a:cubicBezTo>
                  <a:pt x="820103" y="400247"/>
                  <a:pt x="803910" y="401200"/>
                  <a:pt x="781050" y="396437"/>
                </a:cubicBezTo>
                <a:cubicBezTo>
                  <a:pt x="685800" y="377387"/>
                  <a:pt x="589597" y="361195"/>
                  <a:pt x="495300" y="341192"/>
                </a:cubicBezTo>
                <a:cubicBezTo>
                  <a:pt x="467678" y="335477"/>
                  <a:pt x="458153" y="339287"/>
                  <a:pt x="460057" y="368815"/>
                </a:cubicBezTo>
                <a:cubicBezTo>
                  <a:pt x="461963" y="395485"/>
                  <a:pt x="461963" y="419297"/>
                  <a:pt x="483870" y="441205"/>
                </a:cubicBezTo>
                <a:cubicBezTo>
                  <a:pt x="505778" y="463112"/>
                  <a:pt x="503872" y="493592"/>
                  <a:pt x="489585" y="520262"/>
                </a:cubicBezTo>
                <a:cubicBezTo>
                  <a:pt x="475297" y="547885"/>
                  <a:pt x="449580" y="563125"/>
                  <a:pt x="420053" y="557410"/>
                </a:cubicBezTo>
                <a:cubicBezTo>
                  <a:pt x="395288" y="552647"/>
                  <a:pt x="379095" y="562172"/>
                  <a:pt x="360997" y="573602"/>
                </a:cubicBezTo>
                <a:cubicBezTo>
                  <a:pt x="280035" y="625037"/>
                  <a:pt x="200978" y="679330"/>
                  <a:pt x="118110" y="726002"/>
                </a:cubicBezTo>
                <a:cubicBezTo>
                  <a:pt x="72390" y="751720"/>
                  <a:pt x="48578" y="781247"/>
                  <a:pt x="59055" y="834588"/>
                </a:cubicBezTo>
                <a:cubicBezTo>
                  <a:pt x="63817" y="858400"/>
                  <a:pt x="53340" y="866972"/>
                  <a:pt x="27622" y="866972"/>
                </a:cubicBezTo>
                <a:cubicBezTo>
                  <a:pt x="4763" y="866972"/>
                  <a:pt x="0" y="857447"/>
                  <a:pt x="0" y="837445"/>
                </a:cubicBezTo>
                <a:cubicBezTo>
                  <a:pt x="953" y="760292"/>
                  <a:pt x="953" y="682188"/>
                  <a:pt x="0" y="604082"/>
                </a:cubicBezTo>
                <a:cubicBezTo>
                  <a:pt x="0" y="581222"/>
                  <a:pt x="6667" y="572650"/>
                  <a:pt x="30480" y="572650"/>
                </a:cubicBezTo>
                <a:cubicBezTo>
                  <a:pt x="55245" y="572650"/>
                  <a:pt x="61913" y="583127"/>
                  <a:pt x="60007" y="605035"/>
                </a:cubicBezTo>
                <a:cubicBezTo>
                  <a:pt x="59055" y="624085"/>
                  <a:pt x="60007" y="642182"/>
                  <a:pt x="60007" y="665042"/>
                </a:cubicBezTo>
                <a:cubicBezTo>
                  <a:pt x="100013" y="649802"/>
                  <a:pt x="129540" y="625037"/>
                  <a:pt x="161925" y="605987"/>
                </a:cubicBezTo>
                <a:cubicBezTo>
                  <a:pt x="205740" y="580270"/>
                  <a:pt x="246697" y="549790"/>
                  <a:pt x="291465" y="525025"/>
                </a:cubicBezTo>
                <a:cubicBezTo>
                  <a:pt x="361950" y="485972"/>
                  <a:pt x="387667" y="427870"/>
                  <a:pt x="384810" y="350717"/>
                </a:cubicBezTo>
                <a:cubicBezTo>
                  <a:pt x="383857" y="325952"/>
                  <a:pt x="375285" y="317380"/>
                  <a:pt x="352425" y="313570"/>
                </a:cubicBezTo>
                <a:cubicBezTo>
                  <a:pt x="271463" y="300235"/>
                  <a:pt x="191453" y="283090"/>
                  <a:pt x="111442" y="269755"/>
                </a:cubicBezTo>
                <a:cubicBezTo>
                  <a:pt x="86678" y="265945"/>
                  <a:pt x="81915" y="257372"/>
                  <a:pt x="88582" y="234512"/>
                </a:cubicBezTo>
                <a:cubicBezTo>
                  <a:pt x="95250" y="206890"/>
                  <a:pt x="99060" y="179267"/>
                  <a:pt x="103822" y="151645"/>
                </a:cubicBezTo>
                <a:cubicBezTo>
                  <a:pt x="106680" y="137357"/>
                  <a:pt x="112395" y="127832"/>
                  <a:pt x="128588" y="130690"/>
                </a:cubicBezTo>
                <a:close/>
                <a:moveTo>
                  <a:pt x="166136" y="302"/>
                </a:moveTo>
                <a:cubicBezTo>
                  <a:pt x="179129" y="1269"/>
                  <a:pt x="196214" y="4484"/>
                  <a:pt x="219074" y="8770"/>
                </a:cubicBezTo>
                <a:cubicBezTo>
                  <a:pt x="452437" y="52585"/>
                  <a:pt x="684847" y="96400"/>
                  <a:pt x="918209" y="140215"/>
                </a:cubicBezTo>
                <a:cubicBezTo>
                  <a:pt x="926782" y="141167"/>
                  <a:pt x="935354" y="144977"/>
                  <a:pt x="952499" y="149740"/>
                </a:cubicBezTo>
                <a:cubicBezTo>
                  <a:pt x="916304" y="184030"/>
                  <a:pt x="882967" y="215462"/>
                  <a:pt x="850582" y="246895"/>
                </a:cubicBezTo>
                <a:cubicBezTo>
                  <a:pt x="837247" y="254515"/>
                  <a:pt x="823912" y="251657"/>
                  <a:pt x="809624" y="248800"/>
                </a:cubicBezTo>
                <a:cubicBezTo>
                  <a:pt x="587692" y="206890"/>
                  <a:pt x="366712" y="165932"/>
                  <a:pt x="144779" y="124022"/>
                </a:cubicBezTo>
                <a:cubicBezTo>
                  <a:pt x="114299" y="125927"/>
                  <a:pt x="109537" y="111640"/>
                  <a:pt x="114299" y="84017"/>
                </a:cubicBezTo>
                <a:cubicBezTo>
                  <a:pt x="125015" y="14723"/>
                  <a:pt x="127158" y="-2601"/>
                  <a:pt x="166136" y="302"/>
                </a:cubicBezTo>
                <a:close/>
              </a:path>
            </a:pathLst>
          </a:custGeom>
          <a:solidFill>
            <a:schemeClr val="bg1"/>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4C6EF34B-F3DD-4B65-9811-08A917E75DF1}"/>
              </a:ext>
            </a:extLst>
          </p:cNvPr>
          <p:cNvSpPr/>
          <p:nvPr/>
        </p:nvSpPr>
        <p:spPr>
          <a:xfrm>
            <a:off x="8945253" y="3258303"/>
            <a:ext cx="400024" cy="519916"/>
          </a:xfrm>
          <a:custGeom>
            <a:avLst/>
            <a:gdLst>
              <a:gd name="connsiteX0" fmla="*/ 114301 w 745808"/>
              <a:gd name="connsiteY0" fmla="*/ 605789 h 958215"/>
              <a:gd name="connsiteX1" fmla="*/ 88583 w 745808"/>
              <a:gd name="connsiteY1" fmla="*/ 632459 h 958215"/>
              <a:gd name="connsiteX2" fmla="*/ 88583 w 745808"/>
              <a:gd name="connsiteY2" fmla="*/ 735329 h 958215"/>
              <a:gd name="connsiteX3" fmla="*/ 87631 w 745808"/>
              <a:gd name="connsiteY3" fmla="*/ 842962 h 958215"/>
              <a:gd name="connsiteX4" fmla="*/ 114301 w 745808"/>
              <a:gd name="connsiteY4" fmla="*/ 869632 h 958215"/>
              <a:gd name="connsiteX5" fmla="*/ 324803 w 745808"/>
              <a:gd name="connsiteY5" fmla="*/ 869632 h 958215"/>
              <a:gd name="connsiteX6" fmla="*/ 348616 w 745808"/>
              <a:gd name="connsiteY6" fmla="*/ 844866 h 958215"/>
              <a:gd name="connsiteX7" fmla="*/ 348616 w 745808"/>
              <a:gd name="connsiteY7" fmla="*/ 630554 h 958215"/>
              <a:gd name="connsiteX8" fmla="*/ 324803 w 745808"/>
              <a:gd name="connsiteY8" fmla="*/ 605789 h 958215"/>
              <a:gd name="connsiteX9" fmla="*/ 114301 w 745808"/>
              <a:gd name="connsiteY9" fmla="*/ 605789 h 958215"/>
              <a:gd name="connsiteX10" fmla="*/ 425768 w 745808"/>
              <a:gd name="connsiteY10" fmla="*/ 604837 h 958215"/>
              <a:gd name="connsiteX11" fmla="*/ 397193 w 745808"/>
              <a:gd name="connsiteY11" fmla="*/ 633412 h 958215"/>
              <a:gd name="connsiteX12" fmla="*/ 397193 w 745808"/>
              <a:gd name="connsiteY12" fmla="*/ 843914 h 958215"/>
              <a:gd name="connsiteX13" fmla="*/ 423863 w 745808"/>
              <a:gd name="connsiteY13" fmla="*/ 868679 h 958215"/>
              <a:gd name="connsiteX14" fmla="*/ 526733 w 745808"/>
              <a:gd name="connsiteY14" fmla="*/ 868679 h 958215"/>
              <a:gd name="connsiteX15" fmla="*/ 629603 w 745808"/>
              <a:gd name="connsiteY15" fmla="*/ 867727 h 958215"/>
              <a:gd name="connsiteX16" fmla="*/ 655320 w 745808"/>
              <a:gd name="connsiteY16" fmla="*/ 844867 h 958215"/>
              <a:gd name="connsiteX17" fmla="*/ 655320 w 745808"/>
              <a:gd name="connsiteY17" fmla="*/ 630554 h 958215"/>
              <a:gd name="connsiteX18" fmla="*/ 628650 w 745808"/>
              <a:gd name="connsiteY18" fmla="*/ 604837 h 958215"/>
              <a:gd name="connsiteX19" fmla="*/ 425768 w 745808"/>
              <a:gd name="connsiteY19" fmla="*/ 604837 h 958215"/>
              <a:gd name="connsiteX20" fmla="*/ 109538 w 745808"/>
              <a:gd name="connsiteY20" fmla="*/ 529589 h 958215"/>
              <a:gd name="connsiteX21" fmla="*/ 89536 w 745808"/>
              <a:gd name="connsiteY21" fmla="*/ 541019 h 958215"/>
              <a:gd name="connsiteX22" fmla="*/ 110491 w 745808"/>
              <a:gd name="connsiteY22" fmla="*/ 556259 h 958215"/>
              <a:gd name="connsiteX23" fmla="*/ 217171 w 745808"/>
              <a:gd name="connsiteY23" fmla="*/ 556259 h 958215"/>
              <a:gd name="connsiteX24" fmla="*/ 327661 w 745808"/>
              <a:gd name="connsiteY24" fmla="*/ 557212 h 958215"/>
              <a:gd name="connsiteX25" fmla="*/ 347663 w 745808"/>
              <a:gd name="connsiteY25" fmla="*/ 544829 h 958215"/>
              <a:gd name="connsiteX26" fmla="*/ 326708 w 745808"/>
              <a:gd name="connsiteY26" fmla="*/ 529589 h 958215"/>
              <a:gd name="connsiteX27" fmla="*/ 109538 w 745808"/>
              <a:gd name="connsiteY27" fmla="*/ 529589 h 958215"/>
              <a:gd name="connsiteX28" fmla="*/ 420053 w 745808"/>
              <a:gd name="connsiteY28" fmla="*/ 528637 h 958215"/>
              <a:gd name="connsiteX29" fmla="*/ 398145 w 745808"/>
              <a:gd name="connsiteY29" fmla="*/ 542924 h 958215"/>
              <a:gd name="connsiteX30" fmla="*/ 421005 w 745808"/>
              <a:gd name="connsiteY30" fmla="*/ 556259 h 958215"/>
              <a:gd name="connsiteX31" fmla="*/ 523875 w 745808"/>
              <a:gd name="connsiteY31" fmla="*/ 556259 h 958215"/>
              <a:gd name="connsiteX32" fmla="*/ 635318 w 745808"/>
              <a:gd name="connsiteY32" fmla="*/ 556259 h 958215"/>
              <a:gd name="connsiteX33" fmla="*/ 655320 w 745808"/>
              <a:gd name="connsiteY33" fmla="*/ 543877 h 958215"/>
              <a:gd name="connsiteX34" fmla="*/ 634365 w 745808"/>
              <a:gd name="connsiteY34" fmla="*/ 528637 h 958215"/>
              <a:gd name="connsiteX35" fmla="*/ 420053 w 745808"/>
              <a:gd name="connsiteY35" fmla="*/ 528637 h 958215"/>
              <a:gd name="connsiteX36" fmla="*/ 522923 w 745808"/>
              <a:gd name="connsiteY36" fmla="*/ 452437 h 958215"/>
              <a:gd name="connsiteX37" fmla="*/ 420053 w 745808"/>
              <a:gd name="connsiteY37" fmla="*/ 453389 h 958215"/>
              <a:gd name="connsiteX38" fmla="*/ 397193 w 745808"/>
              <a:gd name="connsiteY38" fmla="*/ 465772 h 958215"/>
              <a:gd name="connsiteX39" fmla="*/ 418148 w 745808"/>
              <a:gd name="connsiteY39" fmla="*/ 481012 h 958215"/>
              <a:gd name="connsiteX40" fmla="*/ 635318 w 745808"/>
              <a:gd name="connsiteY40" fmla="*/ 481012 h 958215"/>
              <a:gd name="connsiteX41" fmla="*/ 654368 w 745808"/>
              <a:gd name="connsiteY41" fmla="*/ 467677 h 958215"/>
              <a:gd name="connsiteX42" fmla="*/ 633413 w 745808"/>
              <a:gd name="connsiteY42" fmla="*/ 452437 h 958215"/>
              <a:gd name="connsiteX43" fmla="*/ 522923 w 745808"/>
              <a:gd name="connsiteY43" fmla="*/ 452437 h 958215"/>
              <a:gd name="connsiteX44" fmla="*/ 113348 w 745808"/>
              <a:gd name="connsiteY44" fmla="*/ 452437 h 958215"/>
              <a:gd name="connsiteX45" fmla="*/ 88583 w 745808"/>
              <a:gd name="connsiteY45" fmla="*/ 467677 h 958215"/>
              <a:gd name="connsiteX46" fmla="*/ 112396 w 745808"/>
              <a:gd name="connsiteY46" fmla="*/ 481012 h 958215"/>
              <a:gd name="connsiteX47" fmla="*/ 220028 w 745808"/>
              <a:gd name="connsiteY47" fmla="*/ 481012 h 958215"/>
              <a:gd name="connsiteX48" fmla="*/ 322898 w 745808"/>
              <a:gd name="connsiteY48" fmla="*/ 480059 h 958215"/>
              <a:gd name="connsiteX49" fmla="*/ 347663 w 745808"/>
              <a:gd name="connsiteY49" fmla="*/ 464819 h 958215"/>
              <a:gd name="connsiteX50" fmla="*/ 323851 w 745808"/>
              <a:gd name="connsiteY50" fmla="*/ 452437 h 958215"/>
              <a:gd name="connsiteX51" fmla="*/ 113348 w 745808"/>
              <a:gd name="connsiteY51" fmla="*/ 452437 h 958215"/>
              <a:gd name="connsiteX52" fmla="*/ 401003 w 745808"/>
              <a:gd name="connsiteY52" fmla="*/ 390525 h 958215"/>
              <a:gd name="connsiteX53" fmla="*/ 400050 w 745808"/>
              <a:gd name="connsiteY53" fmla="*/ 398145 h 958215"/>
              <a:gd name="connsiteX54" fmla="*/ 650558 w 745808"/>
              <a:gd name="connsiteY54" fmla="*/ 398145 h 958215"/>
              <a:gd name="connsiteX55" fmla="*/ 650558 w 745808"/>
              <a:gd name="connsiteY55" fmla="*/ 390525 h 958215"/>
              <a:gd name="connsiteX56" fmla="*/ 401003 w 745808"/>
              <a:gd name="connsiteY56" fmla="*/ 390525 h 958215"/>
              <a:gd name="connsiteX57" fmla="*/ 219076 w 745808"/>
              <a:gd name="connsiteY57" fmla="*/ 389572 h 958215"/>
              <a:gd name="connsiteX58" fmla="*/ 40006 w 745808"/>
              <a:gd name="connsiteY58" fmla="*/ 395287 h 958215"/>
              <a:gd name="connsiteX59" fmla="*/ 219076 w 745808"/>
              <a:gd name="connsiteY59" fmla="*/ 401002 h 958215"/>
              <a:gd name="connsiteX60" fmla="*/ 398146 w 745808"/>
              <a:gd name="connsiteY60" fmla="*/ 395287 h 958215"/>
              <a:gd name="connsiteX61" fmla="*/ 219076 w 745808"/>
              <a:gd name="connsiteY61" fmla="*/ 389572 h 958215"/>
              <a:gd name="connsiteX62" fmla="*/ 419100 w 745808"/>
              <a:gd name="connsiteY62" fmla="*/ 302894 h 958215"/>
              <a:gd name="connsiteX63" fmla="*/ 399098 w 745808"/>
              <a:gd name="connsiteY63" fmla="*/ 314324 h 958215"/>
              <a:gd name="connsiteX64" fmla="*/ 418148 w 745808"/>
              <a:gd name="connsiteY64" fmla="*/ 326707 h 958215"/>
              <a:gd name="connsiteX65" fmla="*/ 525780 w 745808"/>
              <a:gd name="connsiteY65" fmla="*/ 326707 h 958215"/>
              <a:gd name="connsiteX66" fmla="*/ 632460 w 745808"/>
              <a:gd name="connsiteY66" fmla="*/ 326707 h 958215"/>
              <a:gd name="connsiteX67" fmla="*/ 652463 w 745808"/>
              <a:gd name="connsiteY67" fmla="*/ 315277 h 958215"/>
              <a:gd name="connsiteX68" fmla="*/ 633413 w 745808"/>
              <a:gd name="connsiteY68" fmla="*/ 302894 h 958215"/>
              <a:gd name="connsiteX69" fmla="*/ 419100 w 745808"/>
              <a:gd name="connsiteY69" fmla="*/ 302894 h 958215"/>
              <a:gd name="connsiteX70" fmla="*/ 108585 w 745808"/>
              <a:gd name="connsiteY70" fmla="*/ 300990 h 958215"/>
              <a:gd name="connsiteX71" fmla="*/ 88583 w 745808"/>
              <a:gd name="connsiteY71" fmla="*/ 317182 h 958215"/>
              <a:gd name="connsiteX72" fmla="*/ 109538 w 745808"/>
              <a:gd name="connsiteY72" fmla="*/ 328612 h 958215"/>
              <a:gd name="connsiteX73" fmla="*/ 216218 w 745808"/>
              <a:gd name="connsiteY73" fmla="*/ 328612 h 958215"/>
              <a:gd name="connsiteX74" fmla="*/ 327660 w 745808"/>
              <a:gd name="connsiteY74" fmla="*/ 328612 h 958215"/>
              <a:gd name="connsiteX75" fmla="*/ 347663 w 745808"/>
              <a:gd name="connsiteY75" fmla="*/ 316230 h 958215"/>
              <a:gd name="connsiteX76" fmla="*/ 326708 w 745808"/>
              <a:gd name="connsiteY76" fmla="*/ 300990 h 958215"/>
              <a:gd name="connsiteX77" fmla="*/ 108585 w 745808"/>
              <a:gd name="connsiteY77" fmla="*/ 300990 h 958215"/>
              <a:gd name="connsiteX78" fmla="*/ 108586 w 745808"/>
              <a:gd name="connsiteY78" fmla="*/ 226695 h 958215"/>
              <a:gd name="connsiteX79" fmla="*/ 89536 w 745808"/>
              <a:gd name="connsiteY79" fmla="*/ 239077 h 958215"/>
              <a:gd name="connsiteX80" fmla="*/ 108586 w 745808"/>
              <a:gd name="connsiteY80" fmla="*/ 251460 h 958215"/>
              <a:gd name="connsiteX81" fmla="*/ 216219 w 745808"/>
              <a:gd name="connsiteY81" fmla="*/ 251460 h 958215"/>
              <a:gd name="connsiteX82" fmla="*/ 326708 w 745808"/>
              <a:gd name="connsiteY82" fmla="*/ 251460 h 958215"/>
              <a:gd name="connsiteX83" fmla="*/ 345758 w 745808"/>
              <a:gd name="connsiteY83" fmla="*/ 239077 h 958215"/>
              <a:gd name="connsiteX84" fmla="*/ 326708 w 745808"/>
              <a:gd name="connsiteY84" fmla="*/ 226695 h 958215"/>
              <a:gd name="connsiteX85" fmla="*/ 108586 w 745808"/>
              <a:gd name="connsiteY85" fmla="*/ 226695 h 958215"/>
              <a:gd name="connsiteX86" fmla="*/ 421958 w 745808"/>
              <a:gd name="connsiteY86" fmla="*/ 226694 h 958215"/>
              <a:gd name="connsiteX87" fmla="*/ 400050 w 745808"/>
              <a:gd name="connsiteY87" fmla="*/ 240029 h 958215"/>
              <a:gd name="connsiteX88" fmla="*/ 423863 w 745808"/>
              <a:gd name="connsiteY88" fmla="*/ 251459 h 958215"/>
              <a:gd name="connsiteX89" fmla="*/ 526733 w 745808"/>
              <a:gd name="connsiteY89" fmla="*/ 251459 h 958215"/>
              <a:gd name="connsiteX90" fmla="*/ 630555 w 745808"/>
              <a:gd name="connsiteY90" fmla="*/ 251459 h 958215"/>
              <a:gd name="connsiteX91" fmla="*/ 654368 w 745808"/>
              <a:gd name="connsiteY91" fmla="*/ 240029 h 958215"/>
              <a:gd name="connsiteX92" fmla="*/ 632460 w 745808"/>
              <a:gd name="connsiteY92" fmla="*/ 226694 h 958215"/>
              <a:gd name="connsiteX93" fmla="*/ 421958 w 745808"/>
              <a:gd name="connsiteY93" fmla="*/ 226694 h 958215"/>
              <a:gd name="connsiteX94" fmla="*/ 417195 w 745808"/>
              <a:gd name="connsiteY94" fmla="*/ 152399 h 958215"/>
              <a:gd name="connsiteX95" fmla="*/ 400050 w 745808"/>
              <a:gd name="connsiteY95" fmla="*/ 161924 h 958215"/>
              <a:gd name="connsiteX96" fmla="*/ 417195 w 745808"/>
              <a:gd name="connsiteY96" fmla="*/ 175259 h 958215"/>
              <a:gd name="connsiteX97" fmla="*/ 523875 w 745808"/>
              <a:gd name="connsiteY97" fmla="*/ 175259 h 958215"/>
              <a:gd name="connsiteX98" fmla="*/ 635318 w 745808"/>
              <a:gd name="connsiteY98" fmla="*/ 176212 h 958215"/>
              <a:gd name="connsiteX99" fmla="*/ 654368 w 745808"/>
              <a:gd name="connsiteY99" fmla="*/ 163829 h 958215"/>
              <a:gd name="connsiteX100" fmla="*/ 634365 w 745808"/>
              <a:gd name="connsiteY100" fmla="*/ 152399 h 958215"/>
              <a:gd name="connsiteX101" fmla="*/ 417195 w 745808"/>
              <a:gd name="connsiteY101" fmla="*/ 152399 h 958215"/>
              <a:gd name="connsiteX102" fmla="*/ 109538 w 745808"/>
              <a:gd name="connsiteY102" fmla="*/ 151447 h 958215"/>
              <a:gd name="connsiteX103" fmla="*/ 90488 w 745808"/>
              <a:gd name="connsiteY103" fmla="*/ 162877 h 958215"/>
              <a:gd name="connsiteX104" fmla="*/ 110490 w 745808"/>
              <a:gd name="connsiteY104" fmla="*/ 175260 h 958215"/>
              <a:gd name="connsiteX105" fmla="*/ 217170 w 745808"/>
              <a:gd name="connsiteY105" fmla="*/ 175260 h 958215"/>
              <a:gd name="connsiteX106" fmla="*/ 327660 w 745808"/>
              <a:gd name="connsiteY106" fmla="*/ 175260 h 958215"/>
              <a:gd name="connsiteX107" fmla="*/ 346710 w 745808"/>
              <a:gd name="connsiteY107" fmla="*/ 162877 h 958215"/>
              <a:gd name="connsiteX108" fmla="*/ 326708 w 745808"/>
              <a:gd name="connsiteY108" fmla="*/ 151447 h 958215"/>
              <a:gd name="connsiteX109" fmla="*/ 109538 w 745808"/>
              <a:gd name="connsiteY109" fmla="*/ 151447 h 958215"/>
              <a:gd name="connsiteX110" fmla="*/ 405766 w 745808"/>
              <a:gd name="connsiteY110" fmla="*/ 92392 h 958215"/>
              <a:gd name="connsiteX111" fmla="*/ 405766 w 745808"/>
              <a:gd name="connsiteY111" fmla="*/ 97155 h 958215"/>
              <a:gd name="connsiteX112" fmla="*/ 647701 w 745808"/>
              <a:gd name="connsiteY112" fmla="*/ 97155 h 958215"/>
              <a:gd name="connsiteX113" fmla="*/ 647701 w 745808"/>
              <a:gd name="connsiteY113" fmla="*/ 92392 h 958215"/>
              <a:gd name="connsiteX114" fmla="*/ 405766 w 745808"/>
              <a:gd name="connsiteY114" fmla="*/ 92392 h 958215"/>
              <a:gd name="connsiteX115" fmla="*/ 95250 w 745808"/>
              <a:gd name="connsiteY115" fmla="*/ 92392 h 958215"/>
              <a:gd name="connsiteX116" fmla="*/ 94298 w 745808"/>
              <a:gd name="connsiteY116" fmla="*/ 97155 h 958215"/>
              <a:gd name="connsiteX117" fmla="*/ 340995 w 745808"/>
              <a:gd name="connsiteY117" fmla="*/ 97155 h 958215"/>
              <a:gd name="connsiteX118" fmla="*/ 340995 w 745808"/>
              <a:gd name="connsiteY118" fmla="*/ 92392 h 958215"/>
              <a:gd name="connsiteX119" fmla="*/ 95250 w 745808"/>
              <a:gd name="connsiteY119" fmla="*/ 92392 h 958215"/>
              <a:gd name="connsiteX120" fmla="*/ 38100 w 745808"/>
              <a:gd name="connsiteY120" fmla="*/ 0 h 958215"/>
              <a:gd name="connsiteX121" fmla="*/ 708660 w 745808"/>
              <a:gd name="connsiteY121" fmla="*/ 0 h 958215"/>
              <a:gd name="connsiteX122" fmla="*/ 745808 w 745808"/>
              <a:gd name="connsiteY122" fmla="*/ 35243 h 958215"/>
              <a:gd name="connsiteX123" fmla="*/ 745808 w 745808"/>
              <a:gd name="connsiteY123" fmla="*/ 923925 h 958215"/>
              <a:gd name="connsiteX124" fmla="*/ 711518 w 745808"/>
              <a:gd name="connsiteY124" fmla="*/ 958215 h 958215"/>
              <a:gd name="connsiteX125" fmla="*/ 37148 w 745808"/>
              <a:gd name="connsiteY125" fmla="*/ 958215 h 958215"/>
              <a:gd name="connsiteX126" fmla="*/ 0 w 745808"/>
              <a:gd name="connsiteY126" fmla="*/ 922973 h 958215"/>
              <a:gd name="connsiteX127" fmla="*/ 953 w 745808"/>
              <a:gd name="connsiteY127" fmla="*/ 478155 h 958215"/>
              <a:gd name="connsiteX128" fmla="*/ 0 w 745808"/>
              <a:gd name="connsiteY128" fmla="*/ 38100 h 958215"/>
              <a:gd name="connsiteX129" fmla="*/ 38100 w 745808"/>
              <a:gd name="connsiteY129" fmla="*/ 0 h 95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745808" h="958215">
                <a:moveTo>
                  <a:pt x="114301" y="605789"/>
                </a:moveTo>
                <a:cubicBezTo>
                  <a:pt x="94298" y="605789"/>
                  <a:pt x="87631" y="613409"/>
                  <a:pt x="88583" y="632459"/>
                </a:cubicBezTo>
                <a:cubicBezTo>
                  <a:pt x="89536" y="666749"/>
                  <a:pt x="88583" y="701039"/>
                  <a:pt x="88583" y="735329"/>
                </a:cubicBezTo>
                <a:cubicBezTo>
                  <a:pt x="88583" y="771524"/>
                  <a:pt x="88583" y="806766"/>
                  <a:pt x="87631" y="842962"/>
                </a:cubicBezTo>
                <a:cubicBezTo>
                  <a:pt x="87631" y="862964"/>
                  <a:pt x="94298" y="869632"/>
                  <a:pt x="114301" y="869632"/>
                </a:cubicBezTo>
                <a:cubicBezTo>
                  <a:pt x="184786" y="868679"/>
                  <a:pt x="254319" y="868679"/>
                  <a:pt x="324803" y="869632"/>
                </a:cubicBezTo>
                <a:cubicBezTo>
                  <a:pt x="343853" y="869632"/>
                  <a:pt x="348616" y="862964"/>
                  <a:pt x="348616" y="844866"/>
                </a:cubicBezTo>
                <a:cubicBezTo>
                  <a:pt x="347663" y="773429"/>
                  <a:pt x="347663" y="701991"/>
                  <a:pt x="348616" y="630554"/>
                </a:cubicBezTo>
                <a:cubicBezTo>
                  <a:pt x="348616" y="612457"/>
                  <a:pt x="342901" y="605789"/>
                  <a:pt x="324803" y="605789"/>
                </a:cubicBezTo>
                <a:cubicBezTo>
                  <a:pt x="254319" y="606742"/>
                  <a:pt x="184786" y="606742"/>
                  <a:pt x="114301" y="605789"/>
                </a:cubicBezTo>
                <a:close/>
                <a:moveTo>
                  <a:pt x="425768" y="604837"/>
                </a:moveTo>
                <a:cubicBezTo>
                  <a:pt x="404813" y="604837"/>
                  <a:pt x="397193" y="611504"/>
                  <a:pt x="397193" y="633412"/>
                </a:cubicBezTo>
                <a:cubicBezTo>
                  <a:pt x="398145" y="703897"/>
                  <a:pt x="399098" y="773429"/>
                  <a:pt x="397193" y="843914"/>
                </a:cubicBezTo>
                <a:cubicBezTo>
                  <a:pt x="397193" y="865822"/>
                  <a:pt x="405765" y="869632"/>
                  <a:pt x="423863" y="868679"/>
                </a:cubicBezTo>
                <a:cubicBezTo>
                  <a:pt x="458153" y="867727"/>
                  <a:pt x="492443" y="868679"/>
                  <a:pt x="526733" y="868679"/>
                </a:cubicBezTo>
                <a:cubicBezTo>
                  <a:pt x="561023" y="868679"/>
                  <a:pt x="595313" y="867727"/>
                  <a:pt x="629603" y="867727"/>
                </a:cubicBezTo>
                <a:cubicBezTo>
                  <a:pt x="646748" y="868679"/>
                  <a:pt x="655320" y="864870"/>
                  <a:pt x="655320" y="844867"/>
                </a:cubicBezTo>
                <a:cubicBezTo>
                  <a:pt x="654368" y="773429"/>
                  <a:pt x="654368" y="701992"/>
                  <a:pt x="655320" y="630554"/>
                </a:cubicBezTo>
                <a:cubicBezTo>
                  <a:pt x="655320" y="610552"/>
                  <a:pt x="648653" y="604837"/>
                  <a:pt x="628650" y="604837"/>
                </a:cubicBezTo>
                <a:cubicBezTo>
                  <a:pt x="561023" y="605789"/>
                  <a:pt x="493395" y="605789"/>
                  <a:pt x="425768" y="604837"/>
                </a:cubicBezTo>
                <a:close/>
                <a:moveTo>
                  <a:pt x="109538" y="529589"/>
                </a:moveTo>
                <a:cubicBezTo>
                  <a:pt x="100966" y="529589"/>
                  <a:pt x="90488" y="527684"/>
                  <a:pt x="89536" y="541019"/>
                </a:cubicBezTo>
                <a:cubicBezTo>
                  <a:pt x="88583" y="556259"/>
                  <a:pt x="100013" y="556259"/>
                  <a:pt x="110491" y="556259"/>
                </a:cubicBezTo>
                <a:cubicBezTo>
                  <a:pt x="145733" y="556259"/>
                  <a:pt x="181928" y="556259"/>
                  <a:pt x="217171" y="556259"/>
                </a:cubicBezTo>
                <a:cubicBezTo>
                  <a:pt x="253366" y="556259"/>
                  <a:pt x="290513" y="556259"/>
                  <a:pt x="327661" y="557212"/>
                </a:cubicBezTo>
                <a:cubicBezTo>
                  <a:pt x="336233" y="557212"/>
                  <a:pt x="346711" y="557212"/>
                  <a:pt x="347663" y="544829"/>
                </a:cubicBezTo>
                <a:cubicBezTo>
                  <a:pt x="348616" y="529589"/>
                  <a:pt x="337186" y="529589"/>
                  <a:pt x="326708" y="529589"/>
                </a:cubicBezTo>
                <a:cubicBezTo>
                  <a:pt x="254318" y="529589"/>
                  <a:pt x="181928" y="529589"/>
                  <a:pt x="109538" y="529589"/>
                </a:cubicBezTo>
                <a:close/>
                <a:moveTo>
                  <a:pt x="420053" y="528637"/>
                </a:moveTo>
                <a:cubicBezTo>
                  <a:pt x="409575" y="528637"/>
                  <a:pt x="398145" y="527684"/>
                  <a:pt x="398145" y="542924"/>
                </a:cubicBezTo>
                <a:cubicBezTo>
                  <a:pt x="399098" y="559117"/>
                  <a:pt x="411480" y="556259"/>
                  <a:pt x="421005" y="556259"/>
                </a:cubicBezTo>
                <a:cubicBezTo>
                  <a:pt x="455295" y="556259"/>
                  <a:pt x="489585" y="556259"/>
                  <a:pt x="523875" y="556259"/>
                </a:cubicBezTo>
                <a:cubicBezTo>
                  <a:pt x="560070" y="556259"/>
                  <a:pt x="597218" y="556259"/>
                  <a:pt x="635318" y="556259"/>
                </a:cubicBezTo>
                <a:cubicBezTo>
                  <a:pt x="643890" y="556259"/>
                  <a:pt x="654368" y="556259"/>
                  <a:pt x="655320" y="543877"/>
                </a:cubicBezTo>
                <a:cubicBezTo>
                  <a:pt x="656273" y="528637"/>
                  <a:pt x="644843" y="528637"/>
                  <a:pt x="634365" y="528637"/>
                </a:cubicBezTo>
                <a:cubicBezTo>
                  <a:pt x="562928" y="528637"/>
                  <a:pt x="491490" y="528637"/>
                  <a:pt x="420053" y="528637"/>
                </a:cubicBezTo>
                <a:close/>
                <a:moveTo>
                  <a:pt x="522923" y="452437"/>
                </a:moveTo>
                <a:cubicBezTo>
                  <a:pt x="488633" y="452437"/>
                  <a:pt x="454343" y="452437"/>
                  <a:pt x="420053" y="453389"/>
                </a:cubicBezTo>
                <a:cubicBezTo>
                  <a:pt x="410528" y="453389"/>
                  <a:pt x="398145" y="450532"/>
                  <a:pt x="397193" y="465772"/>
                </a:cubicBezTo>
                <a:cubicBezTo>
                  <a:pt x="396240" y="480060"/>
                  <a:pt x="407670" y="481012"/>
                  <a:pt x="418148" y="481012"/>
                </a:cubicBezTo>
                <a:cubicBezTo>
                  <a:pt x="490538" y="481012"/>
                  <a:pt x="562928" y="481012"/>
                  <a:pt x="635318" y="481012"/>
                </a:cubicBezTo>
                <a:cubicBezTo>
                  <a:pt x="643890" y="481012"/>
                  <a:pt x="653415" y="480060"/>
                  <a:pt x="654368" y="467677"/>
                </a:cubicBezTo>
                <a:cubicBezTo>
                  <a:pt x="655320" y="452437"/>
                  <a:pt x="643890" y="452437"/>
                  <a:pt x="633413" y="452437"/>
                </a:cubicBezTo>
                <a:cubicBezTo>
                  <a:pt x="596265" y="452437"/>
                  <a:pt x="560070" y="452437"/>
                  <a:pt x="522923" y="452437"/>
                </a:cubicBezTo>
                <a:close/>
                <a:moveTo>
                  <a:pt x="113348" y="452437"/>
                </a:moveTo>
                <a:cubicBezTo>
                  <a:pt x="101918" y="452437"/>
                  <a:pt x="87631" y="449579"/>
                  <a:pt x="88583" y="467677"/>
                </a:cubicBezTo>
                <a:cubicBezTo>
                  <a:pt x="89536" y="481964"/>
                  <a:pt x="101918" y="481012"/>
                  <a:pt x="112396" y="481012"/>
                </a:cubicBezTo>
                <a:cubicBezTo>
                  <a:pt x="148591" y="481012"/>
                  <a:pt x="183833" y="481012"/>
                  <a:pt x="220028" y="481012"/>
                </a:cubicBezTo>
                <a:cubicBezTo>
                  <a:pt x="254318" y="481012"/>
                  <a:pt x="288608" y="481012"/>
                  <a:pt x="322898" y="480059"/>
                </a:cubicBezTo>
                <a:cubicBezTo>
                  <a:pt x="334328" y="480059"/>
                  <a:pt x="348616" y="482917"/>
                  <a:pt x="347663" y="464819"/>
                </a:cubicBezTo>
                <a:cubicBezTo>
                  <a:pt x="346711" y="450532"/>
                  <a:pt x="333376" y="452437"/>
                  <a:pt x="323851" y="452437"/>
                </a:cubicBezTo>
                <a:cubicBezTo>
                  <a:pt x="253366" y="452437"/>
                  <a:pt x="183833" y="452437"/>
                  <a:pt x="113348" y="452437"/>
                </a:cubicBezTo>
                <a:close/>
                <a:moveTo>
                  <a:pt x="401003" y="390525"/>
                </a:moveTo>
                <a:cubicBezTo>
                  <a:pt x="401003" y="393382"/>
                  <a:pt x="401003" y="395288"/>
                  <a:pt x="400050" y="398145"/>
                </a:cubicBezTo>
                <a:cubicBezTo>
                  <a:pt x="483870" y="398145"/>
                  <a:pt x="566738" y="398145"/>
                  <a:pt x="650558" y="398145"/>
                </a:cubicBezTo>
                <a:cubicBezTo>
                  <a:pt x="650558" y="395288"/>
                  <a:pt x="650558" y="393382"/>
                  <a:pt x="650558" y="390525"/>
                </a:cubicBezTo>
                <a:cubicBezTo>
                  <a:pt x="567690" y="390525"/>
                  <a:pt x="483870" y="390525"/>
                  <a:pt x="401003" y="390525"/>
                </a:cubicBezTo>
                <a:close/>
                <a:moveTo>
                  <a:pt x="219076" y="389572"/>
                </a:moveTo>
                <a:cubicBezTo>
                  <a:pt x="120178" y="389572"/>
                  <a:pt x="40006" y="392131"/>
                  <a:pt x="40006" y="395287"/>
                </a:cubicBezTo>
                <a:cubicBezTo>
                  <a:pt x="40006" y="398443"/>
                  <a:pt x="120178" y="401002"/>
                  <a:pt x="219076" y="401002"/>
                </a:cubicBezTo>
                <a:cubicBezTo>
                  <a:pt x="317974" y="401002"/>
                  <a:pt x="398146" y="398443"/>
                  <a:pt x="398146" y="395287"/>
                </a:cubicBezTo>
                <a:cubicBezTo>
                  <a:pt x="398146" y="392131"/>
                  <a:pt x="317974" y="389572"/>
                  <a:pt x="219076" y="389572"/>
                </a:cubicBezTo>
                <a:close/>
                <a:moveTo>
                  <a:pt x="419100" y="302894"/>
                </a:moveTo>
                <a:cubicBezTo>
                  <a:pt x="410528" y="302894"/>
                  <a:pt x="399098" y="300989"/>
                  <a:pt x="399098" y="314324"/>
                </a:cubicBezTo>
                <a:cubicBezTo>
                  <a:pt x="398145" y="327659"/>
                  <a:pt x="409575" y="326707"/>
                  <a:pt x="418148" y="326707"/>
                </a:cubicBezTo>
                <a:cubicBezTo>
                  <a:pt x="454343" y="326707"/>
                  <a:pt x="489585" y="326707"/>
                  <a:pt x="525780" y="326707"/>
                </a:cubicBezTo>
                <a:cubicBezTo>
                  <a:pt x="561975" y="326707"/>
                  <a:pt x="597218" y="326707"/>
                  <a:pt x="632460" y="326707"/>
                </a:cubicBezTo>
                <a:cubicBezTo>
                  <a:pt x="641033" y="326707"/>
                  <a:pt x="652463" y="327659"/>
                  <a:pt x="652463" y="315277"/>
                </a:cubicBezTo>
                <a:cubicBezTo>
                  <a:pt x="653415" y="301942"/>
                  <a:pt x="641985" y="302894"/>
                  <a:pt x="633413" y="302894"/>
                </a:cubicBezTo>
                <a:cubicBezTo>
                  <a:pt x="561975" y="302894"/>
                  <a:pt x="490538" y="302894"/>
                  <a:pt x="419100" y="302894"/>
                </a:cubicBezTo>
                <a:close/>
                <a:moveTo>
                  <a:pt x="108585" y="300990"/>
                </a:moveTo>
                <a:cubicBezTo>
                  <a:pt x="97155" y="300990"/>
                  <a:pt x="87630" y="302895"/>
                  <a:pt x="88583" y="317182"/>
                </a:cubicBezTo>
                <a:cubicBezTo>
                  <a:pt x="90488" y="329565"/>
                  <a:pt x="100965" y="328612"/>
                  <a:pt x="109538" y="328612"/>
                </a:cubicBezTo>
                <a:cubicBezTo>
                  <a:pt x="144780" y="328612"/>
                  <a:pt x="180975" y="328612"/>
                  <a:pt x="216218" y="328612"/>
                </a:cubicBezTo>
                <a:cubicBezTo>
                  <a:pt x="253365" y="328612"/>
                  <a:pt x="290513" y="328612"/>
                  <a:pt x="327660" y="328612"/>
                </a:cubicBezTo>
                <a:cubicBezTo>
                  <a:pt x="336233" y="328612"/>
                  <a:pt x="346710" y="328612"/>
                  <a:pt x="347663" y="316230"/>
                </a:cubicBezTo>
                <a:cubicBezTo>
                  <a:pt x="348615" y="301943"/>
                  <a:pt x="337185" y="300990"/>
                  <a:pt x="326708" y="300990"/>
                </a:cubicBezTo>
                <a:cubicBezTo>
                  <a:pt x="254318" y="300990"/>
                  <a:pt x="180975" y="300990"/>
                  <a:pt x="108585" y="300990"/>
                </a:cubicBezTo>
                <a:close/>
                <a:moveTo>
                  <a:pt x="108586" y="226695"/>
                </a:moveTo>
                <a:cubicBezTo>
                  <a:pt x="100013" y="226695"/>
                  <a:pt x="89536" y="225742"/>
                  <a:pt x="89536" y="239077"/>
                </a:cubicBezTo>
                <a:cubicBezTo>
                  <a:pt x="89536" y="252412"/>
                  <a:pt x="99061" y="251460"/>
                  <a:pt x="108586" y="251460"/>
                </a:cubicBezTo>
                <a:cubicBezTo>
                  <a:pt x="144781" y="251460"/>
                  <a:pt x="180024" y="251460"/>
                  <a:pt x="216219" y="251460"/>
                </a:cubicBezTo>
                <a:cubicBezTo>
                  <a:pt x="253366" y="251460"/>
                  <a:pt x="290513" y="251460"/>
                  <a:pt x="326708" y="251460"/>
                </a:cubicBezTo>
                <a:cubicBezTo>
                  <a:pt x="335281" y="251460"/>
                  <a:pt x="345758" y="252412"/>
                  <a:pt x="345758" y="239077"/>
                </a:cubicBezTo>
                <a:cubicBezTo>
                  <a:pt x="345758" y="225742"/>
                  <a:pt x="335281" y="226695"/>
                  <a:pt x="326708" y="226695"/>
                </a:cubicBezTo>
                <a:cubicBezTo>
                  <a:pt x="254319" y="226695"/>
                  <a:pt x="180976" y="226695"/>
                  <a:pt x="108586" y="226695"/>
                </a:cubicBezTo>
                <a:close/>
                <a:moveTo>
                  <a:pt x="421958" y="226694"/>
                </a:moveTo>
                <a:cubicBezTo>
                  <a:pt x="412433" y="226694"/>
                  <a:pt x="399098" y="223837"/>
                  <a:pt x="400050" y="240029"/>
                </a:cubicBezTo>
                <a:cubicBezTo>
                  <a:pt x="401003" y="255269"/>
                  <a:pt x="414338" y="251459"/>
                  <a:pt x="423863" y="251459"/>
                </a:cubicBezTo>
                <a:cubicBezTo>
                  <a:pt x="458153" y="251459"/>
                  <a:pt x="492443" y="251459"/>
                  <a:pt x="526733" y="251459"/>
                </a:cubicBezTo>
                <a:cubicBezTo>
                  <a:pt x="561023" y="251459"/>
                  <a:pt x="595313" y="251459"/>
                  <a:pt x="630555" y="251459"/>
                </a:cubicBezTo>
                <a:cubicBezTo>
                  <a:pt x="640080" y="251459"/>
                  <a:pt x="653415" y="254317"/>
                  <a:pt x="654368" y="240029"/>
                </a:cubicBezTo>
                <a:cubicBezTo>
                  <a:pt x="655320" y="223837"/>
                  <a:pt x="641985" y="226694"/>
                  <a:pt x="632460" y="226694"/>
                </a:cubicBezTo>
                <a:cubicBezTo>
                  <a:pt x="561975" y="226694"/>
                  <a:pt x="492443" y="226694"/>
                  <a:pt x="421958" y="226694"/>
                </a:cubicBezTo>
                <a:close/>
                <a:moveTo>
                  <a:pt x="417195" y="152399"/>
                </a:moveTo>
                <a:cubicBezTo>
                  <a:pt x="409575" y="152399"/>
                  <a:pt x="401003" y="151447"/>
                  <a:pt x="400050" y="161924"/>
                </a:cubicBezTo>
                <a:cubicBezTo>
                  <a:pt x="398145" y="174307"/>
                  <a:pt x="407670" y="175259"/>
                  <a:pt x="417195" y="175259"/>
                </a:cubicBezTo>
                <a:cubicBezTo>
                  <a:pt x="452438" y="175259"/>
                  <a:pt x="488633" y="175259"/>
                  <a:pt x="523875" y="175259"/>
                </a:cubicBezTo>
                <a:cubicBezTo>
                  <a:pt x="561023" y="175259"/>
                  <a:pt x="597218" y="175259"/>
                  <a:pt x="635318" y="176212"/>
                </a:cubicBezTo>
                <a:cubicBezTo>
                  <a:pt x="643890" y="176212"/>
                  <a:pt x="654368" y="176212"/>
                  <a:pt x="654368" y="163829"/>
                </a:cubicBezTo>
                <a:cubicBezTo>
                  <a:pt x="654368" y="150494"/>
                  <a:pt x="642938" y="152399"/>
                  <a:pt x="634365" y="152399"/>
                </a:cubicBezTo>
                <a:cubicBezTo>
                  <a:pt x="561975" y="152399"/>
                  <a:pt x="489585" y="152399"/>
                  <a:pt x="417195" y="152399"/>
                </a:cubicBezTo>
                <a:close/>
                <a:moveTo>
                  <a:pt x="109538" y="151447"/>
                </a:moveTo>
                <a:cubicBezTo>
                  <a:pt x="100965" y="151447"/>
                  <a:pt x="89535" y="149542"/>
                  <a:pt x="90488" y="162877"/>
                </a:cubicBezTo>
                <a:cubicBezTo>
                  <a:pt x="91440" y="176212"/>
                  <a:pt x="101918" y="175260"/>
                  <a:pt x="110490" y="175260"/>
                </a:cubicBezTo>
                <a:cubicBezTo>
                  <a:pt x="145733" y="175260"/>
                  <a:pt x="181928" y="175260"/>
                  <a:pt x="217170" y="175260"/>
                </a:cubicBezTo>
                <a:cubicBezTo>
                  <a:pt x="254318" y="175260"/>
                  <a:pt x="290513" y="175260"/>
                  <a:pt x="327660" y="175260"/>
                </a:cubicBezTo>
                <a:cubicBezTo>
                  <a:pt x="336233" y="175260"/>
                  <a:pt x="346710" y="176212"/>
                  <a:pt x="346710" y="162877"/>
                </a:cubicBezTo>
                <a:cubicBezTo>
                  <a:pt x="345758" y="149542"/>
                  <a:pt x="335280" y="151447"/>
                  <a:pt x="326708" y="151447"/>
                </a:cubicBezTo>
                <a:cubicBezTo>
                  <a:pt x="254318" y="151447"/>
                  <a:pt x="181928" y="151447"/>
                  <a:pt x="109538" y="151447"/>
                </a:cubicBezTo>
                <a:close/>
                <a:moveTo>
                  <a:pt x="405766" y="92392"/>
                </a:moveTo>
                <a:cubicBezTo>
                  <a:pt x="405766" y="94297"/>
                  <a:pt x="405766" y="95250"/>
                  <a:pt x="405766" y="97155"/>
                </a:cubicBezTo>
                <a:cubicBezTo>
                  <a:pt x="486729" y="97155"/>
                  <a:pt x="566738" y="97155"/>
                  <a:pt x="647701" y="97155"/>
                </a:cubicBezTo>
                <a:cubicBezTo>
                  <a:pt x="647701" y="96202"/>
                  <a:pt x="647701" y="94297"/>
                  <a:pt x="647701" y="92392"/>
                </a:cubicBezTo>
                <a:cubicBezTo>
                  <a:pt x="566738" y="92392"/>
                  <a:pt x="486729" y="92392"/>
                  <a:pt x="405766" y="92392"/>
                </a:cubicBezTo>
                <a:close/>
                <a:moveTo>
                  <a:pt x="95250" y="92392"/>
                </a:moveTo>
                <a:cubicBezTo>
                  <a:pt x="95250" y="93345"/>
                  <a:pt x="95250" y="95250"/>
                  <a:pt x="94298" y="97155"/>
                </a:cubicBezTo>
                <a:cubicBezTo>
                  <a:pt x="176213" y="97155"/>
                  <a:pt x="259081" y="97155"/>
                  <a:pt x="340995" y="97155"/>
                </a:cubicBezTo>
                <a:cubicBezTo>
                  <a:pt x="340995" y="95250"/>
                  <a:pt x="340995" y="94297"/>
                  <a:pt x="340995" y="92392"/>
                </a:cubicBezTo>
                <a:cubicBezTo>
                  <a:pt x="259081" y="92392"/>
                  <a:pt x="177165" y="92392"/>
                  <a:pt x="95250" y="92392"/>
                </a:cubicBezTo>
                <a:close/>
                <a:moveTo>
                  <a:pt x="38100" y="0"/>
                </a:moveTo>
                <a:cubicBezTo>
                  <a:pt x="261938" y="1905"/>
                  <a:pt x="484823" y="953"/>
                  <a:pt x="708660" y="0"/>
                </a:cubicBezTo>
                <a:cubicBezTo>
                  <a:pt x="736283" y="0"/>
                  <a:pt x="745808" y="5715"/>
                  <a:pt x="745808" y="35243"/>
                </a:cubicBezTo>
                <a:cubicBezTo>
                  <a:pt x="744855" y="331470"/>
                  <a:pt x="744855" y="627698"/>
                  <a:pt x="745808" y="923925"/>
                </a:cubicBezTo>
                <a:cubicBezTo>
                  <a:pt x="745808" y="950595"/>
                  <a:pt x="738188" y="958215"/>
                  <a:pt x="711518" y="958215"/>
                </a:cubicBezTo>
                <a:cubicBezTo>
                  <a:pt x="486728" y="957263"/>
                  <a:pt x="261938" y="957263"/>
                  <a:pt x="37148" y="958215"/>
                </a:cubicBezTo>
                <a:cubicBezTo>
                  <a:pt x="9525" y="958215"/>
                  <a:pt x="0" y="952500"/>
                  <a:pt x="0" y="922973"/>
                </a:cubicBezTo>
                <a:cubicBezTo>
                  <a:pt x="1905" y="774383"/>
                  <a:pt x="953" y="626745"/>
                  <a:pt x="953" y="478155"/>
                </a:cubicBezTo>
                <a:cubicBezTo>
                  <a:pt x="953" y="331470"/>
                  <a:pt x="1905" y="184785"/>
                  <a:pt x="0" y="38100"/>
                </a:cubicBezTo>
                <a:cubicBezTo>
                  <a:pt x="0" y="8573"/>
                  <a:pt x="7620" y="0"/>
                  <a:pt x="38100" y="0"/>
                </a:cubicBezTo>
                <a:close/>
              </a:path>
            </a:pathLst>
          </a:custGeom>
          <a:solidFill>
            <a:schemeClr val="bg1"/>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93A317D-64DC-40A8-9D02-C542C691D071}"/>
              </a:ext>
            </a:extLst>
          </p:cNvPr>
          <p:cNvSpPr/>
          <p:nvPr/>
        </p:nvSpPr>
        <p:spPr>
          <a:xfrm>
            <a:off x="8874370" y="4336117"/>
            <a:ext cx="501121" cy="386496"/>
          </a:xfrm>
          <a:custGeom>
            <a:avLst/>
            <a:gdLst>
              <a:gd name="connsiteX0" fmla="*/ 207821 w 934293"/>
              <a:gd name="connsiteY0" fmla="*/ 135143 h 712319"/>
              <a:gd name="connsiteX1" fmla="*/ 277354 w 934293"/>
              <a:gd name="connsiteY1" fmla="*/ 213248 h 712319"/>
              <a:gd name="connsiteX2" fmla="*/ 198296 w 934293"/>
              <a:gd name="connsiteY2" fmla="*/ 286590 h 712319"/>
              <a:gd name="connsiteX3" fmla="*/ 124001 w 934293"/>
              <a:gd name="connsiteY3" fmla="*/ 212296 h 712319"/>
              <a:gd name="connsiteX4" fmla="*/ 207821 w 934293"/>
              <a:gd name="connsiteY4" fmla="*/ 135143 h 712319"/>
              <a:gd name="connsiteX5" fmla="*/ 244613 w 934293"/>
              <a:gd name="connsiteY5" fmla="*/ 57752 h 712319"/>
              <a:gd name="connsiteX6" fmla="*/ 152577 w 934293"/>
              <a:gd name="connsiteY6" fmla="*/ 83708 h 712319"/>
              <a:gd name="connsiteX7" fmla="*/ 63994 w 934293"/>
              <a:gd name="connsiteY7" fmla="*/ 233250 h 712319"/>
              <a:gd name="connsiteX8" fmla="*/ 157339 w 934293"/>
              <a:gd name="connsiteY8" fmla="*/ 396128 h 712319"/>
              <a:gd name="connsiteX9" fmla="*/ 344030 w 934293"/>
              <a:gd name="connsiteY9" fmla="*/ 385650 h 712319"/>
              <a:gd name="connsiteX10" fmla="*/ 409752 w 934293"/>
              <a:gd name="connsiteY10" fmla="*/ 379935 h 712319"/>
              <a:gd name="connsiteX11" fmla="*/ 772655 w 934293"/>
              <a:gd name="connsiteY11" fmla="*/ 613298 h 712319"/>
              <a:gd name="connsiteX12" fmla="*/ 824090 w 934293"/>
              <a:gd name="connsiteY12" fmla="*/ 644730 h 712319"/>
              <a:gd name="connsiteX13" fmla="*/ 867905 w 934293"/>
              <a:gd name="connsiteY13" fmla="*/ 641873 h 712319"/>
              <a:gd name="connsiteX14" fmla="*/ 859332 w 934293"/>
              <a:gd name="connsiteY14" fmla="*/ 604725 h 712319"/>
              <a:gd name="connsiteX15" fmla="*/ 829805 w 934293"/>
              <a:gd name="connsiteY15" fmla="*/ 560910 h 712319"/>
              <a:gd name="connsiteX16" fmla="*/ 740269 w 934293"/>
              <a:gd name="connsiteY16" fmla="*/ 508523 h 712319"/>
              <a:gd name="connsiteX17" fmla="*/ 703122 w 934293"/>
              <a:gd name="connsiteY17" fmla="*/ 486615 h 712319"/>
              <a:gd name="connsiteX18" fmla="*/ 608824 w 934293"/>
              <a:gd name="connsiteY18" fmla="*/ 418035 h 712319"/>
              <a:gd name="connsiteX19" fmla="*/ 548817 w 934293"/>
              <a:gd name="connsiteY19" fmla="*/ 384698 h 712319"/>
              <a:gd name="connsiteX20" fmla="*/ 447852 w 934293"/>
              <a:gd name="connsiteY20" fmla="*/ 323738 h 712319"/>
              <a:gd name="connsiteX21" fmla="*/ 415467 w 934293"/>
              <a:gd name="connsiteY21" fmla="*/ 288495 h 712319"/>
              <a:gd name="connsiteX22" fmla="*/ 415467 w 934293"/>
              <a:gd name="connsiteY22" fmla="*/ 246585 h 712319"/>
              <a:gd name="connsiteX23" fmla="*/ 337362 w 934293"/>
              <a:gd name="connsiteY23" fmla="*/ 84660 h 712319"/>
              <a:gd name="connsiteX24" fmla="*/ 244613 w 934293"/>
              <a:gd name="connsiteY24" fmla="*/ 57752 h 712319"/>
              <a:gd name="connsiteX25" fmla="*/ 243064 w 934293"/>
              <a:gd name="connsiteY25" fmla="*/ 840 h 712319"/>
              <a:gd name="connsiteX26" fmla="*/ 478332 w 934293"/>
              <a:gd name="connsiteY26" fmla="*/ 226583 h 712319"/>
              <a:gd name="connsiteX27" fmla="*/ 514527 w 934293"/>
              <a:gd name="connsiteY27" fmla="*/ 276113 h 712319"/>
              <a:gd name="connsiteX28" fmla="*/ 573582 w 934293"/>
              <a:gd name="connsiteY28" fmla="*/ 316118 h 712319"/>
              <a:gd name="connsiteX29" fmla="*/ 648829 w 934293"/>
              <a:gd name="connsiteY29" fmla="*/ 366600 h 712319"/>
              <a:gd name="connsiteX30" fmla="*/ 724077 w 934293"/>
              <a:gd name="connsiteY30" fmla="*/ 416130 h 712319"/>
              <a:gd name="connsiteX31" fmla="*/ 784084 w 934293"/>
              <a:gd name="connsiteY31" fmla="*/ 455183 h 712319"/>
              <a:gd name="connsiteX32" fmla="*/ 871714 w 934293"/>
              <a:gd name="connsiteY32" fmla="*/ 512333 h 712319"/>
              <a:gd name="connsiteX33" fmla="*/ 916482 w 934293"/>
              <a:gd name="connsiteY33" fmla="*/ 582818 h 712319"/>
              <a:gd name="connsiteX34" fmla="*/ 905052 w 934293"/>
              <a:gd name="connsiteY34" fmla="*/ 691403 h 712319"/>
              <a:gd name="connsiteX35" fmla="*/ 799324 w 934293"/>
              <a:gd name="connsiteY35" fmla="*/ 699023 h 712319"/>
              <a:gd name="connsiteX36" fmla="*/ 416419 w 934293"/>
              <a:gd name="connsiteY36" fmla="*/ 455183 h 712319"/>
              <a:gd name="connsiteX37" fmla="*/ 349744 w 934293"/>
              <a:gd name="connsiteY37" fmla="*/ 451373 h 712319"/>
              <a:gd name="connsiteX38" fmla="*/ 18274 w 934293"/>
              <a:gd name="connsiteY38" fmla="*/ 325643 h 712319"/>
              <a:gd name="connsiteX39" fmla="*/ 243064 w 934293"/>
              <a:gd name="connsiteY39" fmla="*/ 840 h 712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34293" h="712319">
                <a:moveTo>
                  <a:pt x="207821" y="135143"/>
                </a:moveTo>
                <a:cubicBezTo>
                  <a:pt x="242111" y="136096"/>
                  <a:pt x="284974" y="172290"/>
                  <a:pt x="277354" y="213248"/>
                </a:cubicBezTo>
                <a:cubicBezTo>
                  <a:pt x="277354" y="256110"/>
                  <a:pt x="244016" y="286590"/>
                  <a:pt x="198296" y="286590"/>
                </a:cubicBezTo>
                <a:cubicBezTo>
                  <a:pt x="159244" y="286590"/>
                  <a:pt x="123049" y="250396"/>
                  <a:pt x="124001" y="212296"/>
                </a:cubicBezTo>
                <a:cubicBezTo>
                  <a:pt x="124954" y="164671"/>
                  <a:pt x="157339" y="135143"/>
                  <a:pt x="207821" y="135143"/>
                </a:cubicBezTo>
                <a:close/>
                <a:moveTo>
                  <a:pt x="244613" y="57752"/>
                </a:moveTo>
                <a:cubicBezTo>
                  <a:pt x="213537" y="57752"/>
                  <a:pt x="182581" y="66563"/>
                  <a:pt x="152577" y="83708"/>
                </a:cubicBezTo>
                <a:cubicBezTo>
                  <a:pt x="96380" y="116093"/>
                  <a:pt x="64947" y="167528"/>
                  <a:pt x="63994" y="233250"/>
                </a:cubicBezTo>
                <a:cubicBezTo>
                  <a:pt x="62089" y="305640"/>
                  <a:pt x="94474" y="361838"/>
                  <a:pt x="157339" y="396128"/>
                </a:cubicBezTo>
                <a:cubicBezTo>
                  <a:pt x="220205" y="430418"/>
                  <a:pt x="284022" y="427560"/>
                  <a:pt x="344030" y="385650"/>
                </a:cubicBezTo>
                <a:cubicBezTo>
                  <a:pt x="365937" y="370410"/>
                  <a:pt x="385939" y="364695"/>
                  <a:pt x="409752" y="379935"/>
                </a:cubicBezTo>
                <a:cubicBezTo>
                  <a:pt x="530719" y="458040"/>
                  <a:pt x="651687" y="535193"/>
                  <a:pt x="772655" y="613298"/>
                </a:cubicBezTo>
                <a:cubicBezTo>
                  <a:pt x="789799" y="623775"/>
                  <a:pt x="805992" y="636158"/>
                  <a:pt x="824090" y="644730"/>
                </a:cubicBezTo>
                <a:cubicBezTo>
                  <a:pt x="838377" y="651398"/>
                  <a:pt x="856474" y="654255"/>
                  <a:pt x="867905" y="641873"/>
                </a:cubicBezTo>
                <a:cubicBezTo>
                  <a:pt x="881240" y="627585"/>
                  <a:pt x="865999" y="616155"/>
                  <a:pt x="859332" y="604725"/>
                </a:cubicBezTo>
                <a:cubicBezTo>
                  <a:pt x="850760" y="589485"/>
                  <a:pt x="839330" y="576150"/>
                  <a:pt x="829805" y="560910"/>
                </a:cubicBezTo>
                <a:cubicBezTo>
                  <a:pt x="808849" y="527573"/>
                  <a:pt x="782180" y="505665"/>
                  <a:pt x="740269" y="508523"/>
                </a:cubicBezTo>
                <a:cubicBezTo>
                  <a:pt x="724077" y="509475"/>
                  <a:pt x="713599" y="499950"/>
                  <a:pt x="703122" y="486615"/>
                </a:cubicBezTo>
                <a:cubicBezTo>
                  <a:pt x="677405" y="456135"/>
                  <a:pt x="657402" y="416130"/>
                  <a:pt x="608824" y="418035"/>
                </a:cubicBezTo>
                <a:cubicBezTo>
                  <a:pt x="581202" y="418988"/>
                  <a:pt x="561199" y="407558"/>
                  <a:pt x="548817" y="384698"/>
                </a:cubicBezTo>
                <a:cubicBezTo>
                  <a:pt x="526910" y="343740"/>
                  <a:pt x="494524" y="323738"/>
                  <a:pt x="447852" y="323738"/>
                </a:cubicBezTo>
                <a:cubicBezTo>
                  <a:pt x="426897" y="323738"/>
                  <a:pt x="415467" y="310403"/>
                  <a:pt x="415467" y="288495"/>
                </a:cubicBezTo>
                <a:cubicBezTo>
                  <a:pt x="415467" y="274208"/>
                  <a:pt x="415467" y="260873"/>
                  <a:pt x="415467" y="246585"/>
                </a:cubicBezTo>
                <a:cubicBezTo>
                  <a:pt x="422135" y="176100"/>
                  <a:pt x="397369" y="119903"/>
                  <a:pt x="337362" y="84660"/>
                </a:cubicBezTo>
                <a:cubicBezTo>
                  <a:pt x="306882" y="66563"/>
                  <a:pt x="275688" y="57752"/>
                  <a:pt x="244613" y="57752"/>
                </a:cubicBezTo>
                <a:close/>
                <a:moveTo>
                  <a:pt x="243064" y="840"/>
                </a:moveTo>
                <a:cubicBezTo>
                  <a:pt x="373557" y="-7732"/>
                  <a:pt x="484999" y="114188"/>
                  <a:pt x="478332" y="226583"/>
                </a:cubicBezTo>
                <a:cubicBezTo>
                  <a:pt x="476427" y="252300"/>
                  <a:pt x="485952" y="275160"/>
                  <a:pt x="514527" y="276113"/>
                </a:cubicBezTo>
                <a:cubicBezTo>
                  <a:pt x="545007" y="277065"/>
                  <a:pt x="562152" y="292305"/>
                  <a:pt x="573582" y="316118"/>
                </a:cubicBezTo>
                <a:cubicBezTo>
                  <a:pt x="588822" y="348503"/>
                  <a:pt x="617397" y="364695"/>
                  <a:pt x="648829" y="366600"/>
                </a:cubicBezTo>
                <a:cubicBezTo>
                  <a:pt x="685024" y="369458"/>
                  <a:pt x="706932" y="388508"/>
                  <a:pt x="724077" y="416130"/>
                </a:cubicBezTo>
                <a:cubicBezTo>
                  <a:pt x="738364" y="438990"/>
                  <a:pt x="757414" y="452325"/>
                  <a:pt x="784084" y="455183"/>
                </a:cubicBezTo>
                <a:cubicBezTo>
                  <a:pt x="823137" y="458993"/>
                  <a:pt x="851712" y="477090"/>
                  <a:pt x="871714" y="512333"/>
                </a:cubicBezTo>
                <a:cubicBezTo>
                  <a:pt x="885049" y="536145"/>
                  <a:pt x="902194" y="559005"/>
                  <a:pt x="916482" y="582818"/>
                </a:cubicBezTo>
                <a:cubicBezTo>
                  <a:pt x="943152" y="626633"/>
                  <a:pt x="940294" y="657113"/>
                  <a:pt x="905052" y="691403"/>
                </a:cubicBezTo>
                <a:cubicBezTo>
                  <a:pt x="881239" y="715215"/>
                  <a:pt x="830757" y="719978"/>
                  <a:pt x="799324" y="699023"/>
                </a:cubicBezTo>
                <a:cubicBezTo>
                  <a:pt x="671689" y="618060"/>
                  <a:pt x="543102" y="538050"/>
                  <a:pt x="416419" y="455183"/>
                </a:cubicBezTo>
                <a:cubicBezTo>
                  <a:pt x="392607" y="439943"/>
                  <a:pt x="376414" y="438038"/>
                  <a:pt x="349744" y="451373"/>
                </a:cubicBezTo>
                <a:cubicBezTo>
                  <a:pt x="223062" y="515190"/>
                  <a:pt x="79234" y="460898"/>
                  <a:pt x="18274" y="325643"/>
                </a:cubicBezTo>
                <a:cubicBezTo>
                  <a:pt x="-47448" y="180863"/>
                  <a:pt x="72567" y="-14400"/>
                  <a:pt x="243064" y="840"/>
                </a:cubicBezTo>
                <a:close/>
              </a:path>
            </a:pathLst>
          </a:custGeom>
          <a:solidFill>
            <a:schemeClr val="bg1"/>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F7BABFA-367A-4A0F-9935-0875EB9E8DB5}"/>
              </a:ext>
            </a:extLst>
          </p:cNvPr>
          <p:cNvSpPr/>
          <p:nvPr/>
        </p:nvSpPr>
        <p:spPr>
          <a:xfrm>
            <a:off x="10937359" y="3319803"/>
            <a:ext cx="312152" cy="398982"/>
          </a:xfrm>
          <a:custGeom>
            <a:avLst/>
            <a:gdLst>
              <a:gd name="connsiteX0" fmla="*/ 409576 w 581978"/>
              <a:gd name="connsiteY0" fmla="*/ 375285 h 735330"/>
              <a:gd name="connsiteX1" fmla="*/ 410528 w 581978"/>
              <a:gd name="connsiteY1" fmla="*/ 494348 h 735330"/>
              <a:gd name="connsiteX2" fmla="*/ 409576 w 581978"/>
              <a:gd name="connsiteY2" fmla="*/ 375285 h 735330"/>
              <a:gd name="connsiteX3" fmla="*/ 289085 w 581978"/>
              <a:gd name="connsiteY3" fmla="*/ 296823 h 735330"/>
              <a:gd name="connsiteX4" fmla="*/ 210503 w 581978"/>
              <a:gd name="connsiteY4" fmla="*/ 321945 h 735330"/>
              <a:gd name="connsiteX5" fmla="*/ 158116 w 581978"/>
              <a:gd name="connsiteY5" fmla="*/ 470536 h 735330"/>
              <a:gd name="connsiteX6" fmla="*/ 288608 w 581978"/>
              <a:gd name="connsiteY6" fmla="*/ 568643 h 735330"/>
              <a:gd name="connsiteX7" fmla="*/ 364808 w 581978"/>
              <a:gd name="connsiteY7" fmla="*/ 547688 h 735330"/>
              <a:gd name="connsiteX8" fmla="*/ 381000 w 581978"/>
              <a:gd name="connsiteY8" fmla="*/ 492443 h 735330"/>
              <a:gd name="connsiteX9" fmla="*/ 381953 w 581978"/>
              <a:gd name="connsiteY9" fmla="*/ 371475 h 735330"/>
              <a:gd name="connsiteX10" fmla="*/ 367666 w 581978"/>
              <a:gd name="connsiteY10" fmla="*/ 320993 h 735330"/>
              <a:gd name="connsiteX11" fmla="*/ 289085 w 581978"/>
              <a:gd name="connsiteY11" fmla="*/ 296823 h 735330"/>
              <a:gd name="connsiteX12" fmla="*/ 291467 w 581978"/>
              <a:gd name="connsiteY12" fmla="*/ 268605 h 735330"/>
              <a:gd name="connsiteX13" fmla="*/ 453392 w 581978"/>
              <a:gd name="connsiteY13" fmla="*/ 433387 h 735330"/>
              <a:gd name="connsiteX14" fmla="*/ 287657 w 581978"/>
              <a:gd name="connsiteY14" fmla="*/ 597218 h 735330"/>
              <a:gd name="connsiteX15" fmla="*/ 124779 w 581978"/>
              <a:gd name="connsiteY15" fmla="*/ 432435 h 735330"/>
              <a:gd name="connsiteX16" fmla="*/ 291467 w 581978"/>
              <a:gd name="connsiteY16" fmla="*/ 268605 h 735330"/>
              <a:gd name="connsiteX17" fmla="*/ 292419 w 581978"/>
              <a:gd name="connsiteY17" fmla="*/ 222885 h 735330"/>
              <a:gd name="connsiteX18" fmla="*/ 78106 w 581978"/>
              <a:gd name="connsiteY18" fmla="*/ 432435 h 735330"/>
              <a:gd name="connsiteX19" fmla="*/ 287656 w 581978"/>
              <a:gd name="connsiteY19" fmla="*/ 642937 h 735330"/>
              <a:gd name="connsiteX20" fmla="*/ 499111 w 581978"/>
              <a:gd name="connsiteY20" fmla="*/ 435292 h 735330"/>
              <a:gd name="connsiteX21" fmla="*/ 292419 w 581978"/>
              <a:gd name="connsiteY21" fmla="*/ 222885 h 735330"/>
              <a:gd name="connsiteX22" fmla="*/ 285751 w 581978"/>
              <a:gd name="connsiteY22" fmla="*/ 197167 h 735330"/>
              <a:gd name="connsiteX23" fmla="*/ 525781 w 581978"/>
              <a:gd name="connsiteY23" fmla="*/ 432435 h 735330"/>
              <a:gd name="connsiteX24" fmla="*/ 287656 w 581978"/>
              <a:gd name="connsiteY24" fmla="*/ 671512 h 735330"/>
              <a:gd name="connsiteX25" fmla="*/ 52389 w 581978"/>
              <a:gd name="connsiteY25" fmla="*/ 434340 h 735330"/>
              <a:gd name="connsiteX26" fmla="*/ 285751 w 581978"/>
              <a:gd name="connsiteY26" fmla="*/ 197167 h 735330"/>
              <a:gd name="connsiteX27" fmla="*/ 55244 w 581978"/>
              <a:gd name="connsiteY27" fmla="*/ 157162 h 735330"/>
              <a:gd name="connsiteX28" fmla="*/ 26669 w 581978"/>
              <a:gd name="connsiteY28" fmla="*/ 187642 h 735330"/>
              <a:gd name="connsiteX29" fmla="*/ 27621 w 581978"/>
              <a:gd name="connsiteY29" fmla="*/ 428624 h 735330"/>
              <a:gd name="connsiteX30" fmla="*/ 26669 w 581978"/>
              <a:gd name="connsiteY30" fmla="*/ 680084 h 735330"/>
              <a:gd name="connsiteX31" fmla="*/ 57149 w 581978"/>
              <a:gd name="connsiteY31" fmla="*/ 709612 h 735330"/>
              <a:gd name="connsiteX32" fmla="*/ 521016 w 581978"/>
              <a:gd name="connsiteY32" fmla="*/ 709612 h 735330"/>
              <a:gd name="connsiteX33" fmla="*/ 552449 w 581978"/>
              <a:gd name="connsiteY33" fmla="*/ 676274 h 735330"/>
              <a:gd name="connsiteX34" fmla="*/ 552449 w 581978"/>
              <a:gd name="connsiteY34" fmla="*/ 197167 h 735330"/>
              <a:gd name="connsiteX35" fmla="*/ 515301 w 581978"/>
              <a:gd name="connsiteY35" fmla="*/ 157162 h 735330"/>
              <a:gd name="connsiteX36" fmla="*/ 55244 w 581978"/>
              <a:gd name="connsiteY36" fmla="*/ 157162 h 735330"/>
              <a:gd name="connsiteX37" fmla="*/ 501969 w 581978"/>
              <a:gd name="connsiteY37" fmla="*/ 65722 h 735330"/>
              <a:gd name="connsiteX38" fmla="*/ 488634 w 581978"/>
              <a:gd name="connsiteY38" fmla="*/ 79057 h 735330"/>
              <a:gd name="connsiteX39" fmla="*/ 501969 w 581978"/>
              <a:gd name="connsiteY39" fmla="*/ 92392 h 735330"/>
              <a:gd name="connsiteX40" fmla="*/ 515304 w 581978"/>
              <a:gd name="connsiteY40" fmla="*/ 79057 h 735330"/>
              <a:gd name="connsiteX41" fmla="*/ 501969 w 581978"/>
              <a:gd name="connsiteY41" fmla="*/ 65722 h 735330"/>
              <a:gd name="connsiteX42" fmla="*/ 397194 w 581978"/>
              <a:gd name="connsiteY42" fmla="*/ 65722 h 735330"/>
              <a:gd name="connsiteX43" fmla="*/ 383859 w 581978"/>
              <a:gd name="connsiteY43" fmla="*/ 79057 h 735330"/>
              <a:gd name="connsiteX44" fmla="*/ 397194 w 581978"/>
              <a:gd name="connsiteY44" fmla="*/ 92392 h 735330"/>
              <a:gd name="connsiteX45" fmla="*/ 410529 w 581978"/>
              <a:gd name="connsiteY45" fmla="*/ 79057 h 735330"/>
              <a:gd name="connsiteX46" fmla="*/ 397194 w 581978"/>
              <a:gd name="connsiteY46" fmla="*/ 65722 h 735330"/>
              <a:gd name="connsiteX47" fmla="*/ 501969 w 581978"/>
              <a:gd name="connsiteY47" fmla="*/ 37147 h 735330"/>
              <a:gd name="connsiteX48" fmla="*/ 543879 w 581978"/>
              <a:gd name="connsiteY48" fmla="*/ 79057 h 735330"/>
              <a:gd name="connsiteX49" fmla="*/ 501969 w 581978"/>
              <a:gd name="connsiteY49" fmla="*/ 120967 h 735330"/>
              <a:gd name="connsiteX50" fmla="*/ 460059 w 581978"/>
              <a:gd name="connsiteY50" fmla="*/ 79057 h 735330"/>
              <a:gd name="connsiteX51" fmla="*/ 501969 w 581978"/>
              <a:gd name="connsiteY51" fmla="*/ 37147 h 735330"/>
              <a:gd name="connsiteX52" fmla="*/ 397194 w 581978"/>
              <a:gd name="connsiteY52" fmla="*/ 37147 h 735330"/>
              <a:gd name="connsiteX53" fmla="*/ 439104 w 581978"/>
              <a:gd name="connsiteY53" fmla="*/ 79057 h 735330"/>
              <a:gd name="connsiteX54" fmla="*/ 397194 w 581978"/>
              <a:gd name="connsiteY54" fmla="*/ 120967 h 735330"/>
              <a:gd name="connsiteX55" fmla="*/ 355284 w 581978"/>
              <a:gd name="connsiteY55" fmla="*/ 79057 h 735330"/>
              <a:gd name="connsiteX56" fmla="*/ 397194 w 581978"/>
              <a:gd name="connsiteY56" fmla="*/ 37147 h 735330"/>
              <a:gd name="connsiteX57" fmla="*/ 266699 w 581978"/>
              <a:gd name="connsiteY57" fmla="*/ 28574 h 735330"/>
              <a:gd name="connsiteX58" fmla="*/ 252411 w 581978"/>
              <a:gd name="connsiteY58" fmla="*/ 42862 h 735330"/>
              <a:gd name="connsiteX59" fmla="*/ 252411 w 581978"/>
              <a:gd name="connsiteY59" fmla="*/ 115252 h 735330"/>
              <a:gd name="connsiteX60" fmla="*/ 266699 w 581978"/>
              <a:gd name="connsiteY60" fmla="*/ 129539 h 735330"/>
              <a:gd name="connsiteX61" fmla="*/ 538161 w 581978"/>
              <a:gd name="connsiteY61" fmla="*/ 129539 h 735330"/>
              <a:gd name="connsiteX62" fmla="*/ 552449 w 581978"/>
              <a:gd name="connsiteY62" fmla="*/ 115252 h 735330"/>
              <a:gd name="connsiteX63" fmla="*/ 552449 w 581978"/>
              <a:gd name="connsiteY63" fmla="*/ 42862 h 735330"/>
              <a:gd name="connsiteX64" fmla="*/ 538161 w 581978"/>
              <a:gd name="connsiteY64" fmla="*/ 28574 h 735330"/>
              <a:gd name="connsiteX65" fmla="*/ 40957 w 581978"/>
              <a:gd name="connsiteY65" fmla="*/ 28574 h 735330"/>
              <a:gd name="connsiteX66" fmla="*/ 26669 w 581978"/>
              <a:gd name="connsiteY66" fmla="*/ 42862 h 735330"/>
              <a:gd name="connsiteX67" fmla="*/ 26669 w 581978"/>
              <a:gd name="connsiteY67" fmla="*/ 115252 h 735330"/>
              <a:gd name="connsiteX68" fmla="*/ 40957 w 581978"/>
              <a:gd name="connsiteY68" fmla="*/ 129539 h 735330"/>
              <a:gd name="connsiteX69" fmla="*/ 214311 w 581978"/>
              <a:gd name="connsiteY69" fmla="*/ 129539 h 735330"/>
              <a:gd name="connsiteX70" fmla="*/ 228599 w 581978"/>
              <a:gd name="connsiteY70" fmla="*/ 115252 h 735330"/>
              <a:gd name="connsiteX71" fmla="*/ 228599 w 581978"/>
              <a:gd name="connsiteY71" fmla="*/ 42862 h 735330"/>
              <a:gd name="connsiteX72" fmla="*/ 214311 w 581978"/>
              <a:gd name="connsiteY72" fmla="*/ 28574 h 735330"/>
              <a:gd name="connsiteX73" fmla="*/ 50483 w 581978"/>
              <a:gd name="connsiteY73" fmla="*/ 0 h 735330"/>
              <a:gd name="connsiteX74" fmla="*/ 533400 w 581978"/>
              <a:gd name="connsiteY74" fmla="*/ 0 h 735330"/>
              <a:gd name="connsiteX75" fmla="*/ 581978 w 581978"/>
              <a:gd name="connsiteY75" fmla="*/ 48578 h 735330"/>
              <a:gd name="connsiteX76" fmla="*/ 581978 w 581978"/>
              <a:gd name="connsiteY76" fmla="*/ 699135 h 735330"/>
              <a:gd name="connsiteX77" fmla="*/ 543878 w 581978"/>
              <a:gd name="connsiteY77" fmla="*/ 735330 h 735330"/>
              <a:gd name="connsiteX78" fmla="*/ 34290 w 581978"/>
              <a:gd name="connsiteY78" fmla="*/ 735330 h 735330"/>
              <a:gd name="connsiteX79" fmla="*/ 0 w 581978"/>
              <a:gd name="connsiteY79" fmla="*/ 700088 h 735330"/>
              <a:gd name="connsiteX80" fmla="*/ 0 w 581978"/>
              <a:gd name="connsiteY80" fmla="*/ 371475 h 735330"/>
              <a:gd name="connsiteX81" fmla="*/ 0 w 581978"/>
              <a:gd name="connsiteY81" fmla="*/ 53340 h 735330"/>
              <a:gd name="connsiteX82" fmla="*/ 50483 w 581978"/>
              <a:gd name="connsiteY82" fmla="*/ 0 h 73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81978" h="735330">
                <a:moveTo>
                  <a:pt x="409576" y="375285"/>
                </a:moveTo>
                <a:cubicBezTo>
                  <a:pt x="390526" y="414337"/>
                  <a:pt x="390526" y="450532"/>
                  <a:pt x="410528" y="494348"/>
                </a:cubicBezTo>
                <a:cubicBezTo>
                  <a:pt x="432436" y="450532"/>
                  <a:pt x="432436" y="414337"/>
                  <a:pt x="409576" y="375285"/>
                </a:cubicBezTo>
                <a:close/>
                <a:moveTo>
                  <a:pt x="289085" y="296823"/>
                </a:moveTo>
                <a:cubicBezTo>
                  <a:pt x="261224" y="296942"/>
                  <a:pt x="233363" y="305277"/>
                  <a:pt x="210503" y="321945"/>
                </a:cubicBezTo>
                <a:cubicBezTo>
                  <a:pt x="161925" y="357188"/>
                  <a:pt x="141923" y="416243"/>
                  <a:pt x="158116" y="470536"/>
                </a:cubicBezTo>
                <a:cubicBezTo>
                  <a:pt x="175260" y="527686"/>
                  <a:pt x="225743" y="566738"/>
                  <a:pt x="288608" y="568643"/>
                </a:cubicBezTo>
                <a:cubicBezTo>
                  <a:pt x="313373" y="571500"/>
                  <a:pt x="340043" y="562928"/>
                  <a:pt x="364808" y="547688"/>
                </a:cubicBezTo>
                <a:cubicBezTo>
                  <a:pt x="385763" y="534353"/>
                  <a:pt x="396241" y="520066"/>
                  <a:pt x="381000" y="492443"/>
                </a:cubicBezTo>
                <a:cubicBezTo>
                  <a:pt x="359093" y="453391"/>
                  <a:pt x="360998" y="410528"/>
                  <a:pt x="381953" y="371475"/>
                </a:cubicBezTo>
                <a:cubicBezTo>
                  <a:pt x="395288" y="346711"/>
                  <a:pt x="386716" y="334328"/>
                  <a:pt x="367666" y="320993"/>
                </a:cubicBezTo>
                <a:cubicBezTo>
                  <a:pt x="344806" y="304801"/>
                  <a:pt x="316945" y="296704"/>
                  <a:pt x="289085" y="296823"/>
                </a:cubicBezTo>
                <a:close/>
                <a:moveTo>
                  <a:pt x="291467" y="268605"/>
                </a:moveTo>
                <a:cubicBezTo>
                  <a:pt x="381954" y="270510"/>
                  <a:pt x="453392" y="342900"/>
                  <a:pt x="453392" y="433387"/>
                </a:cubicBezTo>
                <a:cubicBezTo>
                  <a:pt x="453392" y="525780"/>
                  <a:pt x="380049" y="598170"/>
                  <a:pt x="287657" y="597218"/>
                </a:cubicBezTo>
                <a:cubicBezTo>
                  <a:pt x="200026" y="597218"/>
                  <a:pt x="124779" y="521018"/>
                  <a:pt x="124779" y="432435"/>
                </a:cubicBezTo>
                <a:cubicBezTo>
                  <a:pt x="124779" y="341948"/>
                  <a:pt x="200979" y="267653"/>
                  <a:pt x="291467" y="268605"/>
                </a:cubicBezTo>
                <a:close/>
                <a:moveTo>
                  <a:pt x="292419" y="222885"/>
                </a:moveTo>
                <a:cubicBezTo>
                  <a:pt x="176213" y="220980"/>
                  <a:pt x="79059" y="317182"/>
                  <a:pt x="78106" y="432435"/>
                </a:cubicBezTo>
                <a:cubicBezTo>
                  <a:pt x="77153" y="545782"/>
                  <a:pt x="173356" y="641985"/>
                  <a:pt x="287656" y="642937"/>
                </a:cubicBezTo>
                <a:cubicBezTo>
                  <a:pt x="402909" y="643890"/>
                  <a:pt x="498159" y="550545"/>
                  <a:pt x="499111" y="435292"/>
                </a:cubicBezTo>
                <a:cubicBezTo>
                  <a:pt x="499111" y="320040"/>
                  <a:pt x="406719" y="224790"/>
                  <a:pt x="292419" y="222885"/>
                </a:cubicBezTo>
                <a:close/>
                <a:moveTo>
                  <a:pt x="285751" y="197167"/>
                </a:moveTo>
                <a:cubicBezTo>
                  <a:pt x="419101" y="196215"/>
                  <a:pt x="525781" y="300990"/>
                  <a:pt x="525781" y="432435"/>
                </a:cubicBezTo>
                <a:cubicBezTo>
                  <a:pt x="525781" y="563880"/>
                  <a:pt x="419101" y="671512"/>
                  <a:pt x="287656" y="671512"/>
                </a:cubicBezTo>
                <a:cubicBezTo>
                  <a:pt x="159069" y="670560"/>
                  <a:pt x="53341" y="564832"/>
                  <a:pt x="52389" y="434340"/>
                </a:cubicBezTo>
                <a:cubicBezTo>
                  <a:pt x="51436" y="302895"/>
                  <a:pt x="155259" y="198120"/>
                  <a:pt x="285751" y="197167"/>
                </a:cubicBezTo>
                <a:close/>
                <a:moveTo>
                  <a:pt x="55244" y="157162"/>
                </a:moveTo>
                <a:cubicBezTo>
                  <a:pt x="29526" y="156209"/>
                  <a:pt x="26669" y="165734"/>
                  <a:pt x="26669" y="187642"/>
                </a:cubicBezTo>
                <a:cubicBezTo>
                  <a:pt x="28574" y="267652"/>
                  <a:pt x="27621" y="348614"/>
                  <a:pt x="27621" y="428624"/>
                </a:cubicBezTo>
                <a:cubicBezTo>
                  <a:pt x="27621" y="511492"/>
                  <a:pt x="28574" y="595312"/>
                  <a:pt x="26669" y="680084"/>
                </a:cubicBezTo>
                <a:cubicBezTo>
                  <a:pt x="26669" y="703897"/>
                  <a:pt x="34289" y="709612"/>
                  <a:pt x="57149" y="709612"/>
                </a:cubicBezTo>
                <a:cubicBezTo>
                  <a:pt x="211454" y="708659"/>
                  <a:pt x="366711" y="708659"/>
                  <a:pt x="521016" y="709612"/>
                </a:cubicBezTo>
                <a:cubicBezTo>
                  <a:pt x="547686" y="709612"/>
                  <a:pt x="552449" y="700087"/>
                  <a:pt x="552449" y="676274"/>
                </a:cubicBezTo>
                <a:cubicBezTo>
                  <a:pt x="551496" y="516254"/>
                  <a:pt x="551496" y="357187"/>
                  <a:pt x="552449" y="197167"/>
                </a:cubicBezTo>
                <a:cubicBezTo>
                  <a:pt x="552449" y="168592"/>
                  <a:pt x="546734" y="157162"/>
                  <a:pt x="515301" y="157162"/>
                </a:cubicBezTo>
                <a:cubicBezTo>
                  <a:pt x="361949" y="159067"/>
                  <a:pt x="208596" y="158114"/>
                  <a:pt x="55244" y="157162"/>
                </a:cubicBezTo>
                <a:close/>
                <a:moveTo>
                  <a:pt x="501969" y="65722"/>
                </a:moveTo>
                <a:cubicBezTo>
                  <a:pt x="494604" y="65722"/>
                  <a:pt x="488634" y="71692"/>
                  <a:pt x="488634" y="79057"/>
                </a:cubicBezTo>
                <a:cubicBezTo>
                  <a:pt x="488634" y="86422"/>
                  <a:pt x="494604" y="92392"/>
                  <a:pt x="501969" y="92392"/>
                </a:cubicBezTo>
                <a:cubicBezTo>
                  <a:pt x="509334" y="92392"/>
                  <a:pt x="515304" y="86422"/>
                  <a:pt x="515304" y="79057"/>
                </a:cubicBezTo>
                <a:cubicBezTo>
                  <a:pt x="515304" y="71692"/>
                  <a:pt x="509334" y="65722"/>
                  <a:pt x="501969" y="65722"/>
                </a:cubicBezTo>
                <a:close/>
                <a:moveTo>
                  <a:pt x="397194" y="65722"/>
                </a:moveTo>
                <a:cubicBezTo>
                  <a:pt x="389829" y="65722"/>
                  <a:pt x="383859" y="71692"/>
                  <a:pt x="383859" y="79057"/>
                </a:cubicBezTo>
                <a:cubicBezTo>
                  <a:pt x="383859" y="86422"/>
                  <a:pt x="389829" y="92392"/>
                  <a:pt x="397194" y="92392"/>
                </a:cubicBezTo>
                <a:cubicBezTo>
                  <a:pt x="404559" y="92392"/>
                  <a:pt x="410529" y="86422"/>
                  <a:pt x="410529" y="79057"/>
                </a:cubicBezTo>
                <a:cubicBezTo>
                  <a:pt x="410529" y="71692"/>
                  <a:pt x="404559" y="65722"/>
                  <a:pt x="397194" y="65722"/>
                </a:cubicBezTo>
                <a:close/>
                <a:moveTo>
                  <a:pt x="501969" y="37147"/>
                </a:moveTo>
                <a:cubicBezTo>
                  <a:pt x="525115" y="37147"/>
                  <a:pt x="543879" y="55911"/>
                  <a:pt x="543879" y="79057"/>
                </a:cubicBezTo>
                <a:cubicBezTo>
                  <a:pt x="543879" y="102203"/>
                  <a:pt x="525115" y="120967"/>
                  <a:pt x="501969" y="120967"/>
                </a:cubicBezTo>
                <a:cubicBezTo>
                  <a:pt x="478823" y="120967"/>
                  <a:pt x="460059" y="102203"/>
                  <a:pt x="460059" y="79057"/>
                </a:cubicBezTo>
                <a:cubicBezTo>
                  <a:pt x="460059" y="55911"/>
                  <a:pt x="478823" y="37147"/>
                  <a:pt x="501969" y="37147"/>
                </a:cubicBezTo>
                <a:close/>
                <a:moveTo>
                  <a:pt x="397194" y="37147"/>
                </a:moveTo>
                <a:cubicBezTo>
                  <a:pt x="420340" y="37147"/>
                  <a:pt x="439104" y="55911"/>
                  <a:pt x="439104" y="79057"/>
                </a:cubicBezTo>
                <a:cubicBezTo>
                  <a:pt x="439104" y="102203"/>
                  <a:pt x="420340" y="120967"/>
                  <a:pt x="397194" y="120967"/>
                </a:cubicBezTo>
                <a:cubicBezTo>
                  <a:pt x="374048" y="120967"/>
                  <a:pt x="355284" y="102203"/>
                  <a:pt x="355284" y="79057"/>
                </a:cubicBezTo>
                <a:cubicBezTo>
                  <a:pt x="355284" y="55911"/>
                  <a:pt x="374048" y="37147"/>
                  <a:pt x="397194" y="37147"/>
                </a:cubicBezTo>
                <a:close/>
                <a:moveTo>
                  <a:pt x="266699" y="28574"/>
                </a:moveTo>
                <a:cubicBezTo>
                  <a:pt x="259079" y="28574"/>
                  <a:pt x="252411" y="35242"/>
                  <a:pt x="252411" y="42862"/>
                </a:cubicBezTo>
                <a:lnTo>
                  <a:pt x="252411" y="115252"/>
                </a:lnTo>
                <a:cubicBezTo>
                  <a:pt x="252411" y="122872"/>
                  <a:pt x="259079" y="129539"/>
                  <a:pt x="266699" y="129539"/>
                </a:cubicBezTo>
                <a:lnTo>
                  <a:pt x="538161" y="129539"/>
                </a:lnTo>
                <a:cubicBezTo>
                  <a:pt x="545781" y="129539"/>
                  <a:pt x="552449" y="123824"/>
                  <a:pt x="552449" y="115252"/>
                </a:cubicBezTo>
                <a:lnTo>
                  <a:pt x="552449" y="42862"/>
                </a:lnTo>
                <a:cubicBezTo>
                  <a:pt x="552449" y="35242"/>
                  <a:pt x="545781" y="28574"/>
                  <a:pt x="538161" y="28574"/>
                </a:cubicBezTo>
                <a:close/>
                <a:moveTo>
                  <a:pt x="40957" y="28574"/>
                </a:moveTo>
                <a:cubicBezTo>
                  <a:pt x="33336" y="28574"/>
                  <a:pt x="26669" y="35242"/>
                  <a:pt x="26669" y="42862"/>
                </a:cubicBezTo>
                <a:lnTo>
                  <a:pt x="26669" y="115252"/>
                </a:lnTo>
                <a:cubicBezTo>
                  <a:pt x="26669" y="122872"/>
                  <a:pt x="33336" y="129539"/>
                  <a:pt x="40957" y="129539"/>
                </a:cubicBezTo>
                <a:lnTo>
                  <a:pt x="214311" y="129539"/>
                </a:lnTo>
                <a:cubicBezTo>
                  <a:pt x="221932" y="129539"/>
                  <a:pt x="228599" y="123824"/>
                  <a:pt x="228599" y="115252"/>
                </a:cubicBezTo>
                <a:lnTo>
                  <a:pt x="228599" y="42862"/>
                </a:lnTo>
                <a:cubicBezTo>
                  <a:pt x="228599" y="35242"/>
                  <a:pt x="221932" y="28574"/>
                  <a:pt x="214311" y="28574"/>
                </a:cubicBezTo>
                <a:close/>
                <a:moveTo>
                  <a:pt x="50483" y="0"/>
                </a:moveTo>
                <a:cubicBezTo>
                  <a:pt x="211455" y="0"/>
                  <a:pt x="372428" y="0"/>
                  <a:pt x="533400" y="0"/>
                </a:cubicBezTo>
                <a:cubicBezTo>
                  <a:pt x="566738" y="0"/>
                  <a:pt x="581978" y="15240"/>
                  <a:pt x="581978" y="48578"/>
                </a:cubicBezTo>
                <a:cubicBezTo>
                  <a:pt x="581978" y="265748"/>
                  <a:pt x="581025" y="482918"/>
                  <a:pt x="581978" y="699135"/>
                </a:cubicBezTo>
                <a:cubicBezTo>
                  <a:pt x="581978" y="728663"/>
                  <a:pt x="570547" y="735330"/>
                  <a:pt x="543878" y="735330"/>
                </a:cubicBezTo>
                <a:cubicBezTo>
                  <a:pt x="374333" y="734378"/>
                  <a:pt x="204788" y="734378"/>
                  <a:pt x="34290" y="735330"/>
                </a:cubicBezTo>
                <a:cubicBezTo>
                  <a:pt x="6668" y="735330"/>
                  <a:pt x="0" y="725805"/>
                  <a:pt x="0" y="700088"/>
                </a:cubicBezTo>
                <a:cubicBezTo>
                  <a:pt x="0" y="590550"/>
                  <a:pt x="0" y="481013"/>
                  <a:pt x="0" y="371475"/>
                </a:cubicBezTo>
                <a:cubicBezTo>
                  <a:pt x="0" y="265748"/>
                  <a:pt x="0" y="160020"/>
                  <a:pt x="0" y="53340"/>
                </a:cubicBezTo>
                <a:cubicBezTo>
                  <a:pt x="0" y="10478"/>
                  <a:pt x="9525" y="0"/>
                  <a:pt x="50483" y="0"/>
                </a:cubicBezTo>
                <a:close/>
              </a:path>
            </a:pathLst>
          </a:custGeom>
          <a:solidFill>
            <a:schemeClr val="bg1"/>
          </a:solidFill>
          <a:ln w="952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id="{E5959F26-BB96-49F8-92D3-6EC023E0BA01}"/>
              </a:ext>
            </a:extLst>
          </p:cNvPr>
          <p:cNvGrpSpPr/>
          <p:nvPr/>
        </p:nvGrpSpPr>
        <p:grpSpPr>
          <a:xfrm>
            <a:off x="7472515" y="1712463"/>
            <a:ext cx="4278719" cy="1282830"/>
            <a:chOff x="6778365" y="1783845"/>
            <a:chExt cx="4572505" cy="1282830"/>
          </a:xfrm>
        </p:grpSpPr>
        <p:sp>
          <p:nvSpPr>
            <p:cNvPr id="28" name="Graphic 26">
              <a:extLst>
                <a:ext uri="{FF2B5EF4-FFF2-40B4-BE49-F238E27FC236}">
                  <a16:creationId xmlns:a16="http://schemas.microsoft.com/office/drawing/2014/main" id="{188CE377-97D3-481B-AB11-8E4BF08A0A7F}"/>
                </a:ext>
              </a:extLst>
            </p:cNvPr>
            <p:cNvSpPr/>
            <p:nvPr/>
          </p:nvSpPr>
          <p:spPr>
            <a:xfrm>
              <a:off x="6778365" y="1783845"/>
              <a:ext cx="4572505" cy="1282830"/>
            </a:xfrm>
            <a:custGeom>
              <a:avLst/>
              <a:gdLst>
                <a:gd name="connsiteX0" fmla="*/ 6567845 w 6613596"/>
                <a:gd name="connsiteY0" fmla="*/ 1842135 h 1855470"/>
                <a:gd name="connsiteX1" fmla="*/ 46077 w 6613596"/>
                <a:gd name="connsiteY1" fmla="*/ 1855470 h 1855470"/>
                <a:gd name="connsiteX2" fmla="*/ 357 w 6613596"/>
                <a:gd name="connsiteY2" fmla="*/ 1817370 h 1855470"/>
                <a:gd name="connsiteX3" fmla="*/ 3215 w 6613596"/>
                <a:gd name="connsiteY3" fmla="*/ 1802130 h 1855470"/>
                <a:gd name="connsiteX4" fmla="*/ 977622 w 6613596"/>
                <a:gd name="connsiteY4" fmla="*/ 46673 h 1855470"/>
                <a:gd name="connsiteX5" fmla="*/ 1024295 w 6613596"/>
                <a:gd name="connsiteY5" fmla="*/ 0 h 1855470"/>
                <a:gd name="connsiteX6" fmla="*/ 5521048 w 6613596"/>
                <a:gd name="connsiteY6" fmla="*/ 0 h 1855470"/>
                <a:gd name="connsiteX7" fmla="*/ 5567720 w 6613596"/>
                <a:gd name="connsiteY7" fmla="*/ 46673 h 1855470"/>
                <a:gd name="connsiteX8" fmla="*/ 6613565 w 6613596"/>
                <a:gd name="connsiteY8" fmla="*/ 1795463 h 1855470"/>
                <a:gd name="connsiteX9" fmla="*/ 6567845 w 6613596"/>
                <a:gd name="connsiteY9" fmla="*/ 1842135 h 1855470"/>
                <a:gd name="connsiteX0" fmla="*/ 6576637 w 6613616"/>
                <a:gd name="connsiteY0" fmla="*/ 1842135 h 1855470"/>
                <a:gd name="connsiteX1" fmla="*/ 46077 w 6613616"/>
                <a:gd name="connsiteY1" fmla="*/ 1855470 h 1855470"/>
                <a:gd name="connsiteX2" fmla="*/ 357 w 6613616"/>
                <a:gd name="connsiteY2" fmla="*/ 1817370 h 1855470"/>
                <a:gd name="connsiteX3" fmla="*/ 3215 w 6613616"/>
                <a:gd name="connsiteY3" fmla="*/ 1802130 h 1855470"/>
                <a:gd name="connsiteX4" fmla="*/ 977622 w 6613616"/>
                <a:gd name="connsiteY4" fmla="*/ 46673 h 1855470"/>
                <a:gd name="connsiteX5" fmla="*/ 1024295 w 6613616"/>
                <a:gd name="connsiteY5" fmla="*/ 0 h 1855470"/>
                <a:gd name="connsiteX6" fmla="*/ 5521048 w 6613616"/>
                <a:gd name="connsiteY6" fmla="*/ 0 h 1855470"/>
                <a:gd name="connsiteX7" fmla="*/ 5567720 w 6613616"/>
                <a:gd name="connsiteY7" fmla="*/ 46673 h 1855470"/>
                <a:gd name="connsiteX8" fmla="*/ 6613565 w 6613616"/>
                <a:gd name="connsiteY8" fmla="*/ 1795463 h 1855470"/>
                <a:gd name="connsiteX9" fmla="*/ 6576637 w 6613616"/>
                <a:gd name="connsiteY9" fmla="*/ 1842135 h 1855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6" h="1855470">
                  <a:moveTo>
                    <a:pt x="6576637" y="1842135"/>
                  </a:moveTo>
                  <a:lnTo>
                    <a:pt x="46077" y="1855470"/>
                  </a:lnTo>
                  <a:cubicBezTo>
                    <a:pt x="23217" y="1855470"/>
                    <a:pt x="4167" y="1839278"/>
                    <a:pt x="357" y="1817370"/>
                  </a:cubicBezTo>
                  <a:cubicBezTo>
                    <a:pt x="-595" y="1812608"/>
                    <a:pt x="357" y="1806893"/>
                    <a:pt x="3215" y="1802130"/>
                  </a:cubicBezTo>
                  <a:lnTo>
                    <a:pt x="977622" y="46673"/>
                  </a:lnTo>
                  <a:cubicBezTo>
                    <a:pt x="977622" y="20955"/>
                    <a:pt x="998577" y="0"/>
                    <a:pt x="1024295" y="0"/>
                  </a:cubicBezTo>
                  <a:lnTo>
                    <a:pt x="5521048" y="0"/>
                  </a:lnTo>
                  <a:cubicBezTo>
                    <a:pt x="5546765" y="0"/>
                    <a:pt x="5567720" y="20955"/>
                    <a:pt x="5567720" y="46673"/>
                  </a:cubicBezTo>
                  <a:lnTo>
                    <a:pt x="6613565" y="1795463"/>
                  </a:lnTo>
                  <a:cubicBezTo>
                    <a:pt x="6614517" y="1821180"/>
                    <a:pt x="6602354" y="1842135"/>
                    <a:pt x="6576637" y="1842135"/>
                  </a:cubicBezTo>
                  <a:close/>
                </a:path>
              </a:pathLst>
            </a:custGeom>
            <a:solidFill>
              <a:schemeClr val="accent6"/>
            </a:solidFill>
            <a:ln w="9525" cap="flat">
              <a:noFill/>
              <a:prstDash val="solid"/>
              <a:miter/>
            </a:ln>
          </p:spPr>
          <p:txBody>
            <a:bodyPr rtlCol="0" anchor="ctr"/>
            <a:lstStyle/>
            <a:p>
              <a:endParaRPr lang="en-US"/>
            </a:p>
          </p:txBody>
        </p:sp>
        <p:grpSp>
          <p:nvGrpSpPr>
            <p:cNvPr id="68" name="Group 67">
              <a:extLst>
                <a:ext uri="{FF2B5EF4-FFF2-40B4-BE49-F238E27FC236}">
                  <a16:creationId xmlns:a16="http://schemas.microsoft.com/office/drawing/2014/main" id="{CAB88091-6804-489D-95AA-8969DE400858}"/>
                </a:ext>
              </a:extLst>
            </p:cNvPr>
            <p:cNvGrpSpPr/>
            <p:nvPr/>
          </p:nvGrpSpPr>
          <p:grpSpPr>
            <a:xfrm>
              <a:off x="7227403" y="1865105"/>
              <a:ext cx="3604846" cy="1081667"/>
              <a:chOff x="7227403" y="1865105"/>
              <a:chExt cx="3604846" cy="1081667"/>
            </a:xfrm>
            <a:solidFill>
              <a:schemeClr val="accent6">
                <a:lumMod val="60000"/>
                <a:lumOff val="40000"/>
              </a:schemeClr>
            </a:solidFill>
          </p:grpSpPr>
          <p:sp>
            <p:nvSpPr>
              <p:cNvPr id="61" name="Rectangle: Rounded Corners 60">
                <a:extLst>
                  <a:ext uri="{FF2B5EF4-FFF2-40B4-BE49-F238E27FC236}">
                    <a16:creationId xmlns:a16="http://schemas.microsoft.com/office/drawing/2014/main" id="{756ED6EE-3B48-49F0-9574-4DE863F7D434}"/>
                  </a:ext>
                </a:extLst>
              </p:cNvPr>
              <p:cNvSpPr/>
              <p:nvPr/>
            </p:nvSpPr>
            <p:spPr>
              <a:xfrm>
                <a:off x="7797021" y="1865105"/>
                <a:ext cx="518620" cy="2110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42B2522E-BF13-4DD9-9250-3D7166E30A13}"/>
                  </a:ext>
                </a:extLst>
              </p:cNvPr>
              <p:cNvSpPr/>
              <p:nvPr/>
            </p:nvSpPr>
            <p:spPr>
              <a:xfrm>
                <a:off x="7227403" y="2425260"/>
                <a:ext cx="518620" cy="2110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560AF74A-3BCA-4603-96AA-C26851DF4EA3}"/>
                  </a:ext>
                </a:extLst>
              </p:cNvPr>
              <p:cNvSpPr/>
              <p:nvPr/>
            </p:nvSpPr>
            <p:spPr>
              <a:xfrm>
                <a:off x="9287973" y="2425260"/>
                <a:ext cx="518620" cy="2110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5100914B-1858-48E7-B9A1-DFC48103AC4C}"/>
                  </a:ext>
                </a:extLst>
              </p:cNvPr>
              <p:cNvSpPr/>
              <p:nvPr/>
            </p:nvSpPr>
            <p:spPr>
              <a:xfrm>
                <a:off x="10008778" y="2425260"/>
                <a:ext cx="518620" cy="2110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501B42B0-DBBF-403C-9830-D1E74B765307}"/>
                  </a:ext>
                </a:extLst>
              </p:cNvPr>
              <p:cNvSpPr/>
              <p:nvPr/>
            </p:nvSpPr>
            <p:spPr>
              <a:xfrm>
                <a:off x="9028663" y="2735757"/>
                <a:ext cx="518620" cy="2110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5FF3CC9E-294E-4BDA-AACB-B79825EC5363}"/>
                  </a:ext>
                </a:extLst>
              </p:cNvPr>
              <p:cNvSpPr/>
              <p:nvPr/>
            </p:nvSpPr>
            <p:spPr>
              <a:xfrm>
                <a:off x="9671146" y="2733067"/>
                <a:ext cx="518620" cy="2110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AE1B1D06-262B-4DAE-9704-39084244EE93}"/>
                  </a:ext>
                </a:extLst>
              </p:cNvPr>
              <p:cNvSpPr/>
              <p:nvPr/>
            </p:nvSpPr>
            <p:spPr>
              <a:xfrm>
                <a:off x="10313629" y="2730377"/>
                <a:ext cx="518620" cy="2110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7" name="Group 76">
            <a:extLst>
              <a:ext uri="{FF2B5EF4-FFF2-40B4-BE49-F238E27FC236}">
                <a16:creationId xmlns:a16="http://schemas.microsoft.com/office/drawing/2014/main" id="{A4B60BA7-85E9-41A7-A9A8-D806F4E32AC9}"/>
              </a:ext>
            </a:extLst>
          </p:cNvPr>
          <p:cNvGrpSpPr/>
          <p:nvPr/>
        </p:nvGrpSpPr>
        <p:grpSpPr>
          <a:xfrm>
            <a:off x="-173500" y="2627745"/>
            <a:ext cx="4350433" cy="4259494"/>
            <a:chOff x="1" y="3385664"/>
            <a:chExt cx="3245157" cy="3492319"/>
          </a:xfrm>
        </p:grpSpPr>
        <p:grpSp>
          <p:nvGrpSpPr>
            <p:cNvPr id="76" name="Group 75">
              <a:extLst>
                <a:ext uri="{FF2B5EF4-FFF2-40B4-BE49-F238E27FC236}">
                  <a16:creationId xmlns:a16="http://schemas.microsoft.com/office/drawing/2014/main" id="{AEC63CA2-8F47-4027-94A0-83FC090FA8B6}"/>
                </a:ext>
              </a:extLst>
            </p:cNvPr>
            <p:cNvGrpSpPr/>
            <p:nvPr/>
          </p:nvGrpSpPr>
          <p:grpSpPr>
            <a:xfrm>
              <a:off x="1" y="3962278"/>
              <a:ext cx="2034371" cy="2277641"/>
              <a:chOff x="1" y="3962278"/>
              <a:chExt cx="2034371" cy="2277641"/>
            </a:xfrm>
          </p:grpSpPr>
          <p:sp>
            <p:nvSpPr>
              <p:cNvPr id="4" name="Freeform: Shape 3">
                <a:extLst>
                  <a:ext uri="{FF2B5EF4-FFF2-40B4-BE49-F238E27FC236}">
                    <a16:creationId xmlns:a16="http://schemas.microsoft.com/office/drawing/2014/main" id="{CC60D579-0229-4346-A95D-01601012E343}"/>
                  </a:ext>
                </a:extLst>
              </p:cNvPr>
              <p:cNvSpPr/>
              <p:nvPr/>
            </p:nvSpPr>
            <p:spPr>
              <a:xfrm>
                <a:off x="504899" y="3962278"/>
                <a:ext cx="1529473" cy="1851626"/>
              </a:xfrm>
              <a:custGeom>
                <a:avLst/>
                <a:gdLst>
                  <a:gd name="connsiteX0" fmla="*/ 2660333 w 2715559"/>
                  <a:gd name="connsiteY0" fmla="*/ 1901649 h 3287536"/>
                  <a:gd name="connsiteX1" fmla="*/ 2655570 w 2715559"/>
                  <a:gd name="connsiteY1" fmla="*/ 1765441 h 3287536"/>
                  <a:gd name="connsiteX2" fmla="*/ 2713672 w 2715559"/>
                  <a:gd name="connsiteY2" fmla="*/ 1554939 h 3287536"/>
                  <a:gd name="connsiteX3" fmla="*/ 2673668 w 2715559"/>
                  <a:gd name="connsiteY3" fmla="*/ 1450164 h 3287536"/>
                  <a:gd name="connsiteX4" fmla="*/ 2648903 w 2715559"/>
                  <a:gd name="connsiteY4" fmla="*/ 1334911 h 3287536"/>
                  <a:gd name="connsiteX5" fmla="*/ 2655570 w 2715559"/>
                  <a:gd name="connsiteY5" fmla="*/ 1231089 h 3287536"/>
                  <a:gd name="connsiteX6" fmla="*/ 2480310 w 2715559"/>
                  <a:gd name="connsiteY6" fmla="*/ 1001536 h 3287536"/>
                  <a:gd name="connsiteX7" fmla="*/ 1182052 w 2715559"/>
                  <a:gd name="connsiteY7" fmla="*/ 964389 h 3287536"/>
                  <a:gd name="connsiteX8" fmla="*/ 886777 w 2715559"/>
                  <a:gd name="connsiteY8" fmla="*/ 993916 h 3287536"/>
                  <a:gd name="connsiteX9" fmla="*/ 865823 w 2715559"/>
                  <a:gd name="connsiteY9" fmla="*/ 979629 h 3287536"/>
                  <a:gd name="connsiteX10" fmla="*/ 901065 w 2715559"/>
                  <a:gd name="connsiteY10" fmla="*/ 824371 h 3287536"/>
                  <a:gd name="connsiteX11" fmla="*/ 973455 w 2715559"/>
                  <a:gd name="connsiteY11" fmla="*/ 680544 h 3287536"/>
                  <a:gd name="connsiteX12" fmla="*/ 973455 w 2715559"/>
                  <a:gd name="connsiteY12" fmla="*/ 680544 h 3287536"/>
                  <a:gd name="connsiteX13" fmla="*/ 985838 w 2715559"/>
                  <a:gd name="connsiteY13" fmla="*/ 133809 h 3287536"/>
                  <a:gd name="connsiteX14" fmla="*/ 1012508 w 2715559"/>
                  <a:gd name="connsiteY14" fmla="*/ 103329 h 3287536"/>
                  <a:gd name="connsiteX15" fmla="*/ 983933 w 2715559"/>
                  <a:gd name="connsiteY15" fmla="*/ 57609 h 3287536"/>
                  <a:gd name="connsiteX16" fmla="*/ 784860 w 2715559"/>
                  <a:gd name="connsiteY16" fmla="*/ 42369 h 3287536"/>
                  <a:gd name="connsiteX17" fmla="*/ 716280 w 2715559"/>
                  <a:gd name="connsiteY17" fmla="*/ 156669 h 3287536"/>
                  <a:gd name="connsiteX18" fmla="*/ 649605 w 2715559"/>
                  <a:gd name="connsiteY18" fmla="*/ 318594 h 3287536"/>
                  <a:gd name="connsiteX19" fmla="*/ 258127 w 2715559"/>
                  <a:gd name="connsiteY19" fmla="*/ 921526 h 3287536"/>
                  <a:gd name="connsiteX20" fmla="*/ 160020 w 2715559"/>
                  <a:gd name="connsiteY20" fmla="*/ 1078689 h 3287536"/>
                  <a:gd name="connsiteX21" fmla="*/ 40005 w 2715559"/>
                  <a:gd name="connsiteY21" fmla="*/ 1474929 h 3287536"/>
                  <a:gd name="connsiteX22" fmla="*/ 0 w 2715559"/>
                  <a:gd name="connsiteY22" fmla="*/ 1522554 h 3287536"/>
                  <a:gd name="connsiteX23" fmla="*/ 3810 w 2715559"/>
                  <a:gd name="connsiteY23" fmla="*/ 1534936 h 3287536"/>
                  <a:gd name="connsiteX24" fmla="*/ 303848 w 2715559"/>
                  <a:gd name="connsiteY24" fmla="*/ 2331226 h 3287536"/>
                  <a:gd name="connsiteX25" fmla="*/ 664845 w 2715559"/>
                  <a:gd name="connsiteY25" fmla="*/ 3287536 h 3287536"/>
                  <a:gd name="connsiteX26" fmla="*/ 701040 w 2715559"/>
                  <a:gd name="connsiteY26" fmla="*/ 3279916 h 3287536"/>
                  <a:gd name="connsiteX27" fmla="*/ 992505 w 2715559"/>
                  <a:gd name="connsiteY27" fmla="*/ 3169426 h 3287536"/>
                  <a:gd name="connsiteX28" fmla="*/ 1344930 w 2715559"/>
                  <a:gd name="connsiteY28" fmla="*/ 3009406 h 3287536"/>
                  <a:gd name="connsiteX29" fmla="*/ 2436495 w 2715559"/>
                  <a:gd name="connsiteY29" fmla="*/ 2568399 h 3287536"/>
                  <a:gd name="connsiteX30" fmla="*/ 2579370 w 2715559"/>
                  <a:gd name="connsiteY30" fmla="*/ 2518869 h 3287536"/>
                  <a:gd name="connsiteX31" fmla="*/ 2651760 w 2715559"/>
                  <a:gd name="connsiteY31" fmla="*/ 2436001 h 3287536"/>
                  <a:gd name="connsiteX32" fmla="*/ 2594610 w 2715559"/>
                  <a:gd name="connsiteY32" fmla="*/ 2215974 h 3287536"/>
                  <a:gd name="connsiteX33" fmla="*/ 2700338 w 2715559"/>
                  <a:gd name="connsiteY33" fmla="*/ 2056906 h 3287536"/>
                  <a:gd name="connsiteX34" fmla="*/ 2660333 w 2715559"/>
                  <a:gd name="connsiteY34" fmla="*/ 1901649 h 328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715559" h="3287536">
                    <a:moveTo>
                      <a:pt x="2660333" y="1901649"/>
                    </a:moveTo>
                    <a:cubicBezTo>
                      <a:pt x="2630805" y="1854024"/>
                      <a:pt x="2619375" y="1812114"/>
                      <a:pt x="2655570" y="1765441"/>
                    </a:cubicBezTo>
                    <a:cubicBezTo>
                      <a:pt x="2695575" y="1700671"/>
                      <a:pt x="2723197" y="1633044"/>
                      <a:pt x="2713672" y="1554939"/>
                    </a:cubicBezTo>
                    <a:cubicBezTo>
                      <a:pt x="2707005" y="1506361"/>
                      <a:pt x="2686050" y="1459689"/>
                      <a:pt x="2673668" y="1450164"/>
                    </a:cubicBezTo>
                    <a:cubicBezTo>
                      <a:pt x="2630805" y="1418731"/>
                      <a:pt x="2627947" y="1379679"/>
                      <a:pt x="2648903" y="1334911"/>
                    </a:cubicBezTo>
                    <a:cubicBezTo>
                      <a:pt x="2663190" y="1310146"/>
                      <a:pt x="2662238" y="1257759"/>
                      <a:pt x="2655570" y="1231089"/>
                    </a:cubicBezTo>
                    <a:cubicBezTo>
                      <a:pt x="2627947" y="1131076"/>
                      <a:pt x="2575560" y="1050114"/>
                      <a:pt x="2480310" y="1001536"/>
                    </a:cubicBezTo>
                    <a:cubicBezTo>
                      <a:pt x="2211705" y="870091"/>
                      <a:pt x="1816418" y="870091"/>
                      <a:pt x="1182052" y="964389"/>
                    </a:cubicBezTo>
                    <a:cubicBezTo>
                      <a:pt x="1154430" y="977724"/>
                      <a:pt x="998220" y="981534"/>
                      <a:pt x="886777" y="993916"/>
                    </a:cubicBezTo>
                    <a:cubicBezTo>
                      <a:pt x="867727" y="995821"/>
                      <a:pt x="863918" y="996774"/>
                      <a:pt x="865823" y="979629"/>
                    </a:cubicBezTo>
                    <a:cubicBezTo>
                      <a:pt x="871538" y="927241"/>
                      <a:pt x="869633" y="873901"/>
                      <a:pt x="901065" y="824371"/>
                    </a:cubicBezTo>
                    <a:cubicBezTo>
                      <a:pt x="929640" y="779604"/>
                      <a:pt x="949643" y="729121"/>
                      <a:pt x="973455" y="680544"/>
                    </a:cubicBezTo>
                    <a:cubicBezTo>
                      <a:pt x="973455" y="680544"/>
                      <a:pt x="973455" y="680544"/>
                      <a:pt x="973455" y="680544"/>
                    </a:cubicBezTo>
                    <a:cubicBezTo>
                      <a:pt x="978218" y="498616"/>
                      <a:pt x="982027" y="315736"/>
                      <a:pt x="985838" y="133809"/>
                    </a:cubicBezTo>
                    <a:cubicBezTo>
                      <a:pt x="985838" y="112854"/>
                      <a:pt x="990600" y="101424"/>
                      <a:pt x="1012508" y="103329"/>
                    </a:cubicBezTo>
                    <a:cubicBezTo>
                      <a:pt x="1002983" y="88089"/>
                      <a:pt x="995363" y="71896"/>
                      <a:pt x="983933" y="57609"/>
                    </a:cubicBezTo>
                    <a:cubicBezTo>
                      <a:pt x="929640" y="-12876"/>
                      <a:pt x="848677" y="-19544"/>
                      <a:pt x="784860" y="42369"/>
                    </a:cubicBezTo>
                    <a:cubicBezTo>
                      <a:pt x="751523" y="74754"/>
                      <a:pt x="729615" y="112854"/>
                      <a:pt x="716280" y="156669"/>
                    </a:cubicBezTo>
                    <a:cubicBezTo>
                      <a:pt x="698183" y="211914"/>
                      <a:pt x="681990" y="269064"/>
                      <a:pt x="649605" y="318594"/>
                    </a:cubicBezTo>
                    <a:cubicBezTo>
                      <a:pt x="519113" y="519571"/>
                      <a:pt x="387667" y="719596"/>
                      <a:pt x="258127" y="921526"/>
                    </a:cubicBezTo>
                    <a:cubicBezTo>
                      <a:pt x="224790" y="972961"/>
                      <a:pt x="182880" y="1020586"/>
                      <a:pt x="160020" y="1078689"/>
                    </a:cubicBezTo>
                    <a:cubicBezTo>
                      <a:pt x="109538" y="1207276"/>
                      <a:pt x="78105" y="1342531"/>
                      <a:pt x="40005" y="1474929"/>
                    </a:cubicBezTo>
                    <a:cubicBezTo>
                      <a:pt x="33338" y="1497789"/>
                      <a:pt x="26670" y="1517791"/>
                      <a:pt x="0" y="1522554"/>
                    </a:cubicBezTo>
                    <a:cubicBezTo>
                      <a:pt x="953" y="1526364"/>
                      <a:pt x="1905" y="1531126"/>
                      <a:pt x="3810" y="1534936"/>
                    </a:cubicBezTo>
                    <a:cubicBezTo>
                      <a:pt x="103823" y="1800684"/>
                      <a:pt x="203835" y="2065479"/>
                      <a:pt x="303848" y="2331226"/>
                    </a:cubicBezTo>
                    <a:cubicBezTo>
                      <a:pt x="423863" y="2650314"/>
                      <a:pt x="544830" y="2968449"/>
                      <a:pt x="664845" y="3287536"/>
                    </a:cubicBezTo>
                    <a:cubicBezTo>
                      <a:pt x="677227" y="3284679"/>
                      <a:pt x="688658" y="3282774"/>
                      <a:pt x="701040" y="3279916"/>
                    </a:cubicBezTo>
                    <a:cubicBezTo>
                      <a:pt x="801052" y="3250389"/>
                      <a:pt x="896302" y="3208479"/>
                      <a:pt x="992505" y="3169426"/>
                    </a:cubicBezTo>
                    <a:cubicBezTo>
                      <a:pt x="1109663" y="3121801"/>
                      <a:pt x="1229677" y="3062746"/>
                      <a:pt x="1344930" y="3009406"/>
                    </a:cubicBezTo>
                    <a:cubicBezTo>
                      <a:pt x="1480185" y="2930349"/>
                      <a:pt x="2380298" y="2584591"/>
                      <a:pt x="2436495" y="2568399"/>
                    </a:cubicBezTo>
                    <a:cubicBezTo>
                      <a:pt x="2484120" y="2551254"/>
                      <a:pt x="2536508" y="2534109"/>
                      <a:pt x="2579370" y="2518869"/>
                    </a:cubicBezTo>
                    <a:cubicBezTo>
                      <a:pt x="2617470" y="2505534"/>
                      <a:pt x="2642235" y="2476959"/>
                      <a:pt x="2651760" y="2436001"/>
                    </a:cubicBezTo>
                    <a:cubicBezTo>
                      <a:pt x="2670810" y="2353134"/>
                      <a:pt x="2670810" y="2275029"/>
                      <a:pt x="2594610" y="2215974"/>
                    </a:cubicBezTo>
                    <a:cubicBezTo>
                      <a:pt x="2682240" y="2173111"/>
                      <a:pt x="2707958" y="2135964"/>
                      <a:pt x="2700338" y="2056906"/>
                    </a:cubicBezTo>
                    <a:cubicBezTo>
                      <a:pt x="2696528" y="2003566"/>
                      <a:pt x="2688908" y="1947369"/>
                      <a:pt x="2660333" y="1901649"/>
                    </a:cubicBezTo>
                    <a:close/>
                  </a:path>
                </a:pathLst>
              </a:custGeom>
              <a:solidFill>
                <a:srgbClr val="FDCBA3"/>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A1BC878-3DBD-4CA1-96AA-D53D677FB778}"/>
                  </a:ext>
                </a:extLst>
              </p:cNvPr>
              <p:cNvSpPr/>
              <p:nvPr/>
            </p:nvSpPr>
            <p:spPr>
              <a:xfrm>
                <a:off x="1" y="4806553"/>
                <a:ext cx="907217" cy="1433366"/>
              </a:xfrm>
              <a:custGeom>
                <a:avLst/>
                <a:gdLst>
                  <a:gd name="connsiteX0" fmla="*/ 496382 w 907217"/>
                  <a:gd name="connsiteY0" fmla="*/ 594 h 1433366"/>
                  <a:gd name="connsiteX1" fmla="*/ 505435 w 907217"/>
                  <a:gd name="connsiteY1" fmla="*/ 13804 h 1433366"/>
                  <a:gd name="connsiteX2" fmla="*/ 904570 w 907217"/>
                  <a:gd name="connsiteY2" fmla="*/ 1073337 h 1433366"/>
                  <a:gd name="connsiteX3" fmla="*/ 895450 w 907217"/>
                  <a:gd name="connsiteY3" fmla="*/ 1094796 h 1433366"/>
                  <a:gd name="connsiteX4" fmla="*/ 31248 w 907217"/>
                  <a:gd name="connsiteY4" fmla="*/ 1421547 h 1433366"/>
                  <a:gd name="connsiteX5" fmla="*/ 0 w 907217"/>
                  <a:gd name="connsiteY5" fmla="*/ 1433366 h 1433366"/>
                  <a:gd name="connsiteX6" fmla="*/ 0 w 907217"/>
                  <a:gd name="connsiteY6" fmla="*/ 172401 h 1433366"/>
                  <a:gd name="connsiteX7" fmla="*/ 103788 w 907217"/>
                  <a:gd name="connsiteY7" fmla="*/ 135927 h 1433366"/>
                  <a:gd name="connsiteX8" fmla="*/ 479684 w 907217"/>
                  <a:gd name="connsiteY8" fmla="*/ 3075 h 1433366"/>
                  <a:gd name="connsiteX9" fmla="*/ 496382 w 907217"/>
                  <a:gd name="connsiteY9" fmla="*/ 594 h 143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7217" h="1433366">
                    <a:moveTo>
                      <a:pt x="496382" y="594"/>
                    </a:moveTo>
                    <a:cubicBezTo>
                      <a:pt x="500607" y="2002"/>
                      <a:pt x="503557" y="6025"/>
                      <a:pt x="505435" y="13804"/>
                    </a:cubicBezTo>
                    <a:cubicBezTo>
                      <a:pt x="511336" y="18096"/>
                      <a:pt x="895450" y="1051878"/>
                      <a:pt x="904570" y="1073337"/>
                    </a:cubicBezTo>
                    <a:cubicBezTo>
                      <a:pt x="909398" y="1085139"/>
                      <a:pt x="908325" y="1089968"/>
                      <a:pt x="895450" y="1094796"/>
                    </a:cubicBezTo>
                    <a:cubicBezTo>
                      <a:pt x="842473" y="1113908"/>
                      <a:pt x="392172" y="1284950"/>
                      <a:pt x="31248" y="1421547"/>
                    </a:cubicBezTo>
                    <a:lnTo>
                      <a:pt x="0" y="1433366"/>
                    </a:lnTo>
                    <a:lnTo>
                      <a:pt x="0" y="172401"/>
                    </a:lnTo>
                    <a:lnTo>
                      <a:pt x="103788" y="135927"/>
                    </a:lnTo>
                    <a:cubicBezTo>
                      <a:pt x="298625" y="67426"/>
                      <a:pt x="455543" y="12128"/>
                      <a:pt x="479684" y="3075"/>
                    </a:cubicBezTo>
                    <a:cubicBezTo>
                      <a:pt x="486658" y="393"/>
                      <a:pt x="492157" y="-815"/>
                      <a:pt x="496382" y="594"/>
                    </a:cubicBezTo>
                    <a:close/>
                  </a:path>
                </a:pathLst>
              </a:custGeom>
              <a:solidFill>
                <a:srgbClr val="000000"/>
              </a:solidFill>
              <a:ln w="9525" cap="flat">
                <a:noFill/>
                <a:prstDash val="solid"/>
                <a:miter/>
              </a:ln>
            </p:spPr>
            <p:txBody>
              <a:bodyPr wrap="square" rtlCol="0" anchor="ctr">
                <a:noAutofit/>
              </a:bodyPr>
              <a:lstStyle/>
              <a:p>
                <a:endParaRPr lang="en-US"/>
              </a:p>
            </p:txBody>
          </p:sp>
        </p:grpSp>
        <p:grpSp>
          <p:nvGrpSpPr>
            <p:cNvPr id="6" name="Group 5">
              <a:extLst>
                <a:ext uri="{FF2B5EF4-FFF2-40B4-BE49-F238E27FC236}">
                  <a16:creationId xmlns:a16="http://schemas.microsoft.com/office/drawing/2014/main" id="{C92CDD36-2C5E-40B1-A971-A7D34D862DAE}"/>
                </a:ext>
              </a:extLst>
            </p:cNvPr>
            <p:cNvGrpSpPr/>
            <p:nvPr/>
          </p:nvGrpSpPr>
          <p:grpSpPr>
            <a:xfrm>
              <a:off x="1024195" y="4013492"/>
              <a:ext cx="903974" cy="1659328"/>
              <a:chOff x="2832912" y="2217237"/>
              <a:chExt cx="1264088" cy="2320350"/>
            </a:xfrm>
          </p:grpSpPr>
          <p:sp>
            <p:nvSpPr>
              <p:cNvPr id="7" name="Freeform: Shape 6">
                <a:extLst>
                  <a:ext uri="{FF2B5EF4-FFF2-40B4-BE49-F238E27FC236}">
                    <a16:creationId xmlns:a16="http://schemas.microsoft.com/office/drawing/2014/main" id="{96FC0D6C-6E8C-42F6-886A-2913A08BECD6}"/>
                  </a:ext>
                </a:extLst>
              </p:cNvPr>
              <p:cNvSpPr/>
              <p:nvPr/>
            </p:nvSpPr>
            <p:spPr>
              <a:xfrm>
                <a:off x="2832912" y="2217237"/>
                <a:ext cx="1264088" cy="2320350"/>
              </a:xfrm>
              <a:custGeom>
                <a:avLst/>
                <a:gdLst>
                  <a:gd name="connsiteX0" fmla="*/ 1460199 w 1604995"/>
                  <a:gd name="connsiteY0" fmla="*/ 2946099 h 2946115"/>
                  <a:gd name="connsiteX1" fmla="*/ 92409 w 1604995"/>
                  <a:gd name="connsiteY1" fmla="*/ 2921334 h 2946115"/>
                  <a:gd name="connsiteX2" fmla="*/ 16 w 1604995"/>
                  <a:gd name="connsiteY2" fmla="*/ 2825131 h 2946115"/>
                  <a:gd name="connsiteX3" fmla="*/ 48594 w 1604995"/>
                  <a:gd name="connsiteY3" fmla="*/ 92409 h 2946115"/>
                  <a:gd name="connsiteX4" fmla="*/ 144796 w 1604995"/>
                  <a:gd name="connsiteY4" fmla="*/ 16 h 2946115"/>
                  <a:gd name="connsiteX5" fmla="*/ 1512586 w 1604995"/>
                  <a:gd name="connsiteY5" fmla="*/ 24781 h 2946115"/>
                  <a:gd name="connsiteX6" fmla="*/ 1604979 w 1604995"/>
                  <a:gd name="connsiteY6" fmla="*/ 120984 h 2946115"/>
                  <a:gd name="connsiteX7" fmla="*/ 1555449 w 1604995"/>
                  <a:gd name="connsiteY7" fmla="*/ 2853706 h 2946115"/>
                  <a:gd name="connsiteX8" fmla="*/ 1460199 w 1604995"/>
                  <a:gd name="connsiteY8" fmla="*/ 2946099 h 294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4995" h="2946115">
                    <a:moveTo>
                      <a:pt x="1460199" y="2946099"/>
                    </a:moveTo>
                    <a:lnTo>
                      <a:pt x="92409" y="2921334"/>
                    </a:lnTo>
                    <a:cubicBezTo>
                      <a:pt x="40021" y="2920381"/>
                      <a:pt x="-936" y="2877519"/>
                      <a:pt x="16" y="2825131"/>
                    </a:cubicBezTo>
                    <a:lnTo>
                      <a:pt x="48594" y="92409"/>
                    </a:lnTo>
                    <a:cubicBezTo>
                      <a:pt x="49546" y="40021"/>
                      <a:pt x="92409" y="-936"/>
                      <a:pt x="144796" y="16"/>
                    </a:cubicBezTo>
                    <a:lnTo>
                      <a:pt x="1512586" y="24781"/>
                    </a:lnTo>
                    <a:cubicBezTo>
                      <a:pt x="1564974" y="25734"/>
                      <a:pt x="1605931" y="68596"/>
                      <a:pt x="1604979" y="120984"/>
                    </a:cubicBezTo>
                    <a:lnTo>
                      <a:pt x="1555449" y="2853706"/>
                    </a:lnTo>
                    <a:cubicBezTo>
                      <a:pt x="1554496" y="2906094"/>
                      <a:pt x="1511634" y="2947051"/>
                      <a:pt x="1460199" y="2946099"/>
                    </a:cubicBezTo>
                    <a:close/>
                  </a:path>
                </a:pathLst>
              </a:custGeom>
              <a:solidFill>
                <a:srgbClr val="00000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77841E0-131C-48D2-A4A9-7326FE6BD614}"/>
                  </a:ext>
                </a:extLst>
              </p:cNvPr>
              <p:cNvSpPr/>
              <p:nvPr/>
            </p:nvSpPr>
            <p:spPr>
              <a:xfrm>
                <a:off x="2912444" y="2446057"/>
                <a:ext cx="1099772" cy="1786191"/>
              </a:xfrm>
              <a:custGeom>
                <a:avLst/>
                <a:gdLst>
                  <a:gd name="connsiteX0" fmla="*/ 1320165 w 1396365"/>
                  <a:gd name="connsiteY0" fmla="*/ 2267903 h 2267902"/>
                  <a:gd name="connsiteX1" fmla="*/ 36195 w 1396365"/>
                  <a:gd name="connsiteY1" fmla="*/ 2245043 h 2267902"/>
                  <a:gd name="connsiteX2" fmla="*/ 0 w 1396365"/>
                  <a:gd name="connsiteY2" fmla="*/ 2207895 h 2267902"/>
                  <a:gd name="connsiteX3" fmla="*/ 39053 w 1396365"/>
                  <a:gd name="connsiteY3" fmla="*/ 36195 h 2267902"/>
                  <a:gd name="connsiteX4" fmla="*/ 76200 w 1396365"/>
                  <a:gd name="connsiteY4" fmla="*/ 0 h 2267902"/>
                  <a:gd name="connsiteX5" fmla="*/ 1360170 w 1396365"/>
                  <a:gd name="connsiteY5" fmla="*/ 22860 h 2267902"/>
                  <a:gd name="connsiteX6" fmla="*/ 1396365 w 1396365"/>
                  <a:gd name="connsiteY6" fmla="*/ 60007 h 2267902"/>
                  <a:gd name="connsiteX7" fmla="*/ 1357313 w 1396365"/>
                  <a:gd name="connsiteY7" fmla="*/ 2231708 h 2267902"/>
                  <a:gd name="connsiteX8" fmla="*/ 1320165 w 1396365"/>
                  <a:gd name="connsiteY8" fmla="*/ 2267903 h 2267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6365" h="2267902">
                    <a:moveTo>
                      <a:pt x="1320165" y="2267903"/>
                    </a:moveTo>
                    <a:lnTo>
                      <a:pt x="36195" y="2245043"/>
                    </a:lnTo>
                    <a:cubicBezTo>
                      <a:pt x="16192" y="2245043"/>
                      <a:pt x="0" y="2227897"/>
                      <a:pt x="0" y="2207895"/>
                    </a:cubicBezTo>
                    <a:lnTo>
                      <a:pt x="39053" y="36195"/>
                    </a:lnTo>
                    <a:cubicBezTo>
                      <a:pt x="39053" y="16192"/>
                      <a:pt x="56197" y="0"/>
                      <a:pt x="76200" y="0"/>
                    </a:cubicBezTo>
                    <a:lnTo>
                      <a:pt x="1360170" y="22860"/>
                    </a:lnTo>
                    <a:cubicBezTo>
                      <a:pt x="1380173" y="22860"/>
                      <a:pt x="1396365" y="40005"/>
                      <a:pt x="1396365" y="60007"/>
                    </a:cubicBezTo>
                    <a:lnTo>
                      <a:pt x="1357313" y="2231708"/>
                    </a:lnTo>
                    <a:cubicBezTo>
                      <a:pt x="1356360" y="2251710"/>
                      <a:pt x="1340167" y="2267903"/>
                      <a:pt x="1320165" y="2267903"/>
                    </a:cubicBezTo>
                    <a:close/>
                  </a:path>
                </a:pathLst>
              </a:custGeom>
              <a:solidFill>
                <a:srgbClr val="CDFEFE"/>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0D98ADE4-0634-4104-92EC-861774F952DE}"/>
                  </a:ext>
                </a:extLst>
              </p:cNvPr>
              <p:cNvGrpSpPr/>
              <p:nvPr/>
            </p:nvGrpSpPr>
            <p:grpSpPr>
              <a:xfrm>
                <a:off x="3349795" y="3780629"/>
                <a:ext cx="224346" cy="223572"/>
                <a:chOff x="3349795" y="3780629"/>
                <a:chExt cx="224346" cy="223572"/>
              </a:xfrm>
            </p:grpSpPr>
            <p:sp>
              <p:nvSpPr>
                <p:cNvPr id="10" name="Freeform: Shape 9">
                  <a:extLst>
                    <a:ext uri="{FF2B5EF4-FFF2-40B4-BE49-F238E27FC236}">
                      <a16:creationId xmlns:a16="http://schemas.microsoft.com/office/drawing/2014/main" id="{5EF32C83-283A-447B-B2F1-9CA10A0236D9}"/>
                    </a:ext>
                  </a:extLst>
                </p:cNvPr>
                <p:cNvSpPr/>
                <p:nvPr/>
              </p:nvSpPr>
              <p:spPr>
                <a:xfrm>
                  <a:off x="3349795" y="3780629"/>
                  <a:ext cx="224346" cy="223572"/>
                </a:xfrm>
                <a:custGeom>
                  <a:avLst/>
                  <a:gdLst>
                    <a:gd name="connsiteX0" fmla="*/ 11 w 284849"/>
                    <a:gd name="connsiteY0" fmla="*/ 139076 h 283866"/>
                    <a:gd name="connsiteX1" fmla="*/ 142886 w 284849"/>
                    <a:gd name="connsiteY1" fmla="*/ 11 h 283866"/>
                    <a:gd name="connsiteX2" fmla="*/ 284808 w 284849"/>
                    <a:gd name="connsiteY2" fmla="*/ 143838 h 283866"/>
                    <a:gd name="connsiteX3" fmla="*/ 140981 w 284849"/>
                    <a:gd name="connsiteY3" fmla="*/ 283856 h 283866"/>
                    <a:gd name="connsiteX4" fmla="*/ 11 w 284849"/>
                    <a:gd name="connsiteY4" fmla="*/ 139076 h 283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49" h="283866">
                      <a:moveTo>
                        <a:pt x="11" y="139076"/>
                      </a:moveTo>
                      <a:cubicBezTo>
                        <a:pt x="963" y="60019"/>
                        <a:pt x="62876" y="-942"/>
                        <a:pt x="142886" y="11"/>
                      </a:cubicBezTo>
                      <a:cubicBezTo>
                        <a:pt x="222896" y="11"/>
                        <a:pt x="286713" y="65733"/>
                        <a:pt x="284808" y="143838"/>
                      </a:cubicBezTo>
                      <a:cubicBezTo>
                        <a:pt x="282903" y="220991"/>
                        <a:pt x="218133" y="284808"/>
                        <a:pt x="140981" y="283856"/>
                      </a:cubicBezTo>
                      <a:cubicBezTo>
                        <a:pt x="61923" y="282903"/>
                        <a:pt x="-942" y="219086"/>
                        <a:pt x="11" y="139076"/>
                      </a:cubicBezTo>
                      <a:close/>
                    </a:path>
                  </a:pathLst>
                </a:custGeom>
                <a:solidFill>
                  <a:srgbClr val="000000"/>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02D81BC-3FDC-4FA8-B127-2DD7E4F0070A}"/>
                    </a:ext>
                  </a:extLst>
                </p:cNvPr>
                <p:cNvSpPr/>
                <p:nvPr/>
              </p:nvSpPr>
              <p:spPr>
                <a:xfrm>
                  <a:off x="3420299" y="3850404"/>
                  <a:ext cx="81041" cy="81793"/>
                </a:xfrm>
                <a:custGeom>
                  <a:avLst/>
                  <a:gdLst>
                    <a:gd name="connsiteX0" fmla="*/ 102898 w 102897"/>
                    <a:gd name="connsiteY0" fmla="*/ 51435 h 103851"/>
                    <a:gd name="connsiteX1" fmla="*/ 53368 w 102897"/>
                    <a:gd name="connsiteY1" fmla="*/ 103822 h 103851"/>
                    <a:gd name="connsiteX2" fmla="*/ 28 w 102897"/>
                    <a:gd name="connsiteY2" fmla="*/ 54292 h 103851"/>
                    <a:gd name="connsiteX3" fmla="*/ 51463 w 102897"/>
                    <a:gd name="connsiteY3" fmla="*/ 0 h 103851"/>
                    <a:gd name="connsiteX4" fmla="*/ 102898 w 102897"/>
                    <a:gd name="connsiteY4" fmla="*/ 51435 h 103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97" h="103851">
                      <a:moveTo>
                        <a:pt x="102898" y="51435"/>
                      </a:moveTo>
                      <a:cubicBezTo>
                        <a:pt x="102898" y="80010"/>
                        <a:pt x="81943" y="102870"/>
                        <a:pt x="53368" y="103822"/>
                      </a:cubicBezTo>
                      <a:cubicBezTo>
                        <a:pt x="25745" y="104775"/>
                        <a:pt x="1933" y="81915"/>
                        <a:pt x="28" y="54292"/>
                      </a:cubicBezTo>
                      <a:cubicBezTo>
                        <a:pt x="-925" y="24765"/>
                        <a:pt x="22888" y="0"/>
                        <a:pt x="51463" y="0"/>
                      </a:cubicBezTo>
                      <a:cubicBezTo>
                        <a:pt x="79085" y="0"/>
                        <a:pt x="102898" y="23813"/>
                        <a:pt x="102898" y="51435"/>
                      </a:cubicBezTo>
                      <a:close/>
                    </a:path>
                  </a:pathLst>
                </a:custGeom>
                <a:solidFill>
                  <a:srgbClr val="FCFCFC"/>
                </a:solidFill>
                <a:ln w="9525" cap="flat">
                  <a:noFill/>
                  <a:prstDash val="solid"/>
                  <a:miter/>
                </a:ln>
              </p:spPr>
              <p:txBody>
                <a:bodyPr rtlCol="0" anchor="ctr"/>
                <a:lstStyle/>
                <a:p>
                  <a:endParaRPr lang="en-US"/>
                </a:p>
              </p:txBody>
            </p:sp>
          </p:grpSp>
        </p:grpSp>
        <p:grpSp>
          <p:nvGrpSpPr>
            <p:cNvPr id="75" name="Group 74">
              <a:extLst>
                <a:ext uri="{FF2B5EF4-FFF2-40B4-BE49-F238E27FC236}">
                  <a16:creationId xmlns:a16="http://schemas.microsoft.com/office/drawing/2014/main" id="{1E290991-3C10-48BE-8F36-6049476006E4}"/>
                </a:ext>
              </a:extLst>
            </p:cNvPr>
            <p:cNvGrpSpPr/>
            <p:nvPr/>
          </p:nvGrpSpPr>
          <p:grpSpPr>
            <a:xfrm>
              <a:off x="1509767" y="5181402"/>
              <a:ext cx="1735391" cy="1696581"/>
              <a:chOff x="1509767" y="5181402"/>
              <a:chExt cx="1735391" cy="1696581"/>
            </a:xfrm>
          </p:grpSpPr>
          <p:sp>
            <p:nvSpPr>
              <p:cNvPr id="13" name="Freeform: Shape 12">
                <a:extLst>
                  <a:ext uri="{FF2B5EF4-FFF2-40B4-BE49-F238E27FC236}">
                    <a16:creationId xmlns:a16="http://schemas.microsoft.com/office/drawing/2014/main" id="{A5D2692D-3172-429B-9582-A9B2DA6EA0C7}"/>
                  </a:ext>
                </a:extLst>
              </p:cNvPr>
              <p:cNvSpPr/>
              <p:nvPr/>
            </p:nvSpPr>
            <p:spPr>
              <a:xfrm>
                <a:off x="2129557" y="6377457"/>
                <a:ext cx="1115601" cy="500526"/>
              </a:xfrm>
              <a:custGeom>
                <a:avLst/>
                <a:gdLst>
                  <a:gd name="connsiteX0" fmla="*/ 603980 w 1744122"/>
                  <a:gd name="connsiteY0" fmla="*/ 1515955 h 1515954"/>
                  <a:gd name="connsiteX1" fmla="*/ 18193 w 1744122"/>
                  <a:gd name="connsiteY1" fmla="*/ 836822 h 1515954"/>
                  <a:gd name="connsiteX2" fmla="*/ 24860 w 1744122"/>
                  <a:gd name="connsiteY2" fmla="*/ 774910 h 1515954"/>
                  <a:gd name="connsiteX3" fmla="*/ 1165003 w 1744122"/>
                  <a:gd name="connsiteY3" fmla="*/ 8147 h 1515954"/>
                  <a:gd name="connsiteX4" fmla="*/ 1203103 w 1744122"/>
                  <a:gd name="connsiteY4" fmla="*/ 11958 h 1515954"/>
                  <a:gd name="connsiteX5" fmla="*/ 1744123 w 1744122"/>
                  <a:gd name="connsiteY5" fmla="*/ 619652 h 1515954"/>
                  <a:gd name="connsiteX6" fmla="*/ 1651730 w 1744122"/>
                  <a:gd name="connsiteY6" fmla="*/ 733000 h 1515954"/>
                  <a:gd name="connsiteX7" fmla="*/ 684943 w 1744122"/>
                  <a:gd name="connsiteY7" fmla="*/ 1478808 h 1515954"/>
                  <a:gd name="connsiteX8" fmla="*/ 603980 w 1744122"/>
                  <a:gd name="connsiteY8" fmla="*/ 1515955 h 1515954"/>
                  <a:gd name="connsiteX0" fmla="*/ 603980 w 1744124"/>
                  <a:gd name="connsiteY0" fmla="*/ 1515955 h 1515956"/>
                  <a:gd name="connsiteX1" fmla="*/ 18193 w 1744124"/>
                  <a:gd name="connsiteY1" fmla="*/ 836822 h 1515956"/>
                  <a:gd name="connsiteX2" fmla="*/ 24860 w 1744124"/>
                  <a:gd name="connsiteY2" fmla="*/ 774910 h 1515956"/>
                  <a:gd name="connsiteX3" fmla="*/ 1165003 w 1744124"/>
                  <a:gd name="connsiteY3" fmla="*/ 8147 h 1515956"/>
                  <a:gd name="connsiteX4" fmla="*/ 1203103 w 1744124"/>
                  <a:gd name="connsiteY4" fmla="*/ 11958 h 1515956"/>
                  <a:gd name="connsiteX5" fmla="*/ 1744123 w 1744124"/>
                  <a:gd name="connsiteY5" fmla="*/ 619652 h 1515956"/>
                  <a:gd name="connsiteX6" fmla="*/ 684943 w 1744124"/>
                  <a:gd name="connsiteY6" fmla="*/ 1478808 h 1515956"/>
                  <a:gd name="connsiteX7" fmla="*/ 603980 w 1744124"/>
                  <a:gd name="connsiteY7" fmla="*/ 1515955 h 1515956"/>
                  <a:gd name="connsiteX0" fmla="*/ 603980 w 1947061"/>
                  <a:gd name="connsiteY0" fmla="*/ 1569179 h 1569178"/>
                  <a:gd name="connsiteX1" fmla="*/ 18193 w 1947061"/>
                  <a:gd name="connsiteY1" fmla="*/ 890046 h 1569178"/>
                  <a:gd name="connsiteX2" fmla="*/ 24860 w 1947061"/>
                  <a:gd name="connsiteY2" fmla="*/ 828134 h 1569178"/>
                  <a:gd name="connsiteX3" fmla="*/ 1165003 w 1947061"/>
                  <a:gd name="connsiteY3" fmla="*/ 61371 h 1569178"/>
                  <a:gd name="connsiteX4" fmla="*/ 1203103 w 1947061"/>
                  <a:gd name="connsiteY4" fmla="*/ 65182 h 1569178"/>
                  <a:gd name="connsiteX5" fmla="*/ 1947061 w 1947061"/>
                  <a:gd name="connsiteY5" fmla="*/ 891425 h 1569178"/>
                  <a:gd name="connsiteX6" fmla="*/ 684943 w 1947061"/>
                  <a:gd name="connsiteY6" fmla="*/ 1532032 h 1569178"/>
                  <a:gd name="connsiteX7" fmla="*/ 603980 w 1947061"/>
                  <a:gd name="connsiteY7" fmla="*/ 1569179 h 1569178"/>
                  <a:gd name="connsiteX0" fmla="*/ 603980 w 1947061"/>
                  <a:gd name="connsiteY0" fmla="*/ 1569179 h 1569180"/>
                  <a:gd name="connsiteX1" fmla="*/ 18193 w 1947061"/>
                  <a:gd name="connsiteY1" fmla="*/ 890046 h 1569180"/>
                  <a:gd name="connsiteX2" fmla="*/ 24860 w 1947061"/>
                  <a:gd name="connsiteY2" fmla="*/ 828134 h 1569180"/>
                  <a:gd name="connsiteX3" fmla="*/ 1165003 w 1947061"/>
                  <a:gd name="connsiteY3" fmla="*/ 61371 h 1569180"/>
                  <a:gd name="connsiteX4" fmla="*/ 1203103 w 1947061"/>
                  <a:gd name="connsiteY4" fmla="*/ 65182 h 1569180"/>
                  <a:gd name="connsiteX5" fmla="*/ 1947061 w 1947061"/>
                  <a:gd name="connsiteY5" fmla="*/ 891425 h 1569180"/>
                  <a:gd name="connsiteX6" fmla="*/ 603980 w 1947061"/>
                  <a:gd name="connsiteY6" fmla="*/ 1569179 h 1569180"/>
                  <a:gd name="connsiteX0" fmla="*/ 127319 w 1943922"/>
                  <a:gd name="connsiteY0" fmla="*/ 994186 h 1037602"/>
                  <a:gd name="connsiteX1" fmla="*/ 15054 w 1943922"/>
                  <a:gd name="connsiteY1" fmla="*/ 890046 h 1037602"/>
                  <a:gd name="connsiteX2" fmla="*/ 21721 w 1943922"/>
                  <a:gd name="connsiteY2" fmla="*/ 828134 h 1037602"/>
                  <a:gd name="connsiteX3" fmla="*/ 1161864 w 1943922"/>
                  <a:gd name="connsiteY3" fmla="*/ 61371 h 1037602"/>
                  <a:gd name="connsiteX4" fmla="*/ 1199964 w 1943922"/>
                  <a:gd name="connsiteY4" fmla="*/ 65182 h 1037602"/>
                  <a:gd name="connsiteX5" fmla="*/ 1943922 w 1943922"/>
                  <a:gd name="connsiteY5" fmla="*/ 891425 h 1037602"/>
                  <a:gd name="connsiteX6" fmla="*/ 127319 w 1943922"/>
                  <a:gd name="connsiteY6" fmla="*/ 994186 h 1037602"/>
                  <a:gd name="connsiteX0" fmla="*/ 127319 w 1943922"/>
                  <a:gd name="connsiteY0" fmla="*/ 994186 h 994186"/>
                  <a:gd name="connsiteX1" fmla="*/ 15054 w 1943922"/>
                  <a:gd name="connsiteY1" fmla="*/ 890046 h 994186"/>
                  <a:gd name="connsiteX2" fmla="*/ 21721 w 1943922"/>
                  <a:gd name="connsiteY2" fmla="*/ 828134 h 994186"/>
                  <a:gd name="connsiteX3" fmla="*/ 1161864 w 1943922"/>
                  <a:gd name="connsiteY3" fmla="*/ 61371 h 994186"/>
                  <a:gd name="connsiteX4" fmla="*/ 1199964 w 1943922"/>
                  <a:gd name="connsiteY4" fmla="*/ 65182 h 994186"/>
                  <a:gd name="connsiteX5" fmla="*/ 1943922 w 1943922"/>
                  <a:gd name="connsiteY5" fmla="*/ 891425 h 994186"/>
                  <a:gd name="connsiteX6" fmla="*/ 127319 w 1943922"/>
                  <a:gd name="connsiteY6" fmla="*/ 994186 h 994186"/>
                  <a:gd name="connsiteX0" fmla="*/ 127319 w 1943922"/>
                  <a:gd name="connsiteY0" fmla="*/ 994186 h 994186"/>
                  <a:gd name="connsiteX1" fmla="*/ 15054 w 1943922"/>
                  <a:gd name="connsiteY1" fmla="*/ 890046 h 994186"/>
                  <a:gd name="connsiteX2" fmla="*/ 21721 w 1943922"/>
                  <a:gd name="connsiteY2" fmla="*/ 828134 h 994186"/>
                  <a:gd name="connsiteX3" fmla="*/ 1161864 w 1943922"/>
                  <a:gd name="connsiteY3" fmla="*/ 61371 h 994186"/>
                  <a:gd name="connsiteX4" fmla="*/ 1199964 w 1943922"/>
                  <a:gd name="connsiteY4" fmla="*/ 65182 h 994186"/>
                  <a:gd name="connsiteX5" fmla="*/ 1943922 w 1943922"/>
                  <a:gd name="connsiteY5" fmla="*/ 891425 h 994186"/>
                  <a:gd name="connsiteX6" fmla="*/ 127319 w 1943922"/>
                  <a:gd name="connsiteY6" fmla="*/ 994186 h 994186"/>
                  <a:gd name="connsiteX0" fmla="*/ 127319 w 1994657"/>
                  <a:gd name="connsiteY0" fmla="*/ 996684 h 996684"/>
                  <a:gd name="connsiteX1" fmla="*/ 15054 w 1994657"/>
                  <a:gd name="connsiteY1" fmla="*/ 892544 h 996684"/>
                  <a:gd name="connsiteX2" fmla="*/ 21721 w 1994657"/>
                  <a:gd name="connsiteY2" fmla="*/ 830632 h 996684"/>
                  <a:gd name="connsiteX3" fmla="*/ 1161864 w 1994657"/>
                  <a:gd name="connsiteY3" fmla="*/ 63869 h 996684"/>
                  <a:gd name="connsiteX4" fmla="*/ 1199964 w 1994657"/>
                  <a:gd name="connsiteY4" fmla="*/ 67680 h 996684"/>
                  <a:gd name="connsiteX5" fmla="*/ 1994657 w 1994657"/>
                  <a:gd name="connsiteY5" fmla="*/ 927745 h 996684"/>
                  <a:gd name="connsiteX6" fmla="*/ 127319 w 1994657"/>
                  <a:gd name="connsiteY6" fmla="*/ 996684 h 996684"/>
                  <a:gd name="connsiteX0" fmla="*/ 127319 w 1994657"/>
                  <a:gd name="connsiteY0" fmla="*/ 996684 h 996684"/>
                  <a:gd name="connsiteX1" fmla="*/ 15054 w 1994657"/>
                  <a:gd name="connsiteY1" fmla="*/ 892544 h 996684"/>
                  <a:gd name="connsiteX2" fmla="*/ 21721 w 1994657"/>
                  <a:gd name="connsiteY2" fmla="*/ 830632 h 996684"/>
                  <a:gd name="connsiteX3" fmla="*/ 1161864 w 1994657"/>
                  <a:gd name="connsiteY3" fmla="*/ 63869 h 996684"/>
                  <a:gd name="connsiteX4" fmla="*/ 1199964 w 1994657"/>
                  <a:gd name="connsiteY4" fmla="*/ 67680 h 996684"/>
                  <a:gd name="connsiteX5" fmla="*/ 1994657 w 1994657"/>
                  <a:gd name="connsiteY5" fmla="*/ 927745 h 996684"/>
                  <a:gd name="connsiteX6" fmla="*/ 127319 w 1994657"/>
                  <a:gd name="connsiteY6" fmla="*/ 996684 h 996684"/>
                  <a:gd name="connsiteX0" fmla="*/ 127319 w 1994657"/>
                  <a:gd name="connsiteY0" fmla="*/ 939723 h 939723"/>
                  <a:gd name="connsiteX1" fmla="*/ 15054 w 1994657"/>
                  <a:gd name="connsiteY1" fmla="*/ 835583 h 939723"/>
                  <a:gd name="connsiteX2" fmla="*/ 21721 w 1994657"/>
                  <a:gd name="connsiteY2" fmla="*/ 773671 h 939723"/>
                  <a:gd name="connsiteX3" fmla="*/ 1161864 w 1994657"/>
                  <a:gd name="connsiteY3" fmla="*/ 6908 h 939723"/>
                  <a:gd name="connsiteX4" fmla="*/ 1199964 w 1994657"/>
                  <a:gd name="connsiteY4" fmla="*/ 10719 h 939723"/>
                  <a:gd name="connsiteX5" fmla="*/ 1994657 w 1994657"/>
                  <a:gd name="connsiteY5" fmla="*/ 870784 h 939723"/>
                  <a:gd name="connsiteX6" fmla="*/ 127319 w 1994657"/>
                  <a:gd name="connsiteY6" fmla="*/ 939723 h 939723"/>
                  <a:gd name="connsiteX0" fmla="*/ 123992 w 1991330"/>
                  <a:gd name="connsiteY0" fmla="*/ 939721 h 939721"/>
                  <a:gd name="connsiteX1" fmla="*/ 11727 w 1991330"/>
                  <a:gd name="connsiteY1" fmla="*/ 835581 h 939721"/>
                  <a:gd name="connsiteX2" fmla="*/ 18394 w 1991330"/>
                  <a:gd name="connsiteY2" fmla="*/ 773669 h 939721"/>
                  <a:gd name="connsiteX3" fmla="*/ 1158537 w 1991330"/>
                  <a:gd name="connsiteY3" fmla="*/ 6906 h 939721"/>
                  <a:gd name="connsiteX4" fmla="*/ 1196637 w 1991330"/>
                  <a:gd name="connsiteY4" fmla="*/ 10717 h 939721"/>
                  <a:gd name="connsiteX5" fmla="*/ 1991330 w 1991330"/>
                  <a:gd name="connsiteY5" fmla="*/ 870782 h 939721"/>
                  <a:gd name="connsiteX6" fmla="*/ 123992 w 1991330"/>
                  <a:gd name="connsiteY6" fmla="*/ 939721 h 939721"/>
                  <a:gd name="connsiteX0" fmla="*/ 194213 w 2061551"/>
                  <a:gd name="connsiteY0" fmla="*/ 939721 h 939721"/>
                  <a:gd name="connsiteX1" fmla="*/ 81948 w 2061551"/>
                  <a:gd name="connsiteY1" fmla="*/ 835582 h 939721"/>
                  <a:gd name="connsiteX2" fmla="*/ 88615 w 2061551"/>
                  <a:gd name="connsiteY2" fmla="*/ 773669 h 939721"/>
                  <a:gd name="connsiteX3" fmla="*/ 1228758 w 2061551"/>
                  <a:gd name="connsiteY3" fmla="*/ 6906 h 939721"/>
                  <a:gd name="connsiteX4" fmla="*/ 1266858 w 2061551"/>
                  <a:gd name="connsiteY4" fmla="*/ 10717 h 939721"/>
                  <a:gd name="connsiteX5" fmla="*/ 2061551 w 2061551"/>
                  <a:gd name="connsiteY5" fmla="*/ 870782 h 939721"/>
                  <a:gd name="connsiteX6" fmla="*/ 194213 w 2061551"/>
                  <a:gd name="connsiteY6" fmla="*/ 939721 h 939721"/>
                  <a:gd name="connsiteX0" fmla="*/ 123486 w 1990824"/>
                  <a:gd name="connsiteY0" fmla="*/ 939721 h 939721"/>
                  <a:gd name="connsiteX1" fmla="*/ 11221 w 1990824"/>
                  <a:gd name="connsiteY1" fmla="*/ 835582 h 939721"/>
                  <a:gd name="connsiteX2" fmla="*/ 17888 w 1990824"/>
                  <a:gd name="connsiteY2" fmla="*/ 773669 h 939721"/>
                  <a:gd name="connsiteX3" fmla="*/ 1158031 w 1990824"/>
                  <a:gd name="connsiteY3" fmla="*/ 6906 h 939721"/>
                  <a:gd name="connsiteX4" fmla="*/ 1196131 w 1990824"/>
                  <a:gd name="connsiteY4" fmla="*/ 10717 h 939721"/>
                  <a:gd name="connsiteX5" fmla="*/ 1990824 w 1990824"/>
                  <a:gd name="connsiteY5" fmla="*/ 870782 h 939721"/>
                  <a:gd name="connsiteX6" fmla="*/ 123486 w 1990824"/>
                  <a:gd name="connsiteY6" fmla="*/ 939721 h 939721"/>
                  <a:gd name="connsiteX0" fmla="*/ 125450 w 1992788"/>
                  <a:gd name="connsiteY0" fmla="*/ 939721 h 939721"/>
                  <a:gd name="connsiteX1" fmla="*/ 13185 w 1992788"/>
                  <a:gd name="connsiteY1" fmla="*/ 835582 h 939721"/>
                  <a:gd name="connsiteX2" fmla="*/ 19852 w 1992788"/>
                  <a:gd name="connsiteY2" fmla="*/ 773669 h 939721"/>
                  <a:gd name="connsiteX3" fmla="*/ 1159995 w 1992788"/>
                  <a:gd name="connsiteY3" fmla="*/ 6906 h 939721"/>
                  <a:gd name="connsiteX4" fmla="*/ 1198095 w 1992788"/>
                  <a:gd name="connsiteY4" fmla="*/ 10717 h 939721"/>
                  <a:gd name="connsiteX5" fmla="*/ 1992788 w 1992788"/>
                  <a:gd name="connsiteY5" fmla="*/ 870782 h 939721"/>
                  <a:gd name="connsiteX6" fmla="*/ 125450 w 1992788"/>
                  <a:gd name="connsiteY6" fmla="*/ 939721 h 939721"/>
                  <a:gd name="connsiteX0" fmla="*/ 186284 w 2053622"/>
                  <a:gd name="connsiteY0" fmla="*/ 939721 h 939721"/>
                  <a:gd name="connsiteX1" fmla="*/ 97684 w 2053622"/>
                  <a:gd name="connsiteY1" fmla="*/ 830850 h 939721"/>
                  <a:gd name="connsiteX2" fmla="*/ 80686 w 2053622"/>
                  <a:gd name="connsiteY2" fmla="*/ 773669 h 939721"/>
                  <a:gd name="connsiteX3" fmla="*/ 1220829 w 2053622"/>
                  <a:gd name="connsiteY3" fmla="*/ 6906 h 939721"/>
                  <a:gd name="connsiteX4" fmla="*/ 1258929 w 2053622"/>
                  <a:gd name="connsiteY4" fmla="*/ 10717 h 939721"/>
                  <a:gd name="connsiteX5" fmla="*/ 2053622 w 2053622"/>
                  <a:gd name="connsiteY5" fmla="*/ 870782 h 939721"/>
                  <a:gd name="connsiteX6" fmla="*/ 186284 w 2053622"/>
                  <a:gd name="connsiteY6" fmla="*/ 939721 h 939721"/>
                  <a:gd name="connsiteX0" fmla="*/ 113169 w 1980507"/>
                  <a:gd name="connsiteY0" fmla="*/ 939721 h 939721"/>
                  <a:gd name="connsiteX1" fmla="*/ 24569 w 1980507"/>
                  <a:gd name="connsiteY1" fmla="*/ 830850 h 939721"/>
                  <a:gd name="connsiteX2" fmla="*/ 7571 w 1980507"/>
                  <a:gd name="connsiteY2" fmla="*/ 773669 h 939721"/>
                  <a:gd name="connsiteX3" fmla="*/ 1147714 w 1980507"/>
                  <a:gd name="connsiteY3" fmla="*/ 6906 h 939721"/>
                  <a:gd name="connsiteX4" fmla="*/ 1185814 w 1980507"/>
                  <a:gd name="connsiteY4" fmla="*/ 10717 h 939721"/>
                  <a:gd name="connsiteX5" fmla="*/ 1980507 w 1980507"/>
                  <a:gd name="connsiteY5" fmla="*/ 870782 h 939721"/>
                  <a:gd name="connsiteX6" fmla="*/ 113169 w 1980507"/>
                  <a:gd name="connsiteY6" fmla="*/ 939721 h 939721"/>
                  <a:gd name="connsiteX0" fmla="*/ 74690 w 1989360"/>
                  <a:gd name="connsiteY0" fmla="*/ 887655 h 887655"/>
                  <a:gd name="connsiteX1" fmla="*/ 33422 w 1989360"/>
                  <a:gd name="connsiteY1" fmla="*/ 830850 h 887655"/>
                  <a:gd name="connsiteX2" fmla="*/ 16424 w 1989360"/>
                  <a:gd name="connsiteY2" fmla="*/ 773669 h 887655"/>
                  <a:gd name="connsiteX3" fmla="*/ 1156567 w 1989360"/>
                  <a:gd name="connsiteY3" fmla="*/ 6906 h 887655"/>
                  <a:gd name="connsiteX4" fmla="*/ 1194667 w 1989360"/>
                  <a:gd name="connsiteY4" fmla="*/ 10717 h 887655"/>
                  <a:gd name="connsiteX5" fmla="*/ 1989360 w 1989360"/>
                  <a:gd name="connsiteY5" fmla="*/ 870782 h 887655"/>
                  <a:gd name="connsiteX6" fmla="*/ 74690 w 1989360"/>
                  <a:gd name="connsiteY6" fmla="*/ 887655 h 887655"/>
                  <a:gd name="connsiteX0" fmla="*/ 74690 w 1989360"/>
                  <a:gd name="connsiteY0" fmla="*/ 887655 h 891456"/>
                  <a:gd name="connsiteX1" fmla="*/ 33422 w 1989360"/>
                  <a:gd name="connsiteY1" fmla="*/ 830850 h 891456"/>
                  <a:gd name="connsiteX2" fmla="*/ 16424 w 1989360"/>
                  <a:gd name="connsiteY2" fmla="*/ 773669 h 891456"/>
                  <a:gd name="connsiteX3" fmla="*/ 1156567 w 1989360"/>
                  <a:gd name="connsiteY3" fmla="*/ 6906 h 891456"/>
                  <a:gd name="connsiteX4" fmla="*/ 1194667 w 1989360"/>
                  <a:gd name="connsiteY4" fmla="*/ 10717 h 891456"/>
                  <a:gd name="connsiteX5" fmla="*/ 1989360 w 1989360"/>
                  <a:gd name="connsiteY5" fmla="*/ 870782 h 891456"/>
                  <a:gd name="connsiteX6" fmla="*/ 74690 w 1989360"/>
                  <a:gd name="connsiteY6" fmla="*/ 887655 h 891456"/>
                  <a:gd name="connsiteX0" fmla="*/ 66068 w 1980738"/>
                  <a:gd name="connsiteY0" fmla="*/ 887655 h 891458"/>
                  <a:gd name="connsiteX1" fmla="*/ 24800 w 1980738"/>
                  <a:gd name="connsiteY1" fmla="*/ 830850 h 891458"/>
                  <a:gd name="connsiteX2" fmla="*/ 7802 w 1980738"/>
                  <a:gd name="connsiteY2" fmla="*/ 773669 h 891458"/>
                  <a:gd name="connsiteX3" fmla="*/ 1147945 w 1980738"/>
                  <a:gd name="connsiteY3" fmla="*/ 6906 h 891458"/>
                  <a:gd name="connsiteX4" fmla="*/ 1186045 w 1980738"/>
                  <a:gd name="connsiteY4" fmla="*/ 10717 h 891458"/>
                  <a:gd name="connsiteX5" fmla="*/ 1980738 w 1980738"/>
                  <a:gd name="connsiteY5" fmla="*/ 870782 h 891458"/>
                  <a:gd name="connsiteX6" fmla="*/ 66068 w 1980738"/>
                  <a:gd name="connsiteY6" fmla="*/ 887655 h 891458"/>
                  <a:gd name="connsiteX0" fmla="*/ 66068 w 1980738"/>
                  <a:gd name="connsiteY0" fmla="*/ 943918 h 943918"/>
                  <a:gd name="connsiteX1" fmla="*/ 24800 w 1980738"/>
                  <a:gd name="connsiteY1" fmla="*/ 887113 h 943918"/>
                  <a:gd name="connsiteX2" fmla="*/ 7802 w 1980738"/>
                  <a:gd name="connsiteY2" fmla="*/ 829932 h 943918"/>
                  <a:gd name="connsiteX3" fmla="*/ 1147945 w 1980738"/>
                  <a:gd name="connsiteY3" fmla="*/ 63169 h 943918"/>
                  <a:gd name="connsiteX4" fmla="*/ 1186045 w 1980738"/>
                  <a:gd name="connsiteY4" fmla="*/ 66980 h 943918"/>
                  <a:gd name="connsiteX5" fmla="*/ 1980738 w 1980738"/>
                  <a:gd name="connsiteY5" fmla="*/ 917579 h 943918"/>
                  <a:gd name="connsiteX6" fmla="*/ 66068 w 1980738"/>
                  <a:gd name="connsiteY6" fmla="*/ 943918 h 943918"/>
                  <a:gd name="connsiteX0" fmla="*/ 66068 w 1980738"/>
                  <a:gd name="connsiteY0" fmla="*/ 888677 h 888677"/>
                  <a:gd name="connsiteX1" fmla="*/ 24800 w 1980738"/>
                  <a:gd name="connsiteY1" fmla="*/ 831872 h 888677"/>
                  <a:gd name="connsiteX2" fmla="*/ 7802 w 1980738"/>
                  <a:gd name="connsiteY2" fmla="*/ 774691 h 888677"/>
                  <a:gd name="connsiteX3" fmla="*/ 1147945 w 1980738"/>
                  <a:gd name="connsiteY3" fmla="*/ 7928 h 888677"/>
                  <a:gd name="connsiteX4" fmla="*/ 1186045 w 1980738"/>
                  <a:gd name="connsiteY4" fmla="*/ 11739 h 888677"/>
                  <a:gd name="connsiteX5" fmla="*/ 1980738 w 1980738"/>
                  <a:gd name="connsiteY5" fmla="*/ 862338 h 888677"/>
                  <a:gd name="connsiteX6" fmla="*/ 66068 w 1980738"/>
                  <a:gd name="connsiteY6" fmla="*/ 888677 h 8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0738" h="888677">
                    <a:moveTo>
                      <a:pt x="66068" y="888677"/>
                    </a:moveTo>
                    <a:cubicBezTo>
                      <a:pt x="48133" y="844071"/>
                      <a:pt x="34511" y="850870"/>
                      <a:pt x="24800" y="831872"/>
                    </a:cubicBezTo>
                    <a:cubicBezTo>
                      <a:pt x="15089" y="812874"/>
                      <a:pt x="-13725" y="788949"/>
                      <a:pt x="7802" y="774691"/>
                    </a:cubicBezTo>
                    <a:cubicBezTo>
                      <a:pt x="201357" y="646493"/>
                      <a:pt x="1067935" y="63173"/>
                      <a:pt x="1147945" y="7928"/>
                    </a:cubicBezTo>
                    <a:cubicBezTo>
                      <a:pt x="1164137" y="-3502"/>
                      <a:pt x="1170310" y="-2866"/>
                      <a:pt x="1186045" y="11739"/>
                    </a:cubicBezTo>
                    <a:cubicBezTo>
                      <a:pt x="1324844" y="154141"/>
                      <a:pt x="1732752" y="586924"/>
                      <a:pt x="1980738" y="862338"/>
                    </a:cubicBezTo>
                    <a:cubicBezTo>
                      <a:pt x="1356627" y="910065"/>
                      <a:pt x="599950" y="866574"/>
                      <a:pt x="66068" y="888677"/>
                    </a:cubicBezTo>
                    <a:close/>
                  </a:path>
                </a:pathLst>
              </a:custGeom>
              <a:solidFill>
                <a:srgbClr val="000000"/>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1C9418E-55F5-4CE0-8EBE-0C8FCA037AA7}"/>
                  </a:ext>
                </a:extLst>
              </p:cNvPr>
              <p:cNvSpPr/>
              <p:nvPr/>
            </p:nvSpPr>
            <p:spPr>
              <a:xfrm>
                <a:off x="1509767" y="5181402"/>
                <a:ext cx="1129540" cy="1637209"/>
              </a:xfrm>
              <a:custGeom>
                <a:avLst/>
                <a:gdLst>
                  <a:gd name="connsiteX0" fmla="*/ 2005485 w 2005484"/>
                  <a:gd name="connsiteY0" fmla="*/ 2294387 h 2906844"/>
                  <a:gd name="connsiteX1" fmla="*/ 1502564 w 2005484"/>
                  <a:gd name="connsiteY1" fmla="*/ 2638239 h 2906844"/>
                  <a:gd name="connsiteX2" fmla="*/ 1095847 w 2005484"/>
                  <a:gd name="connsiteY2" fmla="*/ 2906845 h 2906844"/>
                  <a:gd name="connsiteX3" fmla="*/ 725324 w 2005484"/>
                  <a:gd name="connsiteY3" fmla="*/ 2624904 h 2906844"/>
                  <a:gd name="connsiteX4" fmla="*/ 351944 w 2005484"/>
                  <a:gd name="connsiteY4" fmla="*/ 2177229 h 2906844"/>
                  <a:gd name="connsiteX5" fmla="*/ 249074 w 2005484"/>
                  <a:gd name="connsiteY5" fmla="*/ 2015304 h 2906844"/>
                  <a:gd name="connsiteX6" fmla="*/ 227167 w 2005484"/>
                  <a:gd name="connsiteY6" fmla="*/ 1910529 h 2906844"/>
                  <a:gd name="connsiteX7" fmla="*/ 220499 w 2005484"/>
                  <a:gd name="connsiteY7" fmla="*/ 1660974 h 2906844"/>
                  <a:gd name="connsiteX8" fmla="*/ 201449 w 2005484"/>
                  <a:gd name="connsiteY8" fmla="*/ 1409514 h 2906844"/>
                  <a:gd name="connsiteX9" fmla="*/ 320512 w 2005484"/>
                  <a:gd name="connsiteY9" fmla="*/ 1135194 h 2906844"/>
                  <a:gd name="connsiteX10" fmla="*/ 329084 w 2005484"/>
                  <a:gd name="connsiteY10" fmla="*/ 1108524 h 2906844"/>
                  <a:gd name="connsiteX11" fmla="*/ 238597 w 2005484"/>
                  <a:gd name="connsiteY11" fmla="*/ 865637 h 2906844"/>
                  <a:gd name="connsiteX12" fmla="*/ 210974 w 2005484"/>
                  <a:gd name="connsiteY12" fmla="*/ 813249 h 2906844"/>
                  <a:gd name="connsiteX13" fmla="*/ 88102 w 2005484"/>
                  <a:gd name="connsiteY13" fmla="*/ 479874 h 2906844"/>
                  <a:gd name="connsiteX14" fmla="*/ 12855 w 2005484"/>
                  <a:gd name="connsiteY14" fmla="*/ 237939 h 2906844"/>
                  <a:gd name="connsiteX15" fmla="*/ 472 w 2005484"/>
                  <a:gd name="connsiteY15" fmla="*/ 117924 h 2906844"/>
                  <a:gd name="connsiteX16" fmla="*/ 108105 w 2005484"/>
                  <a:gd name="connsiteY16" fmla="*/ 3624 h 2906844"/>
                  <a:gd name="connsiteX17" fmla="*/ 188114 w 2005484"/>
                  <a:gd name="connsiteY17" fmla="*/ 767 h 2906844"/>
                  <a:gd name="connsiteX18" fmla="*/ 284317 w 2005484"/>
                  <a:gd name="connsiteY18" fmla="*/ 69347 h 2906844"/>
                  <a:gd name="connsiteX19" fmla="*/ 410999 w 2005484"/>
                  <a:gd name="connsiteY19" fmla="*/ 318902 h 2906844"/>
                  <a:gd name="connsiteX20" fmla="*/ 474817 w 2005484"/>
                  <a:gd name="connsiteY20" fmla="*/ 467492 h 2906844"/>
                  <a:gd name="connsiteX21" fmla="*/ 664364 w 2005484"/>
                  <a:gd name="connsiteY21" fmla="*/ 835157 h 2906844"/>
                  <a:gd name="connsiteX22" fmla="*/ 689130 w 2005484"/>
                  <a:gd name="connsiteY22" fmla="*/ 841824 h 2906844"/>
                  <a:gd name="connsiteX23" fmla="*/ 758662 w 2005484"/>
                  <a:gd name="connsiteY23" fmla="*/ 815154 h 2906844"/>
                  <a:gd name="connsiteX24" fmla="*/ 940589 w 2005484"/>
                  <a:gd name="connsiteY24" fmla="*/ 830394 h 2906844"/>
                  <a:gd name="connsiteX25" fmla="*/ 987262 w 2005484"/>
                  <a:gd name="connsiteY25" fmla="*/ 857064 h 2906844"/>
                  <a:gd name="connsiteX26" fmla="*/ 1163474 w 2005484"/>
                  <a:gd name="connsiteY26" fmla="*/ 918024 h 2906844"/>
                  <a:gd name="connsiteX27" fmla="*/ 1332067 w 2005484"/>
                  <a:gd name="connsiteY27" fmla="*/ 979937 h 2906844"/>
                  <a:gd name="connsiteX28" fmla="*/ 1627342 w 2005484"/>
                  <a:gd name="connsiteY28" fmla="*/ 1078997 h 2906844"/>
                  <a:gd name="connsiteX29" fmla="*/ 1854037 w 2005484"/>
                  <a:gd name="connsiteY29" fmla="*/ 1292357 h 2906844"/>
                  <a:gd name="connsiteX30" fmla="*/ 1879755 w 2005484"/>
                  <a:gd name="connsiteY30" fmla="*/ 1525719 h 2906844"/>
                  <a:gd name="connsiteX31" fmla="*/ 1927380 w 2005484"/>
                  <a:gd name="connsiteY31" fmla="*/ 2072454 h 2906844"/>
                  <a:gd name="connsiteX32" fmla="*/ 2005485 w 2005484"/>
                  <a:gd name="connsiteY32" fmla="*/ 2294387 h 290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05484" h="2906844">
                    <a:moveTo>
                      <a:pt x="2005485" y="2294387"/>
                    </a:moveTo>
                    <a:cubicBezTo>
                      <a:pt x="1837844" y="2408687"/>
                      <a:pt x="1670205" y="2523939"/>
                      <a:pt x="1502564" y="2638239"/>
                    </a:cubicBezTo>
                    <a:cubicBezTo>
                      <a:pt x="1371119" y="2727775"/>
                      <a:pt x="1229197" y="2818262"/>
                      <a:pt x="1095847" y="2906845"/>
                    </a:cubicBezTo>
                    <a:cubicBezTo>
                      <a:pt x="1025362" y="2854457"/>
                      <a:pt x="855817" y="2739204"/>
                      <a:pt x="725324" y="2624904"/>
                    </a:cubicBezTo>
                    <a:cubicBezTo>
                      <a:pt x="577687" y="2495364"/>
                      <a:pt x="465292" y="2336297"/>
                      <a:pt x="351944" y="2177229"/>
                    </a:cubicBezTo>
                    <a:cubicBezTo>
                      <a:pt x="314797" y="2124842"/>
                      <a:pt x="271934" y="2076264"/>
                      <a:pt x="249074" y="2015304"/>
                    </a:cubicBezTo>
                    <a:cubicBezTo>
                      <a:pt x="235739" y="1981014"/>
                      <a:pt x="229072" y="1945772"/>
                      <a:pt x="227167" y="1910529"/>
                    </a:cubicBezTo>
                    <a:cubicBezTo>
                      <a:pt x="223357" y="1827662"/>
                      <a:pt x="224309" y="1743842"/>
                      <a:pt x="220499" y="1660974"/>
                    </a:cubicBezTo>
                    <a:cubicBezTo>
                      <a:pt x="216689" y="1577154"/>
                      <a:pt x="209069" y="1493334"/>
                      <a:pt x="201449" y="1409514"/>
                    </a:cubicBezTo>
                    <a:cubicBezTo>
                      <a:pt x="191924" y="1296167"/>
                      <a:pt x="209069" y="1195202"/>
                      <a:pt x="320512" y="1135194"/>
                    </a:cubicBezTo>
                    <a:cubicBezTo>
                      <a:pt x="332894" y="1128527"/>
                      <a:pt x="334799" y="1121859"/>
                      <a:pt x="329084" y="1108524"/>
                    </a:cubicBezTo>
                    <a:cubicBezTo>
                      <a:pt x="298605" y="1027562"/>
                      <a:pt x="268124" y="946599"/>
                      <a:pt x="238597" y="865637"/>
                    </a:cubicBezTo>
                    <a:cubicBezTo>
                      <a:pt x="221452" y="852302"/>
                      <a:pt x="217642" y="831347"/>
                      <a:pt x="210974" y="813249"/>
                    </a:cubicBezTo>
                    <a:cubicBezTo>
                      <a:pt x="170017" y="701807"/>
                      <a:pt x="129059" y="591317"/>
                      <a:pt x="88102" y="479874"/>
                    </a:cubicBezTo>
                    <a:cubicBezTo>
                      <a:pt x="62384" y="399864"/>
                      <a:pt x="34762" y="319854"/>
                      <a:pt x="12855" y="237939"/>
                    </a:cubicBezTo>
                    <a:cubicBezTo>
                      <a:pt x="2377" y="198887"/>
                      <a:pt x="-1433" y="157929"/>
                      <a:pt x="472" y="117924"/>
                    </a:cubicBezTo>
                    <a:cubicBezTo>
                      <a:pt x="4282" y="55059"/>
                      <a:pt x="45239" y="10292"/>
                      <a:pt x="108105" y="3624"/>
                    </a:cubicBezTo>
                    <a:cubicBezTo>
                      <a:pt x="134774" y="767"/>
                      <a:pt x="161444" y="-1138"/>
                      <a:pt x="188114" y="767"/>
                    </a:cubicBezTo>
                    <a:cubicBezTo>
                      <a:pt x="236692" y="3624"/>
                      <a:pt x="263362" y="30294"/>
                      <a:pt x="284317" y="69347"/>
                    </a:cubicBezTo>
                    <a:cubicBezTo>
                      <a:pt x="329084" y="151262"/>
                      <a:pt x="370994" y="235082"/>
                      <a:pt x="410999" y="318902"/>
                    </a:cubicBezTo>
                    <a:cubicBezTo>
                      <a:pt x="428144" y="370337"/>
                      <a:pt x="463387" y="413199"/>
                      <a:pt x="474817" y="467492"/>
                    </a:cubicBezTo>
                    <a:cubicBezTo>
                      <a:pt x="527205" y="596079"/>
                      <a:pt x="601499" y="713237"/>
                      <a:pt x="664364" y="835157"/>
                    </a:cubicBezTo>
                    <a:cubicBezTo>
                      <a:pt x="671032" y="847539"/>
                      <a:pt x="677699" y="846587"/>
                      <a:pt x="689130" y="841824"/>
                    </a:cubicBezTo>
                    <a:cubicBezTo>
                      <a:pt x="711989" y="832299"/>
                      <a:pt x="734849" y="823727"/>
                      <a:pt x="758662" y="815154"/>
                    </a:cubicBezTo>
                    <a:cubicBezTo>
                      <a:pt x="821527" y="793247"/>
                      <a:pt x="882487" y="799914"/>
                      <a:pt x="940589" y="830394"/>
                    </a:cubicBezTo>
                    <a:cubicBezTo>
                      <a:pt x="956782" y="838967"/>
                      <a:pt x="973927" y="845634"/>
                      <a:pt x="987262" y="857064"/>
                    </a:cubicBezTo>
                    <a:cubicBezTo>
                      <a:pt x="1038697" y="898974"/>
                      <a:pt x="1096799" y="915167"/>
                      <a:pt x="1163474" y="918024"/>
                    </a:cubicBezTo>
                    <a:cubicBezTo>
                      <a:pt x="1225387" y="919929"/>
                      <a:pt x="1281585" y="947552"/>
                      <a:pt x="1332067" y="979937"/>
                    </a:cubicBezTo>
                    <a:cubicBezTo>
                      <a:pt x="1422555" y="1037087"/>
                      <a:pt x="1520662" y="1066614"/>
                      <a:pt x="1627342" y="1078997"/>
                    </a:cubicBezTo>
                    <a:cubicBezTo>
                      <a:pt x="1758787" y="1093284"/>
                      <a:pt x="1824510" y="1162817"/>
                      <a:pt x="1854037" y="1292357"/>
                    </a:cubicBezTo>
                    <a:cubicBezTo>
                      <a:pt x="1871182" y="1369509"/>
                      <a:pt x="1872135" y="1448567"/>
                      <a:pt x="1879755" y="1525719"/>
                    </a:cubicBezTo>
                    <a:cubicBezTo>
                      <a:pt x="1896899" y="1707647"/>
                      <a:pt x="1902614" y="1890527"/>
                      <a:pt x="1927380" y="2072454"/>
                    </a:cubicBezTo>
                    <a:cubicBezTo>
                      <a:pt x="1940714" y="2151512"/>
                      <a:pt x="1967385" y="2224854"/>
                      <a:pt x="2005485" y="2294387"/>
                    </a:cubicBezTo>
                    <a:close/>
                  </a:path>
                </a:pathLst>
              </a:custGeom>
              <a:solidFill>
                <a:srgbClr val="FECBA3"/>
              </a:solidFill>
              <a:ln w="9525" cap="flat">
                <a:noFill/>
                <a:prstDash val="solid"/>
                <a:miter/>
              </a:ln>
            </p:spPr>
            <p:txBody>
              <a:bodyPr rtlCol="0" anchor="ctr"/>
              <a:lstStyle/>
              <a:p>
                <a:endParaRPr lang="en-US"/>
              </a:p>
            </p:txBody>
          </p:sp>
        </p:grpSp>
        <p:sp>
          <p:nvSpPr>
            <p:cNvPr id="70" name="Rectangle 9">
              <a:extLst>
                <a:ext uri="{FF2B5EF4-FFF2-40B4-BE49-F238E27FC236}">
                  <a16:creationId xmlns:a16="http://schemas.microsoft.com/office/drawing/2014/main" id="{E864E517-1EAE-4D25-80C5-D6B560B530D0}"/>
                </a:ext>
              </a:extLst>
            </p:cNvPr>
            <p:cNvSpPr/>
            <p:nvPr/>
          </p:nvSpPr>
          <p:spPr>
            <a:xfrm>
              <a:off x="1158431" y="4364985"/>
              <a:ext cx="629583" cy="628557"/>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1" name="Freeform: Shape 70">
              <a:extLst>
                <a:ext uri="{FF2B5EF4-FFF2-40B4-BE49-F238E27FC236}">
                  <a16:creationId xmlns:a16="http://schemas.microsoft.com/office/drawing/2014/main" id="{9A0340E7-4297-4BD8-B8E6-6749382FA294}"/>
                </a:ext>
              </a:extLst>
            </p:cNvPr>
            <p:cNvSpPr/>
            <p:nvPr/>
          </p:nvSpPr>
          <p:spPr>
            <a:xfrm>
              <a:off x="1191846" y="3385664"/>
              <a:ext cx="635841" cy="468071"/>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직사각형 5">
            <a:extLst>
              <a:ext uri="{FF2B5EF4-FFF2-40B4-BE49-F238E27FC236}">
                <a16:creationId xmlns:a16="http://schemas.microsoft.com/office/drawing/2014/main" id="{70685872-CAF5-BB50-8B3E-18EBB2134475}"/>
              </a:ext>
            </a:extLst>
          </p:cNvPr>
          <p:cNvSpPr/>
          <p:nvPr/>
        </p:nvSpPr>
        <p:spPr>
          <a:xfrm>
            <a:off x="3192821" y="375729"/>
            <a:ext cx="5935816" cy="720638"/>
          </a:xfrm>
          <a:prstGeom prst="rect">
            <a:avLst/>
          </a:prstGeom>
          <a:noFill/>
        </p:spPr>
        <p:txBody>
          <a:bodyPr lIns="0" anchor="ctr"/>
          <a:lstStyle/>
          <a:p>
            <a:pPr algn="ctr"/>
            <a:r>
              <a:rPr lang="en-US" altLang="ko-KR" sz="4800" b="1" dirty="0">
                <a:solidFill>
                  <a:schemeClr val="accent2"/>
                </a:solidFill>
                <a:latin typeface="+mj-lt"/>
              </a:rPr>
              <a:t>Objectif</a:t>
            </a:r>
          </a:p>
        </p:txBody>
      </p:sp>
      <p:sp>
        <p:nvSpPr>
          <p:cNvPr id="15" name="TextBox 112">
            <a:extLst>
              <a:ext uri="{FF2B5EF4-FFF2-40B4-BE49-F238E27FC236}">
                <a16:creationId xmlns:a16="http://schemas.microsoft.com/office/drawing/2014/main" id="{CE993931-390E-FBBF-4FD9-4926368D8DBB}"/>
              </a:ext>
            </a:extLst>
          </p:cNvPr>
          <p:cNvSpPr txBox="1"/>
          <p:nvPr/>
        </p:nvSpPr>
        <p:spPr>
          <a:xfrm>
            <a:off x="2487634" y="1716930"/>
            <a:ext cx="4961254" cy="3664721"/>
          </a:xfrm>
          <a:prstGeom prst="rect">
            <a:avLst/>
          </a:prstGeom>
          <a:noFill/>
        </p:spPr>
        <p:txBody>
          <a:bodyPr wrap="square" rtlCol="0">
            <a:spAutoFit/>
          </a:bodyPr>
          <a:lstStyle/>
          <a:p>
            <a:pPr marL="171450" indent="-171450" algn="just">
              <a:lnSpc>
                <a:spcPct val="150000"/>
              </a:lnSpc>
              <a:buFont typeface="Wingdings" panose="05000000000000000000" pitchFamily="2" charset="2"/>
              <a:buChar char="v"/>
            </a:pPr>
            <a:r>
              <a:rPr lang="fr-FR" sz="1200" b="0" i="0" dirty="0">
                <a:solidFill>
                  <a:srgbClr val="374151"/>
                </a:solidFill>
                <a:effectLst/>
                <a:latin typeface="Söhne"/>
              </a:rPr>
              <a:t>Ce projet a pour objectif de mettre en place un système de domotique intelligent visant à automatiser et améliorer différents aspects de la maison. Les principaux objectifs de ce projet sont les suivants :</a:t>
            </a:r>
          </a:p>
          <a:p>
            <a:pPr marL="1085850" lvl="2" indent="-171450" algn="just">
              <a:lnSpc>
                <a:spcPct val="150000"/>
              </a:lnSpc>
              <a:buFont typeface="Arial" panose="020B0604020202020204" pitchFamily="34" charset="0"/>
              <a:buChar char="•"/>
            </a:pPr>
            <a:r>
              <a:rPr lang="fr-FR" sz="1200" dirty="0">
                <a:solidFill>
                  <a:srgbClr val="374151"/>
                </a:solidFill>
                <a:latin typeface="Söhne"/>
              </a:rPr>
              <a:t>L'objectif est de détecter la luminosité ambiante et d'allumer ou d'éteindre automatiquement ou manuellement les lumières en fonction des besoins.</a:t>
            </a:r>
          </a:p>
          <a:p>
            <a:pPr marL="1085850" lvl="2" indent="-171450" algn="just">
              <a:lnSpc>
                <a:spcPct val="150000"/>
              </a:lnSpc>
              <a:buFont typeface="Arial" panose="020B0604020202020204" pitchFamily="34" charset="0"/>
              <a:buChar char="•"/>
            </a:pPr>
            <a:r>
              <a:rPr lang="fr-FR" altLang="ko-KR" sz="1200" dirty="0">
                <a:solidFill>
                  <a:srgbClr val="374151"/>
                </a:solidFill>
                <a:latin typeface="Söhne"/>
                <a:cs typeface="Arial" pitchFamily="34" charset="0"/>
              </a:rPr>
              <a:t>l'objectif est de créer un visuel représentant les données du capteur sous forme d'un graphe.</a:t>
            </a:r>
            <a:endParaRPr lang="en-US" altLang="ko-KR" sz="1200" dirty="0">
              <a:solidFill>
                <a:srgbClr val="374151"/>
              </a:solidFill>
              <a:latin typeface="Söhne"/>
              <a:cs typeface="Arial" pitchFamily="34" charset="0"/>
            </a:endParaRPr>
          </a:p>
          <a:p>
            <a:pPr marL="1085850" lvl="2" indent="-171450" algn="just">
              <a:lnSpc>
                <a:spcPct val="150000"/>
              </a:lnSpc>
              <a:buFont typeface="Arial" panose="020B0604020202020204" pitchFamily="34" charset="0"/>
              <a:buChar char="•"/>
            </a:pPr>
            <a:r>
              <a:rPr lang="fr-FR" sz="1200" b="0" i="0" dirty="0">
                <a:solidFill>
                  <a:srgbClr val="374151"/>
                </a:solidFill>
                <a:effectLst/>
                <a:latin typeface="Söhne"/>
              </a:rPr>
              <a:t>l'objectif est d'utiliser les horaires du lever et du coucher du soleil récupérés à partir de l'API Sunrise-Sunset pour automatiser l'allumage et l'extinction de la LED, créant ainsi un système qui s'adapte aux conditions lumineuses naturelles.</a:t>
            </a:r>
            <a:endParaRPr lang="fr-FR" altLang="ko-KR" sz="1200" dirty="0">
              <a:solidFill>
                <a:srgbClr val="374151"/>
              </a:solidFill>
              <a:latin typeface="Söhne"/>
              <a:cs typeface="Arial" pitchFamily="34" charset="0"/>
            </a:endParaRPr>
          </a:p>
        </p:txBody>
      </p:sp>
    </p:spTree>
    <p:extLst>
      <p:ext uri="{BB962C8B-B14F-4D97-AF65-F5344CB8AC3E}">
        <p14:creationId xmlns:p14="http://schemas.microsoft.com/office/powerpoint/2010/main" val="419662278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6388">
            <a:extLst>
              <a:ext uri="{FF2B5EF4-FFF2-40B4-BE49-F238E27FC236}">
                <a16:creationId xmlns:a16="http://schemas.microsoft.com/office/drawing/2014/main" id="{CC3B5B32-6829-43AA-B2B5-FD70700A3358}"/>
              </a:ext>
            </a:extLst>
          </p:cNvPr>
          <p:cNvGrpSpPr/>
          <p:nvPr/>
        </p:nvGrpSpPr>
        <p:grpSpPr>
          <a:xfrm flipH="1">
            <a:off x="7682465" y="2857786"/>
            <a:ext cx="1725194" cy="3399320"/>
            <a:chOff x="4362111" y="2245352"/>
            <a:chExt cx="1526744" cy="3008292"/>
          </a:xfrm>
          <a:solidFill>
            <a:schemeClr val="accent2"/>
          </a:solidFill>
        </p:grpSpPr>
        <p:grpSp>
          <p:nvGrpSpPr>
            <p:cNvPr id="19" name="Group 16387">
              <a:extLst>
                <a:ext uri="{FF2B5EF4-FFF2-40B4-BE49-F238E27FC236}">
                  <a16:creationId xmlns:a16="http://schemas.microsoft.com/office/drawing/2014/main" id="{D4125A60-46BA-423B-843B-210BED3E058B}"/>
                </a:ext>
              </a:extLst>
            </p:cNvPr>
            <p:cNvGrpSpPr/>
            <p:nvPr/>
          </p:nvGrpSpPr>
          <p:grpSpPr>
            <a:xfrm rot="5400000">
              <a:off x="3917845" y="4305320"/>
              <a:ext cx="1392590" cy="504058"/>
              <a:chOff x="4572003" y="3491986"/>
              <a:chExt cx="1989414" cy="720077"/>
            </a:xfrm>
            <a:grpFill/>
          </p:grpSpPr>
          <p:sp>
            <p:nvSpPr>
              <p:cNvPr id="36" name="Block Arc 16384">
                <a:extLst>
                  <a:ext uri="{FF2B5EF4-FFF2-40B4-BE49-F238E27FC236}">
                    <a16:creationId xmlns:a16="http://schemas.microsoft.com/office/drawing/2014/main" id="{246A8E51-275A-4AB2-93EC-EDD82334807B}"/>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7" name="Rectangle 16386">
                <a:extLst>
                  <a:ext uri="{FF2B5EF4-FFF2-40B4-BE49-F238E27FC236}">
                    <a16:creationId xmlns:a16="http://schemas.microsoft.com/office/drawing/2014/main" id="{5C867944-2B4A-40F9-8AC1-EA2F16107E65}"/>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grpSp>
        <p:grpSp>
          <p:nvGrpSpPr>
            <p:cNvPr id="20" name="Group 38">
              <a:extLst>
                <a:ext uri="{FF2B5EF4-FFF2-40B4-BE49-F238E27FC236}">
                  <a16:creationId xmlns:a16="http://schemas.microsoft.com/office/drawing/2014/main" id="{C2508FA4-C2B3-402B-B89A-6B6A735E5774}"/>
                </a:ext>
              </a:extLst>
            </p:cNvPr>
            <p:cNvGrpSpPr/>
            <p:nvPr/>
          </p:nvGrpSpPr>
          <p:grpSpPr>
            <a:xfrm>
              <a:off x="4934247" y="2289861"/>
              <a:ext cx="504056" cy="1260056"/>
              <a:chOff x="4390223" y="2132969"/>
              <a:chExt cx="720080" cy="1800087"/>
            </a:xfrm>
            <a:grpFill/>
          </p:grpSpPr>
          <p:sp>
            <p:nvSpPr>
              <p:cNvPr id="33" name="Block Arc 39">
                <a:extLst>
                  <a:ext uri="{FF2B5EF4-FFF2-40B4-BE49-F238E27FC236}">
                    <a16:creationId xmlns:a16="http://schemas.microsoft.com/office/drawing/2014/main" id="{49F260BC-9A2F-4C1B-8BBC-EDDEEB9566B9}"/>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4" name="Rectangle 40">
                <a:extLst>
                  <a:ext uri="{FF2B5EF4-FFF2-40B4-BE49-F238E27FC236}">
                    <a16:creationId xmlns:a16="http://schemas.microsoft.com/office/drawing/2014/main" id="{F927CCFC-8431-4EA3-BAD6-A54CEA7863C1}"/>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5" name="Rectangle 41">
                <a:extLst>
                  <a:ext uri="{FF2B5EF4-FFF2-40B4-BE49-F238E27FC236}">
                    <a16:creationId xmlns:a16="http://schemas.microsoft.com/office/drawing/2014/main" id="{22DC772C-DFD7-4113-8BBC-BCDA742394BB}"/>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1" name="Group 43">
              <a:extLst>
                <a:ext uri="{FF2B5EF4-FFF2-40B4-BE49-F238E27FC236}">
                  <a16:creationId xmlns:a16="http://schemas.microsoft.com/office/drawing/2014/main" id="{0814152D-FD53-4962-A47C-A88E711E26E3}"/>
                </a:ext>
              </a:extLst>
            </p:cNvPr>
            <p:cNvGrpSpPr/>
            <p:nvPr/>
          </p:nvGrpSpPr>
          <p:grpSpPr>
            <a:xfrm flipH="1">
              <a:off x="4591514" y="3112921"/>
              <a:ext cx="851712" cy="830935"/>
              <a:chOff x="4571999" y="2746017"/>
              <a:chExt cx="1216731" cy="1187053"/>
            </a:xfrm>
            <a:grpFill/>
          </p:grpSpPr>
          <p:sp>
            <p:nvSpPr>
              <p:cNvPr id="30" name="Block Arc 44">
                <a:extLst>
                  <a:ext uri="{FF2B5EF4-FFF2-40B4-BE49-F238E27FC236}">
                    <a16:creationId xmlns:a16="http://schemas.microsoft.com/office/drawing/2014/main" id="{CA186C57-E609-4C59-BDDE-BFD9760237C7}"/>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31" name="Rectangle 45">
                <a:extLst>
                  <a:ext uri="{FF2B5EF4-FFF2-40B4-BE49-F238E27FC236}">
                    <a16:creationId xmlns:a16="http://schemas.microsoft.com/office/drawing/2014/main" id="{A43C7FD1-BFBC-48AE-B029-66BC3EA93E4B}"/>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2" name="Rectangle 46">
                <a:extLst>
                  <a:ext uri="{FF2B5EF4-FFF2-40B4-BE49-F238E27FC236}">
                    <a16:creationId xmlns:a16="http://schemas.microsoft.com/office/drawing/2014/main" id="{33C66FF3-4213-49CD-B7B3-45A08ED598E1}"/>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2" name="Group 47">
              <a:extLst>
                <a:ext uri="{FF2B5EF4-FFF2-40B4-BE49-F238E27FC236}">
                  <a16:creationId xmlns:a16="http://schemas.microsoft.com/office/drawing/2014/main" id="{903AA013-EC14-43F2-90A5-DB3B9B4C91C2}"/>
                </a:ext>
              </a:extLst>
            </p:cNvPr>
            <p:cNvGrpSpPr/>
            <p:nvPr/>
          </p:nvGrpSpPr>
          <p:grpSpPr>
            <a:xfrm flipH="1">
              <a:off x="5384799" y="2828071"/>
              <a:ext cx="504056" cy="504057"/>
              <a:chOff x="4419813" y="3212976"/>
              <a:chExt cx="720080" cy="720080"/>
            </a:xfrm>
            <a:grpFill/>
          </p:grpSpPr>
          <p:sp>
            <p:nvSpPr>
              <p:cNvPr id="27" name="Block Arc 48">
                <a:extLst>
                  <a:ext uri="{FF2B5EF4-FFF2-40B4-BE49-F238E27FC236}">
                    <a16:creationId xmlns:a16="http://schemas.microsoft.com/office/drawing/2014/main" id="{AAE367B2-C86E-4C7C-95BA-8B9D2DA22E47}"/>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8" name="Rectangle 49">
                <a:extLst>
                  <a:ext uri="{FF2B5EF4-FFF2-40B4-BE49-F238E27FC236}">
                    <a16:creationId xmlns:a16="http://schemas.microsoft.com/office/drawing/2014/main" id="{DBADA13F-4C71-4537-9260-415A7EFDBAAF}"/>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9" name="Rectangle 50">
                <a:extLst>
                  <a:ext uri="{FF2B5EF4-FFF2-40B4-BE49-F238E27FC236}">
                    <a16:creationId xmlns:a16="http://schemas.microsoft.com/office/drawing/2014/main" id="{84A7D6A3-4223-4F9B-92A1-BED1939F9766}"/>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3" name="Group 52">
              <a:extLst>
                <a:ext uri="{FF2B5EF4-FFF2-40B4-BE49-F238E27FC236}">
                  <a16:creationId xmlns:a16="http://schemas.microsoft.com/office/drawing/2014/main" id="{D2E6F29A-EAA7-4773-A6A4-E8756074C25B}"/>
                </a:ext>
              </a:extLst>
            </p:cNvPr>
            <p:cNvGrpSpPr/>
            <p:nvPr/>
          </p:nvGrpSpPr>
          <p:grpSpPr>
            <a:xfrm flipH="1">
              <a:off x="4950607" y="2245352"/>
              <a:ext cx="504056" cy="684063"/>
              <a:chOff x="4571999" y="2955823"/>
              <a:chExt cx="720080" cy="977233"/>
            </a:xfrm>
            <a:grpFill/>
          </p:grpSpPr>
          <p:sp>
            <p:nvSpPr>
              <p:cNvPr id="24" name="Block Arc 53">
                <a:extLst>
                  <a:ext uri="{FF2B5EF4-FFF2-40B4-BE49-F238E27FC236}">
                    <a16:creationId xmlns:a16="http://schemas.microsoft.com/office/drawing/2014/main" id="{494FB809-77B3-4D17-AB4B-7F0122211A9D}"/>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5" name="Rectangle 54">
                <a:extLst>
                  <a:ext uri="{FF2B5EF4-FFF2-40B4-BE49-F238E27FC236}">
                    <a16:creationId xmlns:a16="http://schemas.microsoft.com/office/drawing/2014/main" id="{BF2BE955-407C-417F-AC49-FE519C8E877A}"/>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6" name="Rectangle 55">
                <a:extLst>
                  <a:ext uri="{FF2B5EF4-FFF2-40B4-BE49-F238E27FC236}">
                    <a16:creationId xmlns:a16="http://schemas.microsoft.com/office/drawing/2014/main" id="{131756A7-B423-4721-9723-C874B8E8C535}"/>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grpSp>
        <p:nvGrpSpPr>
          <p:cNvPr id="38" name="Group 37">
            <a:extLst>
              <a:ext uri="{FF2B5EF4-FFF2-40B4-BE49-F238E27FC236}">
                <a16:creationId xmlns:a16="http://schemas.microsoft.com/office/drawing/2014/main" id="{B7F1EA60-4436-4EE9-96E5-416A566139F5}"/>
              </a:ext>
            </a:extLst>
          </p:cNvPr>
          <p:cNvGrpSpPr/>
          <p:nvPr/>
        </p:nvGrpSpPr>
        <p:grpSpPr>
          <a:xfrm>
            <a:off x="9588691" y="2776404"/>
            <a:ext cx="1725194" cy="3480701"/>
            <a:chOff x="4362111" y="2173330"/>
            <a:chExt cx="1526744" cy="3080314"/>
          </a:xfrm>
          <a:solidFill>
            <a:schemeClr val="accent2"/>
          </a:solidFill>
        </p:grpSpPr>
        <p:grpSp>
          <p:nvGrpSpPr>
            <p:cNvPr id="39" name="Group 38">
              <a:extLst>
                <a:ext uri="{FF2B5EF4-FFF2-40B4-BE49-F238E27FC236}">
                  <a16:creationId xmlns:a16="http://schemas.microsoft.com/office/drawing/2014/main" id="{4433E626-CD6E-4496-944B-1F6A8CAA1D53}"/>
                </a:ext>
              </a:extLst>
            </p:cNvPr>
            <p:cNvGrpSpPr/>
            <p:nvPr/>
          </p:nvGrpSpPr>
          <p:grpSpPr>
            <a:xfrm rot="5400000">
              <a:off x="3917845" y="4305320"/>
              <a:ext cx="1392590" cy="504058"/>
              <a:chOff x="4572003" y="3491986"/>
              <a:chExt cx="1989414" cy="720077"/>
            </a:xfrm>
            <a:grpFill/>
          </p:grpSpPr>
          <p:sp>
            <p:nvSpPr>
              <p:cNvPr id="60" name="Block Arc 59">
                <a:extLst>
                  <a:ext uri="{FF2B5EF4-FFF2-40B4-BE49-F238E27FC236}">
                    <a16:creationId xmlns:a16="http://schemas.microsoft.com/office/drawing/2014/main" id="{8AF6FEE1-1671-4F5C-BF36-B53857D05AAB}"/>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1" name="Rectangle 60">
                <a:extLst>
                  <a:ext uri="{FF2B5EF4-FFF2-40B4-BE49-F238E27FC236}">
                    <a16:creationId xmlns:a16="http://schemas.microsoft.com/office/drawing/2014/main" id="{376FF6E7-2156-4F1D-8E43-0082C9D384D7}"/>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0" name="Group 39">
              <a:extLst>
                <a:ext uri="{FF2B5EF4-FFF2-40B4-BE49-F238E27FC236}">
                  <a16:creationId xmlns:a16="http://schemas.microsoft.com/office/drawing/2014/main" id="{5AA76338-CAF1-4CFA-A79A-31D0CFCCAD2C}"/>
                </a:ext>
              </a:extLst>
            </p:cNvPr>
            <p:cNvGrpSpPr/>
            <p:nvPr/>
          </p:nvGrpSpPr>
          <p:grpSpPr>
            <a:xfrm>
              <a:off x="4934247" y="2289861"/>
              <a:ext cx="504056" cy="1260056"/>
              <a:chOff x="4390223" y="2132969"/>
              <a:chExt cx="720080" cy="1800087"/>
            </a:xfrm>
            <a:grpFill/>
          </p:grpSpPr>
          <p:sp>
            <p:nvSpPr>
              <p:cNvPr id="57" name="Block Arc 56">
                <a:extLst>
                  <a:ext uri="{FF2B5EF4-FFF2-40B4-BE49-F238E27FC236}">
                    <a16:creationId xmlns:a16="http://schemas.microsoft.com/office/drawing/2014/main" id="{B7588AA2-6466-4393-984A-AB62659AC3BC}"/>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8" name="Rectangle 57">
                <a:extLst>
                  <a:ext uri="{FF2B5EF4-FFF2-40B4-BE49-F238E27FC236}">
                    <a16:creationId xmlns:a16="http://schemas.microsoft.com/office/drawing/2014/main" id="{242914DF-4A6C-4650-97E6-F0B8A7FAE5D2}"/>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9" name="Rectangle 58">
                <a:extLst>
                  <a:ext uri="{FF2B5EF4-FFF2-40B4-BE49-F238E27FC236}">
                    <a16:creationId xmlns:a16="http://schemas.microsoft.com/office/drawing/2014/main" id="{E836B841-FCEC-42BC-B674-D8E5E0BE9B69}"/>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1" name="Group 40">
              <a:extLst>
                <a:ext uri="{FF2B5EF4-FFF2-40B4-BE49-F238E27FC236}">
                  <a16:creationId xmlns:a16="http://schemas.microsoft.com/office/drawing/2014/main" id="{911C6749-D8EE-44DE-8861-25B190124D57}"/>
                </a:ext>
              </a:extLst>
            </p:cNvPr>
            <p:cNvGrpSpPr/>
            <p:nvPr/>
          </p:nvGrpSpPr>
          <p:grpSpPr>
            <a:xfrm flipH="1">
              <a:off x="4591514" y="3112921"/>
              <a:ext cx="851712" cy="830935"/>
              <a:chOff x="4571999" y="2746017"/>
              <a:chExt cx="1216731" cy="1187053"/>
            </a:xfrm>
            <a:grpFill/>
          </p:grpSpPr>
          <p:sp>
            <p:nvSpPr>
              <p:cNvPr id="54" name="Block Arc 53">
                <a:extLst>
                  <a:ext uri="{FF2B5EF4-FFF2-40B4-BE49-F238E27FC236}">
                    <a16:creationId xmlns:a16="http://schemas.microsoft.com/office/drawing/2014/main" id="{DCDA3EBB-9754-4D7B-81C6-CDD0D3224E89}"/>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55" name="Rectangle 54">
                <a:extLst>
                  <a:ext uri="{FF2B5EF4-FFF2-40B4-BE49-F238E27FC236}">
                    <a16:creationId xmlns:a16="http://schemas.microsoft.com/office/drawing/2014/main" id="{2BF6E831-11E5-4B0A-80DE-9DC225AA6A00}"/>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6" name="Rectangle 55">
                <a:extLst>
                  <a:ext uri="{FF2B5EF4-FFF2-40B4-BE49-F238E27FC236}">
                    <a16:creationId xmlns:a16="http://schemas.microsoft.com/office/drawing/2014/main" id="{F7ADC03F-6E3B-4E36-943A-88E5474E4B10}"/>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2" name="Group 41">
              <a:extLst>
                <a:ext uri="{FF2B5EF4-FFF2-40B4-BE49-F238E27FC236}">
                  <a16:creationId xmlns:a16="http://schemas.microsoft.com/office/drawing/2014/main" id="{4CA0324F-3A27-4795-A34B-7E372ED16151}"/>
                </a:ext>
              </a:extLst>
            </p:cNvPr>
            <p:cNvGrpSpPr/>
            <p:nvPr/>
          </p:nvGrpSpPr>
          <p:grpSpPr>
            <a:xfrm flipH="1">
              <a:off x="5384799" y="2828071"/>
              <a:ext cx="504056" cy="504057"/>
              <a:chOff x="4419813" y="3212976"/>
              <a:chExt cx="720080" cy="720080"/>
            </a:xfrm>
            <a:grpFill/>
          </p:grpSpPr>
          <p:sp>
            <p:nvSpPr>
              <p:cNvPr id="51" name="Block Arc 50">
                <a:extLst>
                  <a:ext uri="{FF2B5EF4-FFF2-40B4-BE49-F238E27FC236}">
                    <a16:creationId xmlns:a16="http://schemas.microsoft.com/office/drawing/2014/main" id="{4E6223C1-F892-4783-A4EC-B8C18F00A9F0}"/>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2" name="Rectangle 51">
                <a:extLst>
                  <a:ext uri="{FF2B5EF4-FFF2-40B4-BE49-F238E27FC236}">
                    <a16:creationId xmlns:a16="http://schemas.microsoft.com/office/drawing/2014/main" id="{742E009E-4C34-4C02-96DE-3D692C37CEF8}"/>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3" name="Rectangle 52">
                <a:extLst>
                  <a:ext uri="{FF2B5EF4-FFF2-40B4-BE49-F238E27FC236}">
                    <a16:creationId xmlns:a16="http://schemas.microsoft.com/office/drawing/2014/main" id="{CD657B59-CF96-4878-83D9-83093930F998}"/>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3" name="Group 42">
              <a:extLst>
                <a:ext uri="{FF2B5EF4-FFF2-40B4-BE49-F238E27FC236}">
                  <a16:creationId xmlns:a16="http://schemas.microsoft.com/office/drawing/2014/main" id="{39690762-1FC0-402B-BE61-758261643029}"/>
                </a:ext>
              </a:extLst>
            </p:cNvPr>
            <p:cNvGrpSpPr/>
            <p:nvPr/>
          </p:nvGrpSpPr>
          <p:grpSpPr>
            <a:xfrm flipH="1">
              <a:off x="4950607" y="2245352"/>
              <a:ext cx="504056" cy="684063"/>
              <a:chOff x="4571999" y="2955823"/>
              <a:chExt cx="720080" cy="977233"/>
            </a:xfrm>
            <a:grpFill/>
          </p:grpSpPr>
          <p:sp>
            <p:nvSpPr>
              <p:cNvPr id="48" name="Block Arc 47">
                <a:extLst>
                  <a:ext uri="{FF2B5EF4-FFF2-40B4-BE49-F238E27FC236}">
                    <a16:creationId xmlns:a16="http://schemas.microsoft.com/office/drawing/2014/main" id="{92C416B3-4A1D-4505-BFF3-ED7D941C84C6}"/>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9" name="Rectangle 48">
                <a:extLst>
                  <a:ext uri="{FF2B5EF4-FFF2-40B4-BE49-F238E27FC236}">
                    <a16:creationId xmlns:a16="http://schemas.microsoft.com/office/drawing/2014/main" id="{7F19E2B6-ECEE-493D-BDCC-EF2212B51AF9}"/>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0" name="Rectangle 49">
                <a:extLst>
                  <a:ext uri="{FF2B5EF4-FFF2-40B4-BE49-F238E27FC236}">
                    <a16:creationId xmlns:a16="http://schemas.microsoft.com/office/drawing/2014/main" id="{214D583B-A390-412B-93C8-CBB6FA0BED97}"/>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4" name="Group 43">
              <a:extLst>
                <a:ext uri="{FF2B5EF4-FFF2-40B4-BE49-F238E27FC236}">
                  <a16:creationId xmlns:a16="http://schemas.microsoft.com/office/drawing/2014/main" id="{CFBFE8E8-6057-4766-81A5-4FED5F31D2F3}"/>
                </a:ext>
              </a:extLst>
            </p:cNvPr>
            <p:cNvGrpSpPr/>
            <p:nvPr/>
          </p:nvGrpSpPr>
          <p:grpSpPr>
            <a:xfrm>
              <a:off x="4540436" y="2173330"/>
              <a:ext cx="504056" cy="504057"/>
              <a:chOff x="4238036" y="3212976"/>
              <a:chExt cx="720080" cy="720080"/>
            </a:xfrm>
            <a:grpFill/>
          </p:grpSpPr>
          <p:sp>
            <p:nvSpPr>
              <p:cNvPr id="45" name="Block Arc 44">
                <a:extLst>
                  <a:ext uri="{FF2B5EF4-FFF2-40B4-BE49-F238E27FC236}">
                    <a16:creationId xmlns:a16="http://schemas.microsoft.com/office/drawing/2014/main" id="{614A5D28-1A66-4FEF-8AC9-FEA8792755BC}"/>
                  </a:ext>
                </a:extLst>
              </p:cNvPr>
              <p:cNvSpPr/>
              <p:nvPr/>
            </p:nvSpPr>
            <p:spPr>
              <a:xfrm>
                <a:off x="4238036"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6" name="Rectangle 45">
                <a:extLst>
                  <a:ext uri="{FF2B5EF4-FFF2-40B4-BE49-F238E27FC236}">
                    <a16:creationId xmlns:a16="http://schemas.microsoft.com/office/drawing/2014/main" id="{D59145B5-C42F-4A2A-A36A-EEC336001ADD}"/>
                  </a:ext>
                </a:extLst>
              </p:cNvPr>
              <p:cNvSpPr/>
              <p:nvPr/>
            </p:nvSpPr>
            <p:spPr>
              <a:xfrm rot="10800000">
                <a:off x="4580840" y="3814762"/>
                <a:ext cx="30737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7" name="Rectangle 46">
                <a:extLst>
                  <a:ext uri="{FF2B5EF4-FFF2-40B4-BE49-F238E27FC236}">
                    <a16:creationId xmlns:a16="http://schemas.microsoft.com/office/drawing/2014/main" id="{0404B9F0-4CF3-4937-A4E1-010B702F340C}"/>
                  </a:ext>
                </a:extLst>
              </p:cNvPr>
              <p:cNvSpPr/>
              <p:nvPr/>
            </p:nvSpPr>
            <p:spPr>
              <a:xfrm rot="5400000">
                <a:off x="4153191"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grpSp>
        <p:nvGrpSpPr>
          <p:cNvPr id="62" name="Group 61">
            <a:extLst>
              <a:ext uri="{FF2B5EF4-FFF2-40B4-BE49-F238E27FC236}">
                <a16:creationId xmlns:a16="http://schemas.microsoft.com/office/drawing/2014/main" id="{40EEEEF7-5AA3-465D-AD47-71BF7B751993}"/>
              </a:ext>
            </a:extLst>
          </p:cNvPr>
          <p:cNvGrpSpPr/>
          <p:nvPr/>
        </p:nvGrpSpPr>
        <p:grpSpPr>
          <a:xfrm flipH="1">
            <a:off x="8854878" y="2167458"/>
            <a:ext cx="894196" cy="4020145"/>
            <a:chOff x="4774212" y="2173330"/>
            <a:chExt cx="791336" cy="3557704"/>
          </a:xfrm>
          <a:solidFill>
            <a:schemeClr val="accent2"/>
          </a:solidFill>
        </p:grpSpPr>
        <p:grpSp>
          <p:nvGrpSpPr>
            <p:cNvPr id="63" name="Group 62">
              <a:extLst>
                <a:ext uri="{FF2B5EF4-FFF2-40B4-BE49-F238E27FC236}">
                  <a16:creationId xmlns:a16="http://schemas.microsoft.com/office/drawing/2014/main" id="{D07E6C9C-DBF5-4A57-94C4-F378FA45FFC4}"/>
                </a:ext>
              </a:extLst>
            </p:cNvPr>
            <p:cNvGrpSpPr/>
            <p:nvPr/>
          </p:nvGrpSpPr>
          <p:grpSpPr>
            <a:xfrm rot="5400000">
              <a:off x="4269404" y="4542721"/>
              <a:ext cx="1872567" cy="504060"/>
              <a:chOff x="4568320" y="2646948"/>
              <a:chExt cx="2675098" cy="720082"/>
            </a:xfrm>
            <a:grpFill/>
          </p:grpSpPr>
          <p:sp>
            <p:nvSpPr>
              <p:cNvPr id="79" name="Block Arc 78">
                <a:extLst>
                  <a:ext uri="{FF2B5EF4-FFF2-40B4-BE49-F238E27FC236}">
                    <a16:creationId xmlns:a16="http://schemas.microsoft.com/office/drawing/2014/main" id="{BF04B1A0-F38B-4B7C-97BA-44497384D88F}"/>
                  </a:ext>
                </a:extLst>
              </p:cNvPr>
              <p:cNvSpPr/>
              <p:nvPr/>
            </p:nvSpPr>
            <p:spPr>
              <a:xfrm>
                <a:off x="4568320" y="2646948"/>
                <a:ext cx="720081" cy="720077"/>
              </a:xfrm>
              <a:prstGeom prst="blockArc">
                <a:avLst>
                  <a:gd name="adj1" fmla="val 5390096"/>
                  <a:gd name="adj2" fmla="val 10808525"/>
                  <a:gd name="adj3" fmla="val 169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80" name="Rectangle 79">
                <a:extLst>
                  <a:ext uri="{FF2B5EF4-FFF2-40B4-BE49-F238E27FC236}">
                    <a16:creationId xmlns:a16="http://schemas.microsoft.com/office/drawing/2014/main" id="{93941495-9F7C-436E-B444-BDFAD6D292CF}"/>
                  </a:ext>
                </a:extLst>
              </p:cNvPr>
              <p:cNvSpPr/>
              <p:nvPr/>
            </p:nvSpPr>
            <p:spPr>
              <a:xfrm>
                <a:off x="4904835" y="3248738"/>
                <a:ext cx="233858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4" name="Group 63">
              <a:extLst>
                <a:ext uri="{FF2B5EF4-FFF2-40B4-BE49-F238E27FC236}">
                  <a16:creationId xmlns:a16="http://schemas.microsoft.com/office/drawing/2014/main" id="{BCA8E655-C71D-433D-BB92-0D9DC802E9D7}"/>
                </a:ext>
              </a:extLst>
            </p:cNvPr>
            <p:cNvGrpSpPr/>
            <p:nvPr/>
          </p:nvGrpSpPr>
          <p:grpSpPr>
            <a:xfrm>
              <a:off x="5061492" y="2289861"/>
              <a:ext cx="504056" cy="1260056"/>
              <a:chOff x="4572000" y="2132969"/>
              <a:chExt cx="720080" cy="1800087"/>
            </a:xfrm>
            <a:grpFill/>
          </p:grpSpPr>
          <p:sp>
            <p:nvSpPr>
              <p:cNvPr id="76" name="Block Arc 75">
                <a:extLst>
                  <a:ext uri="{FF2B5EF4-FFF2-40B4-BE49-F238E27FC236}">
                    <a16:creationId xmlns:a16="http://schemas.microsoft.com/office/drawing/2014/main" id="{4D0F7FE5-EE3E-44A2-904D-B141DC81766E}"/>
                  </a:ext>
                </a:extLst>
              </p:cNvPr>
              <p:cNvSpPr/>
              <p:nvPr/>
            </p:nvSpPr>
            <p:spPr>
              <a:xfrm>
                <a:off x="4572000" y="3212976"/>
                <a:ext cx="720080" cy="720080"/>
              </a:xfrm>
              <a:prstGeom prst="blockArc">
                <a:avLst>
                  <a:gd name="adj1" fmla="val 5390096"/>
                  <a:gd name="adj2" fmla="val 10861596"/>
                  <a:gd name="adj3" fmla="val 169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77" name="Rectangle 76">
                <a:extLst>
                  <a:ext uri="{FF2B5EF4-FFF2-40B4-BE49-F238E27FC236}">
                    <a16:creationId xmlns:a16="http://schemas.microsoft.com/office/drawing/2014/main" id="{18EBE49B-938A-4084-8932-1A5AE1721A37}"/>
                  </a:ext>
                </a:extLst>
              </p:cNvPr>
              <p:cNvSpPr/>
              <p:nvPr/>
            </p:nvSpPr>
            <p:spPr>
              <a:xfrm>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8" name="Rectangle 77">
                <a:extLst>
                  <a:ext uri="{FF2B5EF4-FFF2-40B4-BE49-F238E27FC236}">
                    <a16:creationId xmlns:a16="http://schemas.microsoft.com/office/drawing/2014/main" id="{2B3EE0F0-EA4A-4FCB-B76C-DA62D66DDC39}"/>
                  </a:ext>
                </a:extLst>
              </p:cNvPr>
              <p:cNvSpPr/>
              <p:nvPr/>
            </p:nvSpPr>
            <p:spPr>
              <a:xfrm rot="16200000">
                <a:off x="3911144" y="2793825"/>
                <a:ext cx="144000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5" name="Group 64">
              <a:extLst>
                <a:ext uri="{FF2B5EF4-FFF2-40B4-BE49-F238E27FC236}">
                  <a16:creationId xmlns:a16="http://schemas.microsoft.com/office/drawing/2014/main" id="{72D8F072-723E-43AD-A3B6-D1156F24BD8F}"/>
                </a:ext>
              </a:extLst>
            </p:cNvPr>
            <p:cNvGrpSpPr/>
            <p:nvPr/>
          </p:nvGrpSpPr>
          <p:grpSpPr>
            <a:xfrm flipH="1">
              <a:off x="4939171" y="3007784"/>
              <a:ext cx="504056" cy="936063"/>
              <a:chOff x="4572000" y="2595820"/>
              <a:chExt cx="720080" cy="1337236"/>
            </a:xfrm>
            <a:grpFill/>
          </p:grpSpPr>
          <p:sp>
            <p:nvSpPr>
              <p:cNvPr id="74" name="Block Arc 73">
                <a:extLst>
                  <a:ext uri="{FF2B5EF4-FFF2-40B4-BE49-F238E27FC236}">
                    <a16:creationId xmlns:a16="http://schemas.microsoft.com/office/drawing/2014/main" id="{A405DD7B-4B96-440A-8106-41954D3F1EE8}"/>
                  </a:ext>
                </a:extLst>
              </p:cNvPr>
              <p:cNvSpPr/>
              <p:nvPr/>
            </p:nvSpPr>
            <p:spPr>
              <a:xfrm>
                <a:off x="4572000" y="3212976"/>
                <a:ext cx="720080" cy="720080"/>
              </a:xfrm>
              <a:prstGeom prst="blockArc">
                <a:avLst>
                  <a:gd name="adj1" fmla="val 5492085"/>
                  <a:gd name="adj2" fmla="val 10967718"/>
                  <a:gd name="adj3" fmla="val 168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75" name="Rectangle 74">
                <a:extLst>
                  <a:ext uri="{FF2B5EF4-FFF2-40B4-BE49-F238E27FC236}">
                    <a16:creationId xmlns:a16="http://schemas.microsoft.com/office/drawing/2014/main" id="{D10F43AE-63B3-4F22-88BE-ABD247797BD2}"/>
                  </a:ext>
                </a:extLst>
              </p:cNvPr>
              <p:cNvSpPr/>
              <p:nvPr/>
            </p:nvSpPr>
            <p:spPr>
              <a:xfrm rot="5400000">
                <a:off x="4142575" y="3025246"/>
                <a:ext cx="97714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6" name="Group 65">
              <a:extLst>
                <a:ext uri="{FF2B5EF4-FFF2-40B4-BE49-F238E27FC236}">
                  <a16:creationId xmlns:a16="http://schemas.microsoft.com/office/drawing/2014/main" id="{09D53AE0-7227-46FF-8537-4B21EA8B073F}"/>
                </a:ext>
              </a:extLst>
            </p:cNvPr>
            <p:cNvGrpSpPr/>
            <p:nvPr/>
          </p:nvGrpSpPr>
          <p:grpSpPr>
            <a:xfrm flipH="1">
              <a:off x="4950607" y="2245352"/>
              <a:ext cx="504056" cy="684063"/>
              <a:chOff x="4571999" y="2955823"/>
              <a:chExt cx="720080" cy="977233"/>
            </a:xfrm>
            <a:grpFill/>
          </p:grpSpPr>
          <p:sp>
            <p:nvSpPr>
              <p:cNvPr id="71" name="Block Arc 70">
                <a:extLst>
                  <a:ext uri="{FF2B5EF4-FFF2-40B4-BE49-F238E27FC236}">
                    <a16:creationId xmlns:a16="http://schemas.microsoft.com/office/drawing/2014/main" id="{D5600F4B-DA78-457B-889C-25CE44BF92DE}"/>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2" name="Rectangle 71">
                <a:extLst>
                  <a:ext uri="{FF2B5EF4-FFF2-40B4-BE49-F238E27FC236}">
                    <a16:creationId xmlns:a16="http://schemas.microsoft.com/office/drawing/2014/main" id="{56805990-649E-4AF7-A26F-E9530E8C5D2F}"/>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3" name="Rectangle 72">
                <a:extLst>
                  <a:ext uri="{FF2B5EF4-FFF2-40B4-BE49-F238E27FC236}">
                    <a16:creationId xmlns:a16="http://schemas.microsoft.com/office/drawing/2014/main" id="{7A192ADE-20F5-45B4-A7B0-EB482134C4AE}"/>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7" name="Group 66">
              <a:extLst>
                <a:ext uri="{FF2B5EF4-FFF2-40B4-BE49-F238E27FC236}">
                  <a16:creationId xmlns:a16="http://schemas.microsoft.com/office/drawing/2014/main" id="{301A5102-C7AC-4DAE-9FFC-15BE518753A2}"/>
                </a:ext>
              </a:extLst>
            </p:cNvPr>
            <p:cNvGrpSpPr/>
            <p:nvPr/>
          </p:nvGrpSpPr>
          <p:grpSpPr>
            <a:xfrm>
              <a:off x="4774212" y="2173330"/>
              <a:ext cx="504056" cy="504057"/>
              <a:chOff x="4571999" y="3212976"/>
              <a:chExt cx="720080" cy="720080"/>
            </a:xfrm>
            <a:grpFill/>
          </p:grpSpPr>
          <p:sp>
            <p:nvSpPr>
              <p:cNvPr id="68" name="Block Arc 67">
                <a:extLst>
                  <a:ext uri="{FF2B5EF4-FFF2-40B4-BE49-F238E27FC236}">
                    <a16:creationId xmlns:a16="http://schemas.microsoft.com/office/drawing/2014/main" id="{6AFE690F-0E52-4809-A38D-E9D5C2217177}"/>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9" name="Rectangle 68">
                <a:extLst>
                  <a:ext uri="{FF2B5EF4-FFF2-40B4-BE49-F238E27FC236}">
                    <a16:creationId xmlns:a16="http://schemas.microsoft.com/office/drawing/2014/main" id="{2B92AB49-96E5-4D8B-ABF0-77DBE6845D45}"/>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0" name="Rectangle 69">
                <a:extLst>
                  <a:ext uri="{FF2B5EF4-FFF2-40B4-BE49-F238E27FC236}">
                    <a16:creationId xmlns:a16="http://schemas.microsoft.com/office/drawing/2014/main" id="{2B902729-9811-4B1A-B679-AC02DAD4285F}"/>
                  </a:ext>
                </a:extLst>
              </p:cNvPr>
              <p:cNvSpPr/>
              <p:nvPr/>
            </p:nvSpPr>
            <p:spPr>
              <a:xfrm rot="5400000">
                <a:off x="4487153"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sp>
        <p:nvSpPr>
          <p:cNvPr id="81" name="Freeform 5">
            <a:extLst>
              <a:ext uri="{FF2B5EF4-FFF2-40B4-BE49-F238E27FC236}">
                <a16:creationId xmlns:a16="http://schemas.microsoft.com/office/drawing/2014/main" id="{B68703BA-3BCC-46F2-9B09-D5368F90430D}"/>
              </a:ext>
            </a:extLst>
          </p:cNvPr>
          <p:cNvSpPr>
            <a:spLocks noChangeAspect="1"/>
          </p:cNvSpPr>
          <p:nvPr/>
        </p:nvSpPr>
        <p:spPr>
          <a:xfrm flipH="1">
            <a:off x="8421186" y="5181346"/>
            <a:ext cx="2128669" cy="11468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accent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85000"/>
                  <a:lumOff val="15000"/>
                </a:schemeClr>
              </a:solidFill>
            </a:endParaRPr>
          </a:p>
        </p:txBody>
      </p:sp>
      <p:sp>
        <p:nvSpPr>
          <p:cNvPr id="82" name="Rounded Rectangle 3">
            <a:extLst>
              <a:ext uri="{FF2B5EF4-FFF2-40B4-BE49-F238E27FC236}">
                <a16:creationId xmlns:a16="http://schemas.microsoft.com/office/drawing/2014/main" id="{918DA637-97E0-498B-AEA0-11B1FA09747D}"/>
              </a:ext>
            </a:extLst>
          </p:cNvPr>
          <p:cNvSpPr/>
          <p:nvPr/>
        </p:nvSpPr>
        <p:spPr>
          <a:xfrm>
            <a:off x="7581530" y="2386137"/>
            <a:ext cx="314203" cy="302811"/>
          </a:xfrm>
          <a:custGeom>
            <a:avLst/>
            <a:gdLst/>
            <a:ahLst/>
            <a:cxnLst/>
            <a:rect l="l" t="t" r="r" b="b"/>
            <a:pathLst>
              <a:path w="3960000" h="3816424">
                <a:moveTo>
                  <a:pt x="1632916" y="1505594"/>
                </a:moveTo>
                <a:lnTo>
                  <a:pt x="2327086" y="1908213"/>
                </a:lnTo>
                <a:lnTo>
                  <a:pt x="1632916" y="2310831"/>
                </a:lnTo>
                <a:close/>
                <a:moveTo>
                  <a:pt x="1098809" y="972108"/>
                </a:moveTo>
                <a:cubicBezTo>
                  <a:pt x="829868" y="972108"/>
                  <a:pt x="611848" y="1190128"/>
                  <a:pt x="611848" y="1459069"/>
                </a:cubicBezTo>
                <a:lnTo>
                  <a:pt x="611848" y="2357355"/>
                </a:lnTo>
                <a:cubicBezTo>
                  <a:pt x="611848" y="2626296"/>
                  <a:pt x="829868" y="2844316"/>
                  <a:pt x="1098809" y="2844316"/>
                </a:cubicBezTo>
                <a:lnTo>
                  <a:pt x="2861191" y="2844316"/>
                </a:lnTo>
                <a:cubicBezTo>
                  <a:pt x="3130132" y="2844316"/>
                  <a:pt x="3348152" y="2626296"/>
                  <a:pt x="3348152" y="2357355"/>
                </a:cubicBezTo>
                <a:lnTo>
                  <a:pt x="3348152" y="1459069"/>
                </a:lnTo>
                <a:cubicBezTo>
                  <a:pt x="3348152" y="1190128"/>
                  <a:pt x="3130132" y="972108"/>
                  <a:pt x="2861191" y="972108"/>
                </a:cubicBezTo>
                <a:close/>
                <a:moveTo>
                  <a:pt x="747408" y="0"/>
                </a:moveTo>
                <a:lnTo>
                  <a:pt x="3212592" y="0"/>
                </a:lnTo>
                <a:cubicBezTo>
                  <a:pt x="3625374" y="0"/>
                  <a:pt x="3960000" y="334626"/>
                  <a:pt x="3960000" y="747408"/>
                </a:cubicBezTo>
                <a:lnTo>
                  <a:pt x="3960000" y="3069016"/>
                </a:lnTo>
                <a:cubicBezTo>
                  <a:pt x="3960000" y="3481798"/>
                  <a:pt x="3625374" y="3816424"/>
                  <a:pt x="3212592" y="3816424"/>
                </a:cubicBezTo>
                <a:lnTo>
                  <a:pt x="747408" y="3816424"/>
                </a:lnTo>
                <a:cubicBezTo>
                  <a:pt x="334626" y="3816424"/>
                  <a:pt x="0" y="3481798"/>
                  <a:pt x="0" y="3069016"/>
                </a:cubicBezTo>
                <a:lnTo>
                  <a:pt x="0" y="747408"/>
                </a:lnTo>
                <a:cubicBezTo>
                  <a:pt x="0" y="334626"/>
                  <a:pt x="334626" y="0"/>
                  <a:pt x="74740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3" name="Rectangle 1">
            <a:extLst>
              <a:ext uri="{FF2B5EF4-FFF2-40B4-BE49-F238E27FC236}">
                <a16:creationId xmlns:a16="http://schemas.microsoft.com/office/drawing/2014/main" id="{06F198A0-4B9B-4FBD-92A9-34B9033589A3}"/>
              </a:ext>
            </a:extLst>
          </p:cNvPr>
          <p:cNvSpPr>
            <a:spLocks noChangeAspect="1"/>
          </p:cNvSpPr>
          <p:nvPr/>
        </p:nvSpPr>
        <p:spPr>
          <a:xfrm>
            <a:off x="9682974" y="1891891"/>
            <a:ext cx="314168" cy="245622"/>
          </a:xfrm>
          <a:custGeom>
            <a:avLst/>
            <a:gdLst/>
            <a:ahLst/>
            <a:cxnLst/>
            <a:rect l="l" t="t" r="r" b="b"/>
            <a:pathLst>
              <a:path w="3960440" h="3096344">
                <a:moveTo>
                  <a:pt x="2420728" y="924699"/>
                </a:moveTo>
                <a:lnTo>
                  <a:pt x="3404007" y="2376264"/>
                </a:lnTo>
                <a:lnTo>
                  <a:pt x="2464506" y="2376264"/>
                </a:lnTo>
                <a:lnTo>
                  <a:pt x="1437447" y="2376264"/>
                </a:lnTo>
                <a:lnTo>
                  <a:pt x="690242" y="2376264"/>
                </a:lnTo>
                <a:lnTo>
                  <a:pt x="1577375" y="1374065"/>
                </a:lnTo>
                <a:lnTo>
                  <a:pt x="1882688" y="1718980"/>
                </a:lnTo>
                <a:close/>
                <a:moveTo>
                  <a:pt x="1093974" y="613224"/>
                </a:moveTo>
                <a:cubicBezTo>
                  <a:pt x="1292819" y="613224"/>
                  <a:pt x="1454014" y="774419"/>
                  <a:pt x="1454014" y="973264"/>
                </a:cubicBezTo>
                <a:cubicBezTo>
                  <a:pt x="1454014" y="1172109"/>
                  <a:pt x="1292819" y="1333304"/>
                  <a:pt x="1093974" y="1333304"/>
                </a:cubicBezTo>
                <a:cubicBezTo>
                  <a:pt x="895129" y="1333304"/>
                  <a:pt x="733934" y="1172109"/>
                  <a:pt x="733934" y="973264"/>
                </a:cubicBezTo>
                <a:cubicBezTo>
                  <a:pt x="733934" y="774419"/>
                  <a:pt x="895129" y="613224"/>
                  <a:pt x="1093974" y="613224"/>
                </a:cubicBezTo>
                <a:close/>
                <a:moveTo>
                  <a:pt x="396044" y="396044"/>
                </a:moveTo>
                <a:lnTo>
                  <a:pt x="396044" y="2700300"/>
                </a:lnTo>
                <a:lnTo>
                  <a:pt x="3564396" y="2700300"/>
                </a:lnTo>
                <a:lnTo>
                  <a:pt x="3564396" y="396044"/>
                </a:lnTo>
                <a:close/>
                <a:moveTo>
                  <a:pt x="0" y="0"/>
                </a:moveTo>
                <a:lnTo>
                  <a:pt x="3960440" y="0"/>
                </a:lnTo>
                <a:lnTo>
                  <a:pt x="3960440" y="3096344"/>
                </a:lnTo>
                <a:lnTo>
                  <a:pt x="0" y="309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4" name="Rounded Rectangle 7">
            <a:extLst>
              <a:ext uri="{FF2B5EF4-FFF2-40B4-BE49-F238E27FC236}">
                <a16:creationId xmlns:a16="http://schemas.microsoft.com/office/drawing/2014/main" id="{E695184F-E5C0-492D-B716-AE4863EEE8BD}"/>
              </a:ext>
            </a:extLst>
          </p:cNvPr>
          <p:cNvSpPr>
            <a:spLocks noChangeAspect="1"/>
          </p:cNvSpPr>
          <p:nvPr/>
        </p:nvSpPr>
        <p:spPr>
          <a:xfrm>
            <a:off x="9082992" y="1776769"/>
            <a:ext cx="314168" cy="314133"/>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5" name="Rounded Rectangle 5">
            <a:extLst>
              <a:ext uri="{FF2B5EF4-FFF2-40B4-BE49-F238E27FC236}">
                <a16:creationId xmlns:a16="http://schemas.microsoft.com/office/drawing/2014/main" id="{B01E15E1-0738-411E-808A-D7BD9C841E84}"/>
              </a:ext>
            </a:extLst>
          </p:cNvPr>
          <p:cNvSpPr>
            <a:spLocks noChangeAspect="1"/>
          </p:cNvSpPr>
          <p:nvPr/>
        </p:nvSpPr>
        <p:spPr>
          <a:xfrm>
            <a:off x="7743978" y="4190594"/>
            <a:ext cx="314168" cy="314133"/>
          </a:xfrm>
          <a:custGeom>
            <a:avLst/>
            <a:gdLst/>
            <a:ahLst/>
            <a:cxnLst/>
            <a:rect l="l" t="t" r="r" b="b"/>
            <a:pathLst>
              <a:path w="3960440" h="396000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6" name="Trapezoid 3">
            <a:extLst>
              <a:ext uri="{FF2B5EF4-FFF2-40B4-BE49-F238E27FC236}">
                <a16:creationId xmlns:a16="http://schemas.microsoft.com/office/drawing/2014/main" id="{55FB8BC9-704C-4186-A13B-DCAD4B339845}"/>
              </a:ext>
            </a:extLst>
          </p:cNvPr>
          <p:cNvSpPr>
            <a:spLocks noChangeAspect="1"/>
          </p:cNvSpPr>
          <p:nvPr/>
        </p:nvSpPr>
        <p:spPr>
          <a:xfrm>
            <a:off x="8479580" y="2346207"/>
            <a:ext cx="308256" cy="314168"/>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7" name="Rounded Rectangle 8">
            <a:extLst>
              <a:ext uri="{FF2B5EF4-FFF2-40B4-BE49-F238E27FC236}">
                <a16:creationId xmlns:a16="http://schemas.microsoft.com/office/drawing/2014/main" id="{DB50CACD-8894-4668-AE9F-CC3CE7789CD0}"/>
              </a:ext>
            </a:extLst>
          </p:cNvPr>
          <p:cNvSpPr/>
          <p:nvPr/>
        </p:nvSpPr>
        <p:spPr>
          <a:xfrm>
            <a:off x="10151386" y="2324666"/>
            <a:ext cx="314168" cy="314168"/>
          </a:xfrm>
          <a:custGeom>
            <a:avLst/>
            <a:gdLst/>
            <a:ahLst/>
            <a:cxnLst/>
            <a:rect l="l" t="t" r="r" b="b"/>
            <a:pathLst>
              <a:path w="3960440" h="3960000">
                <a:moveTo>
                  <a:pt x="2723924" y="666561"/>
                </a:moveTo>
                <a:cubicBezTo>
                  <a:pt x="2712585" y="666561"/>
                  <a:pt x="2701603" y="668088"/>
                  <a:pt x="2691750" y="673056"/>
                </a:cubicBezTo>
                <a:lnTo>
                  <a:pt x="2656848" y="673413"/>
                </a:lnTo>
                <a:lnTo>
                  <a:pt x="1433848" y="933370"/>
                </a:lnTo>
                <a:cubicBezTo>
                  <a:pt x="1393875" y="941867"/>
                  <a:pt x="1362077" y="967781"/>
                  <a:pt x="1346376" y="1002337"/>
                </a:cubicBezTo>
                <a:cubicBezTo>
                  <a:pt x="1331078" y="1020672"/>
                  <a:pt x="1323217" y="1044404"/>
                  <a:pt x="1323217" y="1069971"/>
                </a:cubicBezTo>
                <a:lnTo>
                  <a:pt x="1323217" y="2547593"/>
                </a:lnTo>
                <a:cubicBezTo>
                  <a:pt x="1271037" y="2529901"/>
                  <a:pt x="1213870" y="2520528"/>
                  <a:pt x="1154017" y="2520528"/>
                </a:cubicBezTo>
                <a:cubicBezTo>
                  <a:pt x="901512" y="2520528"/>
                  <a:pt x="696817" y="2687354"/>
                  <a:pt x="696817" y="2893144"/>
                </a:cubicBezTo>
                <a:cubicBezTo>
                  <a:pt x="696817" y="3098934"/>
                  <a:pt x="901512" y="3265760"/>
                  <a:pt x="1154017" y="3265760"/>
                </a:cubicBezTo>
                <a:cubicBezTo>
                  <a:pt x="1406522" y="3265760"/>
                  <a:pt x="1611217" y="3098934"/>
                  <a:pt x="1611217" y="2893144"/>
                </a:cubicBezTo>
                <a:cubicBezTo>
                  <a:pt x="1611217" y="2882349"/>
                  <a:pt x="1610654" y="2871660"/>
                  <a:pt x="1607283" y="2861334"/>
                </a:cubicBezTo>
                <a:lnTo>
                  <a:pt x="1611217" y="2841845"/>
                </a:lnTo>
                <a:lnTo>
                  <a:pt x="1611217" y="1521342"/>
                </a:lnTo>
                <a:lnTo>
                  <a:pt x="2600320" y="1311101"/>
                </a:lnTo>
                <a:lnTo>
                  <a:pt x="2600320" y="2327965"/>
                </a:lnTo>
                <a:cubicBezTo>
                  <a:pt x="2547472" y="2309959"/>
                  <a:pt x="2489516" y="2300312"/>
                  <a:pt x="2428795" y="2300312"/>
                </a:cubicBezTo>
                <a:cubicBezTo>
                  <a:pt x="2176290" y="2300312"/>
                  <a:pt x="1971595" y="2467138"/>
                  <a:pt x="1971595" y="2672928"/>
                </a:cubicBezTo>
                <a:cubicBezTo>
                  <a:pt x="1971595" y="2878718"/>
                  <a:pt x="2176290" y="3045544"/>
                  <a:pt x="2428795" y="3045544"/>
                </a:cubicBezTo>
                <a:cubicBezTo>
                  <a:pt x="2675391" y="3045544"/>
                  <a:pt x="2876388" y="2886436"/>
                  <a:pt x="2884224" y="2687245"/>
                </a:cubicBezTo>
                <a:lnTo>
                  <a:pt x="2888320" y="2666957"/>
                </a:lnTo>
                <a:lnTo>
                  <a:pt x="2888320" y="790165"/>
                </a:lnTo>
                <a:cubicBezTo>
                  <a:pt x="2888320" y="721900"/>
                  <a:pt x="2832981" y="666561"/>
                  <a:pt x="2764716" y="66656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8" name="Rounded Rectangle 1">
            <a:extLst>
              <a:ext uri="{FF2B5EF4-FFF2-40B4-BE49-F238E27FC236}">
                <a16:creationId xmlns:a16="http://schemas.microsoft.com/office/drawing/2014/main" id="{1A47B60C-6E55-4F0E-A7A3-6B59BCF17C4E}"/>
              </a:ext>
            </a:extLst>
          </p:cNvPr>
          <p:cNvSpPr>
            <a:spLocks noChangeAspect="1"/>
          </p:cNvSpPr>
          <p:nvPr/>
        </p:nvSpPr>
        <p:spPr>
          <a:xfrm>
            <a:off x="7812103" y="2815193"/>
            <a:ext cx="314168" cy="264123"/>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9" name="Oval 2">
            <a:extLst>
              <a:ext uri="{FF2B5EF4-FFF2-40B4-BE49-F238E27FC236}">
                <a16:creationId xmlns:a16="http://schemas.microsoft.com/office/drawing/2014/main" id="{EF9EBA30-865E-4B98-8690-F61519451F81}"/>
              </a:ext>
            </a:extLst>
          </p:cNvPr>
          <p:cNvSpPr>
            <a:spLocks noChangeAspect="1"/>
          </p:cNvSpPr>
          <p:nvPr/>
        </p:nvSpPr>
        <p:spPr>
          <a:xfrm>
            <a:off x="8598510" y="1903547"/>
            <a:ext cx="314168" cy="242760"/>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0" name="Block Arc 5">
            <a:extLst>
              <a:ext uri="{FF2B5EF4-FFF2-40B4-BE49-F238E27FC236}">
                <a16:creationId xmlns:a16="http://schemas.microsoft.com/office/drawing/2014/main" id="{0039BC13-2FC0-4C7E-A78C-A0228971FFB7}"/>
              </a:ext>
            </a:extLst>
          </p:cNvPr>
          <p:cNvSpPr>
            <a:spLocks noChangeAspect="1"/>
          </p:cNvSpPr>
          <p:nvPr/>
        </p:nvSpPr>
        <p:spPr>
          <a:xfrm rot="10800000">
            <a:off x="8333725" y="2960384"/>
            <a:ext cx="291341" cy="314168"/>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1" name="Rounded Rectangle 5">
            <a:extLst>
              <a:ext uri="{FF2B5EF4-FFF2-40B4-BE49-F238E27FC236}">
                <a16:creationId xmlns:a16="http://schemas.microsoft.com/office/drawing/2014/main" id="{09016EDD-5F1F-4FB8-88E8-90C4748142E0}"/>
              </a:ext>
            </a:extLst>
          </p:cNvPr>
          <p:cNvSpPr>
            <a:spLocks/>
          </p:cNvSpPr>
          <p:nvPr/>
        </p:nvSpPr>
        <p:spPr>
          <a:xfrm>
            <a:off x="10666168" y="2421951"/>
            <a:ext cx="314168" cy="314168"/>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2" name="Oval 6">
            <a:extLst>
              <a:ext uri="{FF2B5EF4-FFF2-40B4-BE49-F238E27FC236}">
                <a16:creationId xmlns:a16="http://schemas.microsoft.com/office/drawing/2014/main" id="{EA6EA148-1A60-4854-943F-5636B5B842E6}"/>
              </a:ext>
            </a:extLst>
          </p:cNvPr>
          <p:cNvSpPr>
            <a:spLocks noChangeAspect="1"/>
          </p:cNvSpPr>
          <p:nvPr/>
        </p:nvSpPr>
        <p:spPr>
          <a:xfrm rot="678773">
            <a:off x="7434992" y="3114687"/>
            <a:ext cx="328974" cy="333882"/>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3" name="Rectangle 1">
            <a:extLst>
              <a:ext uri="{FF2B5EF4-FFF2-40B4-BE49-F238E27FC236}">
                <a16:creationId xmlns:a16="http://schemas.microsoft.com/office/drawing/2014/main" id="{E30539CE-C361-424E-8879-22853DE7577F}"/>
              </a:ext>
            </a:extLst>
          </p:cNvPr>
          <p:cNvSpPr>
            <a:spLocks noChangeAspect="1"/>
          </p:cNvSpPr>
          <p:nvPr/>
        </p:nvSpPr>
        <p:spPr>
          <a:xfrm>
            <a:off x="11193168" y="3153405"/>
            <a:ext cx="314168" cy="309525"/>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4" name="Freeform 14">
            <a:extLst>
              <a:ext uri="{FF2B5EF4-FFF2-40B4-BE49-F238E27FC236}">
                <a16:creationId xmlns:a16="http://schemas.microsoft.com/office/drawing/2014/main" id="{D736FAE8-C845-4FF2-96CF-6C3BD80A070B}"/>
              </a:ext>
            </a:extLst>
          </p:cNvPr>
          <p:cNvSpPr>
            <a:spLocks noChangeAspect="1"/>
          </p:cNvSpPr>
          <p:nvPr/>
        </p:nvSpPr>
        <p:spPr>
          <a:xfrm>
            <a:off x="7315097" y="3595408"/>
            <a:ext cx="293069" cy="333882"/>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5" name="Rounded Rectangle 4">
            <a:extLst>
              <a:ext uri="{FF2B5EF4-FFF2-40B4-BE49-F238E27FC236}">
                <a16:creationId xmlns:a16="http://schemas.microsoft.com/office/drawing/2014/main" id="{B301DDEA-F9A0-4B0E-869F-23C4B620A5C3}"/>
              </a:ext>
            </a:extLst>
          </p:cNvPr>
          <p:cNvSpPr>
            <a:spLocks noChangeAspect="1"/>
          </p:cNvSpPr>
          <p:nvPr/>
        </p:nvSpPr>
        <p:spPr>
          <a:xfrm>
            <a:off x="9388304" y="3644413"/>
            <a:ext cx="333919" cy="333882"/>
          </a:xfrm>
          <a:custGeom>
            <a:avLst/>
            <a:gdLst/>
            <a:ahLst/>
            <a:cxnLst/>
            <a:rect l="l" t="t" r="r" b="b"/>
            <a:pathLst>
              <a:path w="3960440" h="3960000">
                <a:moveTo>
                  <a:pt x="985442" y="1197582"/>
                </a:moveTo>
                <a:cubicBezTo>
                  <a:pt x="764609" y="1197582"/>
                  <a:pt x="585589" y="1376602"/>
                  <a:pt x="585589" y="1597435"/>
                </a:cubicBezTo>
                <a:lnTo>
                  <a:pt x="585589" y="2453913"/>
                </a:lnTo>
                <a:cubicBezTo>
                  <a:pt x="585589" y="2674746"/>
                  <a:pt x="764609" y="2853766"/>
                  <a:pt x="985442" y="2853766"/>
                </a:cubicBezTo>
                <a:lnTo>
                  <a:pt x="2273968" y="2853766"/>
                </a:lnTo>
                <a:cubicBezTo>
                  <a:pt x="2494801" y="2853766"/>
                  <a:pt x="2673821" y="2674746"/>
                  <a:pt x="2673821" y="2453913"/>
                </a:cubicBezTo>
                <a:lnTo>
                  <a:pt x="2673821" y="2353524"/>
                </a:lnTo>
                <a:lnTo>
                  <a:pt x="3281897" y="2810341"/>
                </a:lnTo>
                <a:lnTo>
                  <a:pt x="3281897" y="1241009"/>
                </a:lnTo>
                <a:lnTo>
                  <a:pt x="2673821" y="1697826"/>
                </a:lnTo>
                <a:lnTo>
                  <a:pt x="2673821" y="1597435"/>
                </a:lnTo>
                <a:cubicBezTo>
                  <a:pt x="2673821" y="1376602"/>
                  <a:pt x="2494801" y="1197582"/>
                  <a:pt x="2273968" y="1197582"/>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6" name="Rounded Rectangle 9">
            <a:extLst>
              <a:ext uri="{FF2B5EF4-FFF2-40B4-BE49-F238E27FC236}">
                <a16:creationId xmlns:a16="http://schemas.microsoft.com/office/drawing/2014/main" id="{5978452C-3670-42F5-A572-D8E2B3FA95D5}"/>
              </a:ext>
            </a:extLst>
          </p:cNvPr>
          <p:cNvSpPr>
            <a:spLocks/>
          </p:cNvSpPr>
          <p:nvPr/>
        </p:nvSpPr>
        <p:spPr>
          <a:xfrm>
            <a:off x="7848475" y="3430845"/>
            <a:ext cx="333882" cy="333882"/>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7" name="Rounded Rectangle 7">
            <a:extLst>
              <a:ext uri="{FF2B5EF4-FFF2-40B4-BE49-F238E27FC236}">
                <a16:creationId xmlns:a16="http://schemas.microsoft.com/office/drawing/2014/main" id="{423D73B9-5C11-4264-8CDF-9E1388A0D840}"/>
              </a:ext>
            </a:extLst>
          </p:cNvPr>
          <p:cNvSpPr>
            <a:spLocks noChangeAspect="1"/>
          </p:cNvSpPr>
          <p:nvPr/>
        </p:nvSpPr>
        <p:spPr>
          <a:xfrm>
            <a:off x="9824351" y="3431598"/>
            <a:ext cx="333919" cy="333882"/>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8" name="Rounded Rectangle 1">
            <a:extLst>
              <a:ext uri="{FF2B5EF4-FFF2-40B4-BE49-F238E27FC236}">
                <a16:creationId xmlns:a16="http://schemas.microsoft.com/office/drawing/2014/main" id="{A967ED42-666B-4A8F-874C-696A3453AE78}"/>
              </a:ext>
            </a:extLst>
          </p:cNvPr>
          <p:cNvSpPr/>
          <p:nvPr/>
        </p:nvSpPr>
        <p:spPr>
          <a:xfrm rot="2648398">
            <a:off x="8418853" y="3736045"/>
            <a:ext cx="152994" cy="391286"/>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9" name="Freeform 20">
            <a:extLst>
              <a:ext uri="{FF2B5EF4-FFF2-40B4-BE49-F238E27FC236}">
                <a16:creationId xmlns:a16="http://schemas.microsoft.com/office/drawing/2014/main" id="{E7EA4D8C-1255-4667-8798-A68E8BC1DADC}"/>
              </a:ext>
            </a:extLst>
          </p:cNvPr>
          <p:cNvSpPr/>
          <p:nvPr/>
        </p:nvSpPr>
        <p:spPr>
          <a:xfrm flipH="1">
            <a:off x="10895166" y="4140438"/>
            <a:ext cx="333882" cy="321039"/>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0" name="Donut 6">
            <a:extLst>
              <a:ext uri="{FF2B5EF4-FFF2-40B4-BE49-F238E27FC236}">
                <a16:creationId xmlns:a16="http://schemas.microsoft.com/office/drawing/2014/main" id="{A295AF4B-FA2A-49D0-AF11-7B95EE29E5B4}"/>
              </a:ext>
            </a:extLst>
          </p:cNvPr>
          <p:cNvSpPr>
            <a:spLocks noChangeAspect="1"/>
          </p:cNvSpPr>
          <p:nvPr/>
        </p:nvSpPr>
        <p:spPr>
          <a:xfrm>
            <a:off x="9915340" y="4212639"/>
            <a:ext cx="333882" cy="333882"/>
          </a:xfrm>
          <a:custGeom>
            <a:avLst/>
            <a:gdLst/>
            <a:ahLst/>
            <a:cxnLst/>
            <a:rect l="l" t="t" r="r" b="b"/>
            <a:pathLst>
              <a:path w="3960000" h="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1" name="Freeform 22">
            <a:extLst>
              <a:ext uri="{FF2B5EF4-FFF2-40B4-BE49-F238E27FC236}">
                <a16:creationId xmlns:a16="http://schemas.microsoft.com/office/drawing/2014/main" id="{0FD9888F-E0BC-48D7-B9FC-9C2C8B324453}"/>
              </a:ext>
            </a:extLst>
          </p:cNvPr>
          <p:cNvSpPr>
            <a:spLocks noChangeAspect="1"/>
          </p:cNvSpPr>
          <p:nvPr/>
        </p:nvSpPr>
        <p:spPr>
          <a:xfrm rot="8580000">
            <a:off x="8854245" y="4188670"/>
            <a:ext cx="334774" cy="33388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2" name="Oval 10">
            <a:extLst>
              <a:ext uri="{FF2B5EF4-FFF2-40B4-BE49-F238E27FC236}">
                <a16:creationId xmlns:a16="http://schemas.microsoft.com/office/drawing/2014/main" id="{BFBFCD1D-38FD-4367-BAAA-40A383CCE5F9}"/>
              </a:ext>
            </a:extLst>
          </p:cNvPr>
          <p:cNvSpPr/>
          <p:nvPr/>
        </p:nvSpPr>
        <p:spPr>
          <a:xfrm>
            <a:off x="10946267" y="2817827"/>
            <a:ext cx="274046" cy="272660"/>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3" name="Freeform 23">
            <a:extLst>
              <a:ext uri="{FF2B5EF4-FFF2-40B4-BE49-F238E27FC236}">
                <a16:creationId xmlns:a16="http://schemas.microsoft.com/office/drawing/2014/main" id="{E7E99D0B-A512-43C2-8221-4F1790EA912A}"/>
              </a:ext>
            </a:extLst>
          </p:cNvPr>
          <p:cNvSpPr>
            <a:spLocks noChangeAspect="1"/>
          </p:cNvSpPr>
          <p:nvPr/>
        </p:nvSpPr>
        <p:spPr>
          <a:xfrm flipH="1">
            <a:off x="10744307" y="3534225"/>
            <a:ext cx="381264" cy="242587"/>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4" name="Freeform 24">
            <a:extLst>
              <a:ext uri="{FF2B5EF4-FFF2-40B4-BE49-F238E27FC236}">
                <a16:creationId xmlns:a16="http://schemas.microsoft.com/office/drawing/2014/main" id="{75E859E9-0727-4A81-AB8F-453333C0490D}"/>
              </a:ext>
            </a:extLst>
          </p:cNvPr>
          <p:cNvSpPr/>
          <p:nvPr/>
        </p:nvSpPr>
        <p:spPr>
          <a:xfrm flipH="1">
            <a:off x="9798036" y="2451352"/>
            <a:ext cx="273937" cy="274090"/>
          </a:xfrm>
          <a:custGeom>
            <a:avLst/>
            <a:gdLst/>
            <a:ahLst/>
            <a:cxnLst/>
            <a:rect l="l" t="t" r="r" b="b"/>
            <a:pathLst>
              <a:path w="2488805" h="2473621">
                <a:moveTo>
                  <a:pt x="1244564" y="0"/>
                </a:moveTo>
                <a:cubicBezTo>
                  <a:pt x="1244510" y="2"/>
                  <a:pt x="1244456" y="4"/>
                  <a:pt x="1244403" y="22"/>
                </a:cubicBezTo>
                <a:cubicBezTo>
                  <a:pt x="1244349" y="4"/>
                  <a:pt x="1244295" y="2"/>
                  <a:pt x="1244241" y="0"/>
                </a:cubicBezTo>
                <a:lnTo>
                  <a:pt x="1244241" y="44"/>
                </a:lnTo>
                <a:cubicBezTo>
                  <a:pt x="830610" y="15046"/>
                  <a:pt x="631539" y="347752"/>
                  <a:pt x="626522" y="649408"/>
                </a:cubicBezTo>
                <a:cubicBezTo>
                  <a:pt x="618710" y="1030167"/>
                  <a:pt x="753639" y="1253931"/>
                  <a:pt x="824779" y="1348099"/>
                </a:cubicBezTo>
                <a:cubicBezTo>
                  <a:pt x="887989" y="1431697"/>
                  <a:pt x="984094" y="1590503"/>
                  <a:pt x="873647" y="1645186"/>
                </a:cubicBezTo>
                <a:cubicBezTo>
                  <a:pt x="574796" y="1787663"/>
                  <a:pt x="318232" y="1887856"/>
                  <a:pt x="183234" y="1990691"/>
                </a:cubicBezTo>
                <a:cubicBezTo>
                  <a:pt x="-38127" y="2175453"/>
                  <a:pt x="-3140" y="2386642"/>
                  <a:pt x="10705" y="2473621"/>
                </a:cubicBezTo>
                <a:lnTo>
                  <a:pt x="1244403" y="2472578"/>
                </a:lnTo>
                <a:lnTo>
                  <a:pt x="2478100" y="2473621"/>
                </a:lnTo>
                <a:cubicBezTo>
                  <a:pt x="2491945" y="2386642"/>
                  <a:pt x="2526932" y="2175453"/>
                  <a:pt x="2305571" y="1990691"/>
                </a:cubicBezTo>
                <a:cubicBezTo>
                  <a:pt x="2170573" y="1887856"/>
                  <a:pt x="1914009" y="1787663"/>
                  <a:pt x="1615158" y="1645186"/>
                </a:cubicBezTo>
                <a:cubicBezTo>
                  <a:pt x="1504711" y="1590503"/>
                  <a:pt x="1600816" y="1431697"/>
                  <a:pt x="1664026" y="1348099"/>
                </a:cubicBezTo>
                <a:cubicBezTo>
                  <a:pt x="1735166" y="1253931"/>
                  <a:pt x="1870095" y="1030167"/>
                  <a:pt x="1862283" y="649408"/>
                </a:cubicBezTo>
                <a:cubicBezTo>
                  <a:pt x="1857266" y="347752"/>
                  <a:pt x="1658195" y="15046"/>
                  <a:pt x="1244564" y="4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5" name="Rectangle 6">
            <a:extLst>
              <a:ext uri="{FF2B5EF4-FFF2-40B4-BE49-F238E27FC236}">
                <a16:creationId xmlns:a16="http://schemas.microsoft.com/office/drawing/2014/main" id="{FC49CAAF-798A-4CB4-B855-30560221045D}"/>
              </a:ext>
            </a:extLst>
          </p:cNvPr>
          <p:cNvSpPr>
            <a:spLocks noChangeAspect="1"/>
          </p:cNvSpPr>
          <p:nvPr/>
        </p:nvSpPr>
        <p:spPr>
          <a:xfrm>
            <a:off x="10404476" y="3090487"/>
            <a:ext cx="269910" cy="275443"/>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6" name="Down Arrow 1">
            <a:extLst>
              <a:ext uri="{FF2B5EF4-FFF2-40B4-BE49-F238E27FC236}">
                <a16:creationId xmlns:a16="http://schemas.microsoft.com/office/drawing/2014/main" id="{2BFFB998-92F5-43BC-80EE-7AAF6B375559}"/>
              </a:ext>
            </a:extLst>
          </p:cNvPr>
          <p:cNvSpPr>
            <a:spLocks noChangeAspect="1"/>
          </p:cNvSpPr>
          <p:nvPr/>
        </p:nvSpPr>
        <p:spPr>
          <a:xfrm>
            <a:off x="9685369" y="4229285"/>
            <a:ext cx="187553" cy="275443"/>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7" name="Rounded Rectangle 1">
            <a:extLst>
              <a:ext uri="{FF2B5EF4-FFF2-40B4-BE49-F238E27FC236}">
                <a16:creationId xmlns:a16="http://schemas.microsoft.com/office/drawing/2014/main" id="{3B61D4F9-7EB1-42EE-A4C5-445592C5791F}"/>
              </a:ext>
            </a:extLst>
          </p:cNvPr>
          <p:cNvSpPr>
            <a:spLocks noChangeAspect="1"/>
          </p:cNvSpPr>
          <p:nvPr/>
        </p:nvSpPr>
        <p:spPr>
          <a:xfrm>
            <a:off x="9530953" y="2882971"/>
            <a:ext cx="168210" cy="284844"/>
          </a:xfrm>
          <a:custGeom>
            <a:avLst/>
            <a:gdLst/>
            <a:ahLst/>
            <a:cxnLst/>
            <a:rect l="l" t="t" r="r" b="b"/>
            <a:pathLst>
              <a:path w="2340000" h="3962520">
                <a:moveTo>
                  <a:pt x="437437" y="3058315"/>
                </a:moveTo>
                <a:lnTo>
                  <a:pt x="1877437" y="3058315"/>
                </a:lnTo>
                <a:lnTo>
                  <a:pt x="1877437" y="3526315"/>
                </a:lnTo>
                <a:lnTo>
                  <a:pt x="437437" y="3526315"/>
                </a:lnTo>
                <a:close/>
                <a:moveTo>
                  <a:pt x="437437" y="2464263"/>
                </a:moveTo>
                <a:lnTo>
                  <a:pt x="1877437" y="2464263"/>
                </a:lnTo>
                <a:lnTo>
                  <a:pt x="1877437" y="2932263"/>
                </a:lnTo>
                <a:lnTo>
                  <a:pt x="437437" y="2932263"/>
                </a:lnTo>
                <a:close/>
                <a:moveTo>
                  <a:pt x="437437" y="1870211"/>
                </a:moveTo>
                <a:lnTo>
                  <a:pt x="1877437" y="1870211"/>
                </a:lnTo>
                <a:lnTo>
                  <a:pt x="1877437" y="2338211"/>
                </a:lnTo>
                <a:lnTo>
                  <a:pt x="437437" y="2338211"/>
                </a:lnTo>
                <a:close/>
                <a:moveTo>
                  <a:pt x="437437" y="1276159"/>
                </a:moveTo>
                <a:lnTo>
                  <a:pt x="1877437" y="1276159"/>
                </a:lnTo>
                <a:lnTo>
                  <a:pt x="1877437" y="1744159"/>
                </a:lnTo>
                <a:lnTo>
                  <a:pt x="437437" y="1744159"/>
                </a:lnTo>
                <a:close/>
                <a:moveTo>
                  <a:pt x="437437" y="682107"/>
                </a:moveTo>
                <a:lnTo>
                  <a:pt x="1877437" y="682107"/>
                </a:lnTo>
                <a:lnTo>
                  <a:pt x="1877437" y="1150107"/>
                </a:lnTo>
                <a:lnTo>
                  <a:pt x="437437" y="1150107"/>
                </a:lnTo>
                <a:close/>
                <a:moveTo>
                  <a:pt x="270000" y="538035"/>
                </a:moveTo>
                <a:lnTo>
                  <a:pt x="270000" y="3692320"/>
                </a:lnTo>
                <a:lnTo>
                  <a:pt x="2070000" y="3692320"/>
                </a:lnTo>
                <a:lnTo>
                  <a:pt x="2070000" y="538035"/>
                </a:lnTo>
                <a:close/>
                <a:moveTo>
                  <a:pt x="983190" y="0"/>
                </a:moveTo>
                <a:lnTo>
                  <a:pt x="1356810" y="0"/>
                </a:lnTo>
                <a:cubicBezTo>
                  <a:pt x="1412713" y="0"/>
                  <a:pt x="1458032" y="45319"/>
                  <a:pt x="1458032" y="101222"/>
                </a:cubicBezTo>
                <a:lnTo>
                  <a:pt x="1458032" y="251184"/>
                </a:lnTo>
                <a:lnTo>
                  <a:pt x="1949992" y="251184"/>
                </a:lnTo>
                <a:cubicBezTo>
                  <a:pt x="2165387" y="251184"/>
                  <a:pt x="2340000" y="425797"/>
                  <a:pt x="2340000" y="641192"/>
                </a:cubicBezTo>
                <a:lnTo>
                  <a:pt x="2340000" y="3572512"/>
                </a:lnTo>
                <a:cubicBezTo>
                  <a:pt x="2340000" y="3787907"/>
                  <a:pt x="2165387" y="3962520"/>
                  <a:pt x="1949992" y="3962520"/>
                </a:cubicBezTo>
                <a:lnTo>
                  <a:pt x="390008" y="3962520"/>
                </a:lnTo>
                <a:cubicBezTo>
                  <a:pt x="174613" y="3962520"/>
                  <a:pt x="0" y="3787907"/>
                  <a:pt x="0" y="3572512"/>
                </a:cubicBezTo>
                <a:lnTo>
                  <a:pt x="0" y="641192"/>
                </a:lnTo>
                <a:cubicBezTo>
                  <a:pt x="0" y="425797"/>
                  <a:pt x="174613" y="251184"/>
                  <a:pt x="390008" y="251184"/>
                </a:cubicBezTo>
                <a:lnTo>
                  <a:pt x="881968" y="251184"/>
                </a:lnTo>
                <a:lnTo>
                  <a:pt x="881968" y="101222"/>
                </a:lnTo>
                <a:cubicBezTo>
                  <a:pt x="881968" y="45319"/>
                  <a:pt x="927287" y="0"/>
                  <a:pt x="9831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8" name="Down Arrow 1">
            <a:extLst>
              <a:ext uri="{FF2B5EF4-FFF2-40B4-BE49-F238E27FC236}">
                <a16:creationId xmlns:a16="http://schemas.microsoft.com/office/drawing/2014/main" id="{93BB6220-49DD-4D1F-ABCF-B14DAA73D99E}"/>
              </a:ext>
            </a:extLst>
          </p:cNvPr>
          <p:cNvSpPr>
            <a:spLocks noChangeAspect="1"/>
          </p:cNvSpPr>
          <p:nvPr/>
        </p:nvSpPr>
        <p:spPr>
          <a:xfrm rot="10800000" flipH="1">
            <a:off x="10475522" y="2003284"/>
            <a:ext cx="241238" cy="270910"/>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9" name="Trapezoid 1">
            <a:extLst>
              <a:ext uri="{FF2B5EF4-FFF2-40B4-BE49-F238E27FC236}">
                <a16:creationId xmlns:a16="http://schemas.microsoft.com/office/drawing/2014/main" id="{A43F9F4F-AA93-4A88-8CB4-4809E00A3CA6}"/>
              </a:ext>
            </a:extLst>
          </p:cNvPr>
          <p:cNvSpPr>
            <a:spLocks noChangeAspect="1"/>
          </p:cNvSpPr>
          <p:nvPr/>
        </p:nvSpPr>
        <p:spPr>
          <a:xfrm rot="10800000">
            <a:off x="8792422" y="2942186"/>
            <a:ext cx="270910" cy="207291"/>
          </a:xfrm>
          <a:custGeom>
            <a:avLst/>
            <a:gdLst/>
            <a:ahLst/>
            <a:cxnLst/>
            <a:rect l="l" t="t" r="r" b="b"/>
            <a:pathLst>
              <a:path w="4032450" h="3085493">
                <a:moveTo>
                  <a:pt x="2031235" y="914400"/>
                </a:moveTo>
                <a:cubicBezTo>
                  <a:pt x="1778730" y="914400"/>
                  <a:pt x="1574035" y="709705"/>
                  <a:pt x="1574035" y="457200"/>
                </a:cubicBezTo>
                <a:cubicBezTo>
                  <a:pt x="1574035" y="204695"/>
                  <a:pt x="1778730" y="0"/>
                  <a:pt x="2031235" y="0"/>
                </a:cubicBezTo>
                <a:cubicBezTo>
                  <a:pt x="2283740" y="0"/>
                  <a:pt x="2488435" y="204695"/>
                  <a:pt x="2488435" y="457200"/>
                </a:cubicBezTo>
                <a:cubicBezTo>
                  <a:pt x="2488435" y="709705"/>
                  <a:pt x="2283740" y="914400"/>
                  <a:pt x="2031235" y="914400"/>
                </a:cubicBezTo>
                <a:close/>
                <a:moveTo>
                  <a:pt x="2027221" y="1676379"/>
                </a:moveTo>
                <a:cubicBezTo>
                  <a:pt x="1695962" y="1681222"/>
                  <a:pt x="1438124" y="1575543"/>
                  <a:pt x="1178491" y="1462818"/>
                </a:cubicBezTo>
                <a:cubicBezTo>
                  <a:pt x="997473" y="1361700"/>
                  <a:pt x="986071" y="1274491"/>
                  <a:pt x="1016728" y="1189772"/>
                </a:cubicBezTo>
                <a:cubicBezTo>
                  <a:pt x="1053516" y="1098266"/>
                  <a:pt x="1135752" y="1026643"/>
                  <a:pt x="1293451" y="1098789"/>
                </a:cubicBezTo>
                <a:cubicBezTo>
                  <a:pt x="1500404" y="1268629"/>
                  <a:pt x="2162600" y="1406904"/>
                  <a:pt x="2571881" y="1166424"/>
                </a:cubicBezTo>
                <a:cubicBezTo>
                  <a:pt x="2683927" y="1084177"/>
                  <a:pt x="2912979" y="1019582"/>
                  <a:pt x="2972758" y="1164419"/>
                </a:cubicBezTo>
                <a:cubicBezTo>
                  <a:pt x="2987704" y="1212096"/>
                  <a:pt x="2993198" y="1252048"/>
                  <a:pt x="2989563" y="1286778"/>
                </a:cubicBezTo>
                <a:cubicBezTo>
                  <a:pt x="2978656" y="1390968"/>
                  <a:pt x="2885587" y="1448164"/>
                  <a:pt x="2719030" y="1525944"/>
                </a:cubicBezTo>
                <a:cubicBezTo>
                  <a:pt x="2451164" y="1630778"/>
                  <a:pt x="2225977" y="1673472"/>
                  <a:pt x="2027221" y="1676379"/>
                </a:cubicBezTo>
                <a:close/>
                <a:moveTo>
                  <a:pt x="2060359" y="2384240"/>
                </a:moveTo>
                <a:cubicBezTo>
                  <a:pt x="1394097" y="2387719"/>
                  <a:pt x="863452" y="2121053"/>
                  <a:pt x="679484" y="1997056"/>
                </a:cubicBezTo>
                <a:cubicBezTo>
                  <a:pt x="549375" y="1924911"/>
                  <a:pt x="425752" y="1821728"/>
                  <a:pt x="517720" y="1662586"/>
                </a:cubicBezTo>
                <a:cubicBezTo>
                  <a:pt x="651347" y="1537002"/>
                  <a:pt x="734391" y="1582761"/>
                  <a:pt x="863420" y="1678116"/>
                </a:cubicBezTo>
                <a:cubicBezTo>
                  <a:pt x="1176163" y="1799857"/>
                  <a:pt x="1865977" y="2417593"/>
                  <a:pt x="3208759" y="1655572"/>
                </a:cubicBezTo>
                <a:cubicBezTo>
                  <a:pt x="3361860" y="1547355"/>
                  <a:pt x="3480881" y="1600941"/>
                  <a:pt x="3531465" y="1705974"/>
                </a:cubicBezTo>
                <a:cubicBezTo>
                  <a:pt x="3544425" y="1734364"/>
                  <a:pt x="3549052" y="1761627"/>
                  <a:pt x="3546492" y="1787833"/>
                </a:cubicBezTo>
                <a:cubicBezTo>
                  <a:pt x="3538815" y="1866453"/>
                  <a:pt x="3466473" y="1935559"/>
                  <a:pt x="3360505" y="1997057"/>
                </a:cubicBezTo>
                <a:cubicBezTo>
                  <a:pt x="2908694" y="2282815"/>
                  <a:pt x="2460115" y="2382153"/>
                  <a:pt x="2060359" y="2384240"/>
                </a:cubicBezTo>
                <a:close/>
                <a:moveTo>
                  <a:pt x="2129199" y="3084855"/>
                </a:moveTo>
                <a:cubicBezTo>
                  <a:pt x="1410135" y="3099816"/>
                  <a:pt x="735083" y="2850306"/>
                  <a:pt x="192432" y="2495222"/>
                </a:cubicBezTo>
                <a:cubicBezTo>
                  <a:pt x="71522" y="2441114"/>
                  <a:pt x="-61299" y="2265791"/>
                  <a:pt x="30671" y="2133701"/>
                </a:cubicBezTo>
                <a:cubicBezTo>
                  <a:pt x="155100" y="2023149"/>
                  <a:pt x="311719" y="2106476"/>
                  <a:pt x="399360" y="2185301"/>
                </a:cubicBezTo>
                <a:cubicBezTo>
                  <a:pt x="586943" y="2302537"/>
                  <a:pt x="1960913" y="3339604"/>
                  <a:pt x="3688958" y="2131192"/>
                </a:cubicBezTo>
                <a:cubicBezTo>
                  <a:pt x="3828264" y="2013959"/>
                  <a:pt x="3956485" y="2090087"/>
                  <a:pt x="4011664" y="2172576"/>
                </a:cubicBezTo>
                <a:cubicBezTo>
                  <a:pt x="4027692" y="2203596"/>
                  <a:pt x="4033946" y="2234898"/>
                  <a:pt x="4032153" y="2265496"/>
                </a:cubicBezTo>
                <a:cubicBezTo>
                  <a:pt x="4026775" y="2357288"/>
                  <a:pt x="3948972" y="2442742"/>
                  <a:pt x="3845304" y="2495222"/>
                </a:cubicBezTo>
                <a:cubicBezTo>
                  <a:pt x="3274368" y="2901596"/>
                  <a:pt x="2688471" y="3073220"/>
                  <a:pt x="2129199" y="30848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0" name="Donut 3">
            <a:extLst>
              <a:ext uri="{FF2B5EF4-FFF2-40B4-BE49-F238E27FC236}">
                <a16:creationId xmlns:a16="http://schemas.microsoft.com/office/drawing/2014/main" id="{B88879DF-7421-4C31-857D-A69B5F3D36A1}"/>
              </a:ext>
            </a:extLst>
          </p:cNvPr>
          <p:cNvSpPr>
            <a:spLocks noChangeAspect="1"/>
          </p:cNvSpPr>
          <p:nvPr/>
        </p:nvSpPr>
        <p:spPr>
          <a:xfrm>
            <a:off x="8038932" y="2380365"/>
            <a:ext cx="325272" cy="277476"/>
          </a:xfrm>
          <a:custGeom>
            <a:avLst/>
            <a:gdLst/>
            <a:ahLst/>
            <a:cxnLst/>
            <a:rect l="l" t="t" r="r" b="b"/>
            <a:pathLst>
              <a:path w="3925206" h="3348424">
                <a:moveTo>
                  <a:pt x="3242112" y="2272794"/>
                </a:moveTo>
                <a:cubicBezTo>
                  <a:pt x="3115082" y="2260231"/>
                  <a:pt x="3000452" y="2364880"/>
                  <a:pt x="3016921" y="2497371"/>
                </a:cubicBezTo>
                <a:lnTo>
                  <a:pt x="3435974" y="2497371"/>
                </a:lnTo>
                <a:cubicBezTo>
                  <a:pt x="3428947" y="2380544"/>
                  <a:pt x="3369142" y="2285357"/>
                  <a:pt x="3242112" y="2272794"/>
                </a:cubicBezTo>
                <a:close/>
                <a:moveTo>
                  <a:pt x="3242112" y="1883779"/>
                </a:moveTo>
                <a:cubicBezTo>
                  <a:pt x="3733878" y="1896431"/>
                  <a:pt x="3893010" y="2355773"/>
                  <a:pt x="3900115" y="2477857"/>
                </a:cubicBezTo>
                <a:cubicBezTo>
                  <a:pt x="3907220" y="2599941"/>
                  <a:pt x="3904130" y="2640444"/>
                  <a:pt x="3906136" y="2721736"/>
                </a:cubicBezTo>
                <a:lnTo>
                  <a:pt x="3506761" y="2727198"/>
                </a:lnTo>
                <a:lnTo>
                  <a:pt x="3007675" y="2728631"/>
                </a:lnTo>
                <a:cubicBezTo>
                  <a:pt x="3027968" y="2911589"/>
                  <a:pt x="3137547" y="2975072"/>
                  <a:pt x="3265609" y="2975072"/>
                </a:cubicBezTo>
                <a:cubicBezTo>
                  <a:pt x="3395909" y="2975042"/>
                  <a:pt x="3396904" y="2940955"/>
                  <a:pt x="3566366" y="2846944"/>
                </a:cubicBezTo>
                <a:lnTo>
                  <a:pt x="3850889" y="3014883"/>
                </a:lnTo>
                <a:cubicBezTo>
                  <a:pt x="3733332" y="3178373"/>
                  <a:pt x="3564767" y="3345324"/>
                  <a:pt x="3242112" y="3348424"/>
                </a:cubicBezTo>
                <a:cubicBezTo>
                  <a:pt x="2888283" y="3337127"/>
                  <a:pt x="2509790" y="3020551"/>
                  <a:pt x="2509790" y="2616101"/>
                </a:cubicBezTo>
                <a:cubicBezTo>
                  <a:pt x="2509790" y="2211651"/>
                  <a:pt x="2750347" y="1871126"/>
                  <a:pt x="3242112" y="1883779"/>
                </a:cubicBezTo>
                <a:close/>
                <a:moveTo>
                  <a:pt x="2201538" y="1640945"/>
                </a:moveTo>
                <a:lnTo>
                  <a:pt x="2178041" y="2056288"/>
                </a:lnTo>
                <a:lnTo>
                  <a:pt x="2407579" y="2056288"/>
                </a:lnTo>
                <a:lnTo>
                  <a:pt x="2407579" y="2364634"/>
                </a:lnTo>
                <a:lnTo>
                  <a:pt x="2178041" y="2364634"/>
                </a:lnTo>
                <a:lnTo>
                  <a:pt x="2178041" y="2931754"/>
                </a:lnTo>
                <a:cubicBezTo>
                  <a:pt x="2185611" y="3070135"/>
                  <a:pt x="2295005" y="3075356"/>
                  <a:pt x="2459217" y="2994419"/>
                </a:cubicBezTo>
                <a:cubicBezTo>
                  <a:pt x="2443553" y="3099180"/>
                  <a:pt x="2451386" y="3180444"/>
                  <a:pt x="2412226" y="3308699"/>
                </a:cubicBezTo>
                <a:cubicBezTo>
                  <a:pt x="2239462" y="3345251"/>
                  <a:pt x="2176341" y="3350467"/>
                  <a:pt x="1964415" y="3347850"/>
                </a:cubicBezTo>
                <a:cubicBezTo>
                  <a:pt x="1849515" y="3347850"/>
                  <a:pt x="1756369" y="3254704"/>
                  <a:pt x="1756367" y="3139802"/>
                </a:cubicBezTo>
                <a:lnTo>
                  <a:pt x="1753727" y="3139802"/>
                </a:lnTo>
                <a:lnTo>
                  <a:pt x="1753727" y="2364634"/>
                </a:lnTo>
                <a:lnTo>
                  <a:pt x="1559627" y="2364634"/>
                </a:lnTo>
                <a:lnTo>
                  <a:pt x="1559627" y="2056288"/>
                </a:lnTo>
                <a:lnTo>
                  <a:pt x="1753727" y="2056288"/>
                </a:lnTo>
                <a:lnTo>
                  <a:pt x="1753727" y="1805414"/>
                </a:lnTo>
                <a:close/>
                <a:moveTo>
                  <a:pt x="0" y="1559869"/>
                </a:moveTo>
                <a:lnTo>
                  <a:pt x="870533" y="1559869"/>
                </a:lnTo>
                <a:lnTo>
                  <a:pt x="870533" y="1868216"/>
                </a:lnTo>
                <a:lnTo>
                  <a:pt x="700385" y="1868216"/>
                </a:lnTo>
                <a:lnTo>
                  <a:pt x="700385" y="3040078"/>
                </a:lnTo>
                <a:lnTo>
                  <a:pt x="1079673" y="3040078"/>
                </a:lnTo>
                <a:lnTo>
                  <a:pt x="1079673" y="2721691"/>
                </a:lnTo>
                <a:lnTo>
                  <a:pt x="1503649" y="2721691"/>
                </a:lnTo>
                <a:lnTo>
                  <a:pt x="1503649" y="3040078"/>
                </a:lnTo>
                <a:lnTo>
                  <a:pt x="1503649" y="3125297"/>
                </a:lnTo>
                <a:lnTo>
                  <a:pt x="1503649" y="3348424"/>
                </a:lnTo>
                <a:lnTo>
                  <a:pt x="2" y="3348424"/>
                </a:lnTo>
                <a:lnTo>
                  <a:pt x="2" y="3040078"/>
                </a:lnTo>
                <a:lnTo>
                  <a:pt x="160779" y="3040078"/>
                </a:lnTo>
                <a:lnTo>
                  <a:pt x="160779" y="1868216"/>
                </a:lnTo>
                <a:lnTo>
                  <a:pt x="0" y="1868216"/>
                </a:lnTo>
                <a:close/>
                <a:moveTo>
                  <a:pt x="2404792" y="1056835"/>
                </a:moveTo>
                <a:cubicBezTo>
                  <a:pt x="2653236" y="1053203"/>
                  <a:pt x="2846615" y="1132462"/>
                  <a:pt x="3041339" y="1217006"/>
                </a:cubicBezTo>
                <a:cubicBezTo>
                  <a:pt x="3177103" y="1292844"/>
                  <a:pt x="3185654" y="1358251"/>
                  <a:pt x="3162662" y="1421790"/>
                </a:cubicBezTo>
                <a:cubicBezTo>
                  <a:pt x="3135070" y="1490420"/>
                  <a:pt x="3073394" y="1544137"/>
                  <a:pt x="2955120" y="1490027"/>
                </a:cubicBezTo>
                <a:cubicBezTo>
                  <a:pt x="2799905" y="1362647"/>
                  <a:pt x="2303258" y="1258941"/>
                  <a:pt x="1996297" y="1439301"/>
                </a:cubicBezTo>
                <a:cubicBezTo>
                  <a:pt x="1912263" y="1500986"/>
                  <a:pt x="1740474" y="1549432"/>
                  <a:pt x="1695640" y="1440804"/>
                </a:cubicBezTo>
                <a:cubicBezTo>
                  <a:pt x="1684431" y="1405047"/>
                  <a:pt x="1680310" y="1375083"/>
                  <a:pt x="1683036" y="1349036"/>
                </a:cubicBezTo>
                <a:cubicBezTo>
                  <a:pt x="1691216" y="1270893"/>
                  <a:pt x="1761018" y="1227996"/>
                  <a:pt x="1885936" y="1169661"/>
                </a:cubicBezTo>
                <a:cubicBezTo>
                  <a:pt x="2086835" y="1091036"/>
                  <a:pt x="2255725" y="1059015"/>
                  <a:pt x="2404792" y="1056835"/>
                </a:cubicBezTo>
                <a:close/>
                <a:moveTo>
                  <a:pt x="2379939" y="525939"/>
                </a:moveTo>
                <a:cubicBezTo>
                  <a:pt x="2879635" y="523330"/>
                  <a:pt x="3277619" y="723329"/>
                  <a:pt x="3415595" y="816328"/>
                </a:cubicBezTo>
                <a:cubicBezTo>
                  <a:pt x="3513176" y="870436"/>
                  <a:pt x="3605894" y="947824"/>
                  <a:pt x="3536918" y="1067180"/>
                </a:cubicBezTo>
                <a:cubicBezTo>
                  <a:pt x="3436697" y="1161368"/>
                  <a:pt x="3374414" y="1127048"/>
                  <a:pt x="3277643" y="1055532"/>
                </a:cubicBezTo>
                <a:cubicBezTo>
                  <a:pt x="3043086" y="964227"/>
                  <a:pt x="2525726" y="500925"/>
                  <a:pt x="1518639" y="1072440"/>
                </a:cubicBezTo>
                <a:cubicBezTo>
                  <a:pt x="1403814" y="1153603"/>
                  <a:pt x="1314548" y="1113414"/>
                  <a:pt x="1276609" y="1034639"/>
                </a:cubicBezTo>
                <a:cubicBezTo>
                  <a:pt x="1266889" y="1013346"/>
                  <a:pt x="1263419" y="992899"/>
                  <a:pt x="1265339" y="973244"/>
                </a:cubicBezTo>
                <a:cubicBezTo>
                  <a:pt x="1271097" y="914280"/>
                  <a:pt x="1325354" y="862450"/>
                  <a:pt x="1404829" y="816327"/>
                </a:cubicBezTo>
                <a:cubicBezTo>
                  <a:pt x="1743688" y="602008"/>
                  <a:pt x="2080122" y="527504"/>
                  <a:pt x="2379939" y="525939"/>
                </a:cubicBezTo>
                <a:close/>
                <a:moveTo>
                  <a:pt x="2328309" y="478"/>
                </a:moveTo>
                <a:cubicBezTo>
                  <a:pt x="2867607" y="-10742"/>
                  <a:pt x="3373895" y="176390"/>
                  <a:pt x="3780883" y="442703"/>
                </a:cubicBezTo>
                <a:cubicBezTo>
                  <a:pt x="3871566" y="483284"/>
                  <a:pt x="3971181" y="614776"/>
                  <a:pt x="3902204" y="713843"/>
                </a:cubicBezTo>
                <a:cubicBezTo>
                  <a:pt x="3808883" y="796758"/>
                  <a:pt x="3691418" y="734262"/>
                  <a:pt x="3625688" y="675144"/>
                </a:cubicBezTo>
                <a:cubicBezTo>
                  <a:pt x="3485001" y="587217"/>
                  <a:pt x="2454523" y="-190583"/>
                  <a:pt x="1158490" y="715725"/>
                </a:cubicBezTo>
                <a:cubicBezTo>
                  <a:pt x="1054011" y="803650"/>
                  <a:pt x="957845" y="746554"/>
                  <a:pt x="916460" y="684687"/>
                </a:cubicBezTo>
                <a:cubicBezTo>
                  <a:pt x="904440" y="661422"/>
                  <a:pt x="899749" y="637946"/>
                  <a:pt x="901094" y="614998"/>
                </a:cubicBezTo>
                <a:cubicBezTo>
                  <a:pt x="905127" y="546153"/>
                  <a:pt x="963480" y="482063"/>
                  <a:pt x="1041231" y="442703"/>
                </a:cubicBezTo>
                <a:cubicBezTo>
                  <a:pt x="1469432" y="137923"/>
                  <a:pt x="1908855" y="9205"/>
                  <a:pt x="2328309" y="4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3" name="TextBox 112">
            <a:extLst>
              <a:ext uri="{FF2B5EF4-FFF2-40B4-BE49-F238E27FC236}">
                <a16:creationId xmlns:a16="http://schemas.microsoft.com/office/drawing/2014/main" id="{FDF9AF75-7154-4843-91D4-00A95463BF98}"/>
              </a:ext>
            </a:extLst>
          </p:cNvPr>
          <p:cNvSpPr txBox="1"/>
          <p:nvPr/>
        </p:nvSpPr>
        <p:spPr>
          <a:xfrm>
            <a:off x="1482271" y="2338309"/>
            <a:ext cx="5489754" cy="2832507"/>
          </a:xfrm>
          <a:prstGeom prst="rect">
            <a:avLst/>
          </a:prstGeom>
          <a:noFill/>
        </p:spPr>
        <p:txBody>
          <a:bodyPr wrap="square" rtlCol="0">
            <a:spAutoFit/>
          </a:bodyPr>
          <a:lstStyle/>
          <a:p>
            <a:pPr algn="just">
              <a:lnSpc>
                <a:spcPct val="150000"/>
              </a:lnSpc>
            </a:pPr>
            <a:r>
              <a:rPr lang="fr-FR" sz="1200" b="0" i="0" dirty="0">
                <a:solidFill>
                  <a:srgbClr val="374151"/>
                </a:solidFill>
                <a:effectLst/>
                <a:latin typeface="Söhne"/>
              </a:rPr>
              <a:t>Ce projet vise à automatiser l'éclairage en fonction de la luminosité ambiante et à fournir une visualisation des données capturées. En utilisant un potentiomètre , les niveaux de luminosité sont mesurés et les lumières sont allumées ou éteintes en conséquence, soit automatiquement, soit manuellement par les utilisateurs. Les données capturées par le capteur de luminosité sont ensuite visualisées à l'aide de graphiques interactifs générés par la bibliothèque de visualisation D3.js, qui permet aux utilisateurs d'observer les variations et les tendances de la luminosité au fil du temps. De plus, l'utilisation des horaires du lever et du coucher du soleil obtenus à partir de l'API Sunrise-Sunset permet d'automatiser l'allumage et l'extinction de la LED, en synchronisant son fonctionnement avec les conditions lumineuses naturelles.</a:t>
            </a:r>
            <a:endParaRPr lang="en-US" altLang="ko-KR" sz="1200" dirty="0">
              <a:cs typeface="Arial" pitchFamily="34" charset="0"/>
            </a:endParaRPr>
          </a:p>
        </p:txBody>
      </p:sp>
      <p:sp>
        <p:nvSpPr>
          <p:cNvPr id="142" name="Freeform: Shape 141">
            <a:extLst>
              <a:ext uri="{FF2B5EF4-FFF2-40B4-BE49-F238E27FC236}">
                <a16:creationId xmlns:a16="http://schemas.microsoft.com/office/drawing/2014/main" id="{B3224A3C-6B54-4A82-B4D3-ADDC2C9AFA02}"/>
              </a:ext>
            </a:extLst>
          </p:cNvPr>
          <p:cNvSpPr/>
          <p:nvPr/>
        </p:nvSpPr>
        <p:spPr>
          <a:xfrm>
            <a:off x="9204080" y="5705001"/>
            <a:ext cx="769220" cy="357691"/>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직사각형 5">
            <a:extLst>
              <a:ext uri="{FF2B5EF4-FFF2-40B4-BE49-F238E27FC236}">
                <a16:creationId xmlns:a16="http://schemas.microsoft.com/office/drawing/2014/main" id="{3BC50B00-C7B0-B99F-128E-EBE1747DADF4}"/>
              </a:ext>
            </a:extLst>
          </p:cNvPr>
          <p:cNvSpPr/>
          <p:nvPr/>
        </p:nvSpPr>
        <p:spPr>
          <a:xfrm>
            <a:off x="3137932" y="449891"/>
            <a:ext cx="5935816" cy="720638"/>
          </a:xfrm>
          <a:prstGeom prst="rect">
            <a:avLst/>
          </a:prstGeom>
          <a:noFill/>
        </p:spPr>
        <p:txBody>
          <a:bodyPr lIns="0" anchor="ctr"/>
          <a:lstStyle/>
          <a:p>
            <a:pPr algn="ctr"/>
            <a:r>
              <a:rPr lang="en-US" altLang="ko-KR" sz="4800" b="1" dirty="0">
                <a:solidFill>
                  <a:schemeClr val="accent2"/>
                </a:solidFill>
                <a:latin typeface="+mj-lt"/>
              </a:rPr>
              <a:t>Fonctionnement</a:t>
            </a:r>
          </a:p>
        </p:txBody>
      </p:sp>
    </p:spTree>
    <p:extLst>
      <p:ext uri="{BB962C8B-B14F-4D97-AF65-F5344CB8AC3E}">
        <p14:creationId xmlns:p14="http://schemas.microsoft.com/office/powerpoint/2010/main" val="1477918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90">
            <a:extLst>
              <a:ext uri="{FF2B5EF4-FFF2-40B4-BE49-F238E27FC236}">
                <a16:creationId xmlns:a16="http://schemas.microsoft.com/office/drawing/2014/main" id="{8AD24A60-C7F0-4E06-A9E3-890876A108E0}"/>
              </a:ext>
            </a:extLst>
          </p:cNvPr>
          <p:cNvSpPr txBox="1"/>
          <p:nvPr/>
        </p:nvSpPr>
        <p:spPr>
          <a:xfrm>
            <a:off x="5254388" y="1882549"/>
            <a:ext cx="6642338" cy="2308324"/>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fr-FR" sz="1400" b="1" dirty="0"/>
              <a:t>Potentiomètre</a:t>
            </a:r>
            <a:r>
              <a:rPr lang="fr-FR" sz="1400" dirty="0"/>
              <a:t>: Connectez la broche centrale à l'entrée analogique A0, une broche latérale à la terre et l'autre broche latérale à +5V</a:t>
            </a:r>
            <a:r>
              <a:rPr lang="fr-FR" sz="1400" b="1" dirty="0">
                <a:cs typeface="Arial" pitchFamily="34" charset="0"/>
              </a:rPr>
              <a:t>.</a:t>
            </a:r>
          </a:p>
          <a:p>
            <a:pPr algn="just">
              <a:lnSpc>
                <a:spcPct val="150000"/>
              </a:lnSpc>
            </a:pPr>
            <a:endParaRPr lang="fr-FR" sz="1400" b="1" dirty="0">
              <a:cs typeface="Arial" pitchFamily="34" charset="0"/>
            </a:endParaRPr>
          </a:p>
          <a:p>
            <a:pPr marL="171450" indent="-171450" algn="just">
              <a:lnSpc>
                <a:spcPct val="150000"/>
              </a:lnSpc>
              <a:buFont typeface="Arial" panose="020B0604020202020204" pitchFamily="34" charset="0"/>
              <a:buChar char="•"/>
            </a:pPr>
            <a:r>
              <a:rPr lang="fr-FR" sz="1400" b="1" dirty="0"/>
              <a:t>LED</a:t>
            </a:r>
            <a:r>
              <a:rPr lang="fr-FR" sz="1400" dirty="0"/>
              <a:t>: L'anode (patte la plus longue) est connectée à la sortie numérique 13 via une résistance de 220 ohms, et la cathode (patte la plus courte) est connectée à la terre.</a:t>
            </a:r>
            <a:endParaRPr lang="fr-FR" sz="1400" b="1" dirty="0">
              <a:cs typeface="Arial" pitchFamily="34" charset="0"/>
            </a:endParaRPr>
          </a:p>
          <a:p>
            <a:pPr marL="171450" indent="-171450" algn="just">
              <a:lnSpc>
                <a:spcPct val="150000"/>
              </a:lnSpc>
              <a:buFont typeface="Arial" panose="020B0604020202020204" pitchFamily="34" charset="0"/>
              <a:buChar char="•"/>
            </a:pPr>
            <a:endParaRPr lang="fr-FR" sz="1200" dirty="0"/>
          </a:p>
        </p:txBody>
      </p:sp>
      <p:sp>
        <p:nvSpPr>
          <p:cNvPr id="6" name="직사각형 5">
            <a:extLst>
              <a:ext uri="{FF2B5EF4-FFF2-40B4-BE49-F238E27FC236}">
                <a16:creationId xmlns:a16="http://schemas.microsoft.com/office/drawing/2014/main" id="{26F70600-BAC6-D88F-0D93-6DFAA80D19B2}"/>
              </a:ext>
            </a:extLst>
          </p:cNvPr>
          <p:cNvSpPr/>
          <p:nvPr/>
        </p:nvSpPr>
        <p:spPr>
          <a:xfrm>
            <a:off x="324465" y="419597"/>
            <a:ext cx="11395587" cy="720638"/>
          </a:xfrm>
          <a:prstGeom prst="rect">
            <a:avLst/>
          </a:prstGeom>
          <a:noFill/>
        </p:spPr>
        <p:txBody>
          <a:bodyPr lIns="0" anchor="ctr"/>
          <a:lstStyle/>
          <a:p>
            <a:pPr algn="ctr"/>
            <a:r>
              <a:rPr lang="en-US" altLang="ko-KR" sz="4800" b="1" dirty="0">
                <a:solidFill>
                  <a:schemeClr val="accent2"/>
                </a:solidFill>
                <a:latin typeface="+mj-lt"/>
              </a:rPr>
              <a:t>Diagramme de connexion</a:t>
            </a:r>
          </a:p>
        </p:txBody>
      </p:sp>
    </p:spTree>
    <p:extLst>
      <p:ext uri="{BB962C8B-B14F-4D97-AF65-F5344CB8AC3E}">
        <p14:creationId xmlns:p14="http://schemas.microsoft.com/office/powerpoint/2010/main" val="3350471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630213" y="2879678"/>
            <a:ext cx="1430599" cy="1269241"/>
          </a:xfrm>
          <a:prstGeom prst="rect">
            <a:avLst/>
          </a:prstGeom>
        </p:spPr>
      </p:pic>
      <p:pic>
        <p:nvPicPr>
          <p:cNvPr id="6" name="Image 5"/>
          <p:cNvPicPr>
            <a:picLocks noChangeAspect="1"/>
          </p:cNvPicPr>
          <p:nvPr/>
        </p:nvPicPr>
        <p:blipFill>
          <a:blip r:embed="rId3"/>
          <a:stretch>
            <a:fillRect/>
          </a:stretch>
        </p:blipFill>
        <p:spPr>
          <a:xfrm>
            <a:off x="630213" y="1442256"/>
            <a:ext cx="1882007" cy="1437422"/>
          </a:xfrm>
          <a:prstGeom prst="rect">
            <a:avLst/>
          </a:prstGeom>
        </p:spPr>
      </p:pic>
      <p:sp>
        <p:nvSpPr>
          <p:cNvPr id="8" name="TextBox 90">
            <a:extLst>
              <a:ext uri="{FF2B5EF4-FFF2-40B4-BE49-F238E27FC236}">
                <a16:creationId xmlns:a16="http://schemas.microsoft.com/office/drawing/2014/main" id="{8AD24A60-C7F0-4E06-A9E3-890876A108E0}"/>
              </a:ext>
            </a:extLst>
          </p:cNvPr>
          <p:cNvSpPr txBox="1"/>
          <p:nvPr/>
        </p:nvSpPr>
        <p:spPr>
          <a:xfrm>
            <a:off x="2512220" y="1882549"/>
            <a:ext cx="10972800" cy="415498"/>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fr-FR" sz="1400" b="1" dirty="0"/>
              <a:t>Node.js</a:t>
            </a:r>
            <a:r>
              <a:rPr lang="fr-FR" sz="1400" dirty="0"/>
              <a:t>: Plate-forme logicielle qui permet d’exécuter du code JavaScript côté serveur</a:t>
            </a:r>
            <a:r>
              <a:rPr lang="fr-FR" sz="1200" b="1" dirty="0">
                <a:cs typeface="Arial" pitchFamily="34" charset="0"/>
              </a:rPr>
              <a:t>.</a:t>
            </a:r>
            <a:endParaRPr lang="fr-FR" sz="1200" dirty="0"/>
          </a:p>
        </p:txBody>
      </p:sp>
      <p:sp>
        <p:nvSpPr>
          <p:cNvPr id="9" name="TextBox 90">
            <a:extLst>
              <a:ext uri="{FF2B5EF4-FFF2-40B4-BE49-F238E27FC236}">
                <a16:creationId xmlns:a16="http://schemas.microsoft.com/office/drawing/2014/main" id="{8AD24A60-C7F0-4E06-A9E3-890876A108E0}"/>
              </a:ext>
            </a:extLst>
          </p:cNvPr>
          <p:cNvSpPr txBox="1"/>
          <p:nvPr/>
        </p:nvSpPr>
        <p:spPr>
          <a:xfrm>
            <a:off x="2512220" y="2950639"/>
            <a:ext cx="8732294" cy="738664"/>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fr-FR" sz="1400" b="1" dirty="0"/>
              <a:t>Johnny-Five</a:t>
            </a:r>
            <a:r>
              <a:rPr lang="fr-FR" sz="1400" dirty="0"/>
              <a:t>: Bibliothèque JavaScript open-source pour la programmation de cartes électroniques basée </a:t>
            </a:r>
          </a:p>
          <a:p>
            <a:pPr algn="just">
              <a:lnSpc>
                <a:spcPct val="150000"/>
              </a:lnSpc>
            </a:pPr>
            <a:r>
              <a:rPr lang="fr-FR" sz="1400" dirty="0"/>
              <a:t>sur Arduino et d’autres microcontrôleurs.</a:t>
            </a:r>
          </a:p>
        </p:txBody>
      </p:sp>
      <p:sp>
        <p:nvSpPr>
          <p:cNvPr id="11" name="TextBox 90">
            <a:extLst>
              <a:ext uri="{FF2B5EF4-FFF2-40B4-BE49-F238E27FC236}">
                <a16:creationId xmlns:a16="http://schemas.microsoft.com/office/drawing/2014/main" id="{8AD24A60-C7F0-4E06-A9E3-890876A108E0}"/>
              </a:ext>
            </a:extLst>
          </p:cNvPr>
          <p:cNvSpPr txBox="1"/>
          <p:nvPr/>
        </p:nvSpPr>
        <p:spPr>
          <a:xfrm>
            <a:off x="2512220" y="4367366"/>
            <a:ext cx="8732294" cy="738664"/>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fr-FR" sz="1400" b="1" dirty="0"/>
              <a:t>Express.Js</a:t>
            </a:r>
            <a:r>
              <a:rPr lang="fr-FR" sz="1400" dirty="0"/>
              <a:t>: est un framework backend Node.js minimaliste, rapide et de type Sinatra qui offre des </a:t>
            </a:r>
          </a:p>
          <a:p>
            <a:pPr algn="just">
              <a:lnSpc>
                <a:spcPct val="150000"/>
              </a:lnSpc>
            </a:pPr>
            <a:r>
              <a:rPr lang="fr-FR" sz="1400" dirty="0"/>
              <a:t>fonctionnalités et des outils robustes pour développer des applications backend évolutives.</a:t>
            </a:r>
          </a:p>
        </p:txBody>
      </p:sp>
      <p:pic>
        <p:nvPicPr>
          <p:cNvPr id="12" name="Image 11"/>
          <p:cNvPicPr>
            <a:picLocks noChangeAspect="1"/>
          </p:cNvPicPr>
          <p:nvPr/>
        </p:nvPicPr>
        <p:blipFill>
          <a:blip r:embed="rId4"/>
          <a:stretch>
            <a:fillRect/>
          </a:stretch>
        </p:blipFill>
        <p:spPr>
          <a:xfrm>
            <a:off x="630213" y="4317100"/>
            <a:ext cx="1524000" cy="1381146"/>
          </a:xfrm>
          <a:prstGeom prst="rect">
            <a:avLst/>
          </a:prstGeom>
        </p:spPr>
      </p:pic>
      <p:sp>
        <p:nvSpPr>
          <p:cNvPr id="3" name="직사각형 5">
            <a:extLst>
              <a:ext uri="{FF2B5EF4-FFF2-40B4-BE49-F238E27FC236}">
                <a16:creationId xmlns:a16="http://schemas.microsoft.com/office/drawing/2014/main" id="{771814FD-C0B9-8036-7273-47143DB36E0D}"/>
              </a:ext>
            </a:extLst>
          </p:cNvPr>
          <p:cNvSpPr/>
          <p:nvPr/>
        </p:nvSpPr>
        <p:spPr>
          <a:xfrm>
            <a:off x="3302920" y="331107"/>
            <a:ext cx="5935816" cy="720638"/>
          </a:xfrm>
          <a:prstGeom prst="rect">
            <a:avLst/>
          </a:prstGeom>
          <a:noFill/>
        </p:spPr>
        <p:txBody>
          <a:bodyPr lIns="0" anchor="ctr"/>
          <a:lstStyle/>
          <a:p>
            <a:pPr algn="ctr"/>
            <a:r>
              <a:rPr lang="en-US" altLang="ko-KR" sz="4800" b="1" dirty="0">
                <a:solidFill>
                  <a:schemeClr val="accent2"/>
                </a:solidFill>
                <a:latin typeface="+mj-lt"/>
              </a:rPr>
              <a:t>Outils Utilisés</a:t>
            </a:r>
          </a:p>
        </p:txBody>
      </p:sp>
    </p:spTree>
    <p:extLst>
      <p:ext uri="{BB962C8B-B14F-4D97-AF65-F5344CB8AC3E}">
        <p14:creationId xmlns:p14="http://schemas.microsoft.com/office/powerpoint/2010/main" val="4170453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5045397" y="2857630"/>
            <a:ext cx="4777152" cy="830997"/>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Demonstration</a:t>
            </a:r>
            <a:endParaRPr lang="ko-KR" altLang="en-US" sz="4800" b="1" dirty="0">
              <a:solidFill>
                <a:schemeClr val="bg1"/>
              </a:solidFill>
              <a:latin typeface="+mj-lt"/>
              <a:cs typeface="Arial" pitchFamily="34" charset="0"/>
            </a:endParaRPr>
          </a:p>
        </p:txBody>
      </p:sp>
      <p:grpSp>
        <p:nvGrpSpPr>
          <p:cNvPr id="164" name="Group 163">
            <a:extLst>
              <a:ext uri="{FF2B5EF4-FFF2-40B4-BE49-F238E27FC236}">
                <a16:creationId xmlns:a16="http://schemas.microsoft.com/office/drawing/2014/main" id="{7EC183A6-5C98-4A4B-AC6B-01B3FAA09969}"/>
              </a:ext>
            </a:extLst>
          </p:cNvPr>
          <p:cNvGrpSpPr/>
          <p:nvPr/>
        </p:nvGrpSpPr>
        <p:grpSpPr>
          <a:xfrm>
            <a:off x="3746642" y="2781669"/>
            <a:ext cx="1170511" cy="1294662"/>
            <a:chOff x="2744572" y="1831800"/>
            <a:chExt cx="2888072" cy="3194399"/>
          </a:xfrm>
          <a:solidFill>
            <a:schemeClr val="bg1"/>
          </a:solidFill>
        </p:grpSpPr>
        <p:sp>
          <p:nvSpPr>
            <p:cNvPr id="165" name="Block Arc 14">
              <a:extLst>
                <a:ext uri="{FF2B5EF4-FFF2-40B4-BE49-F238E27FC236}">
                  <a16:creationId xmlns:a16="http://schemas.microsoft.com/office/drawing/2014/main" id="{FF3D9A65-46DC-48E8-8254-2633566202D2}"/>
                </a:ext>
              </a:extLst>
            </p:cNvPr>
            <p:cNvSpPr>
              <a:spLocks noChangeAspect="1"/>
            </p:cNvSpPr>
            <p:nvPr/>
          </p:nvSpPr>
          <p:spPr>
            <a:xfrm rot="16200000">
              <a:off x="3322213" y="2411390"/>
              <a:ext cx="2039112" cy="203521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6" name="Freeform: Shape 165">
              <a:extLst>
                <a:ext uri="{FF2B5EF4-FFF2-40B4-BE49-F238E27FC236}">
                  <a16:creationId xmlns:a16="http://schemas.microsoft.com/office/drawing/2014/main" id="{B939D6CC-DBAD-4AE0-9D84-35EA1D8FD2FF}"/>
                </a:ext>
              </a:extLst>
            </p:cNvPr>
            <p:cNvSpPr>
              <a:spLocks noChangeAspect="1"/>
            </p:cNvSpPr>
            <p:nvPr/>
          </p:nvSpPr>
          <p:spPr>
            <a:xfrm>
              <a:off x="3254291" y="1831800"/>
              <a:ext cx="1028042" cy="525058"/>
            </a:xfrm>
            <a:custGeom>
              <a:avLst/>
              <a:gdLst>
                <a:gd name="connsiteX0" fmla="*/ 1028042 w 1028042"/>
                <a:gd name="connsiteY0" fmla="*/ 0 h 525058"/>
                <a:gd name="connsiteX1" fmla="*/ 1028042 w 1028042"/>
                <a:gd name="connsiteY1" fmla="*/ 140562 h 525058"/>
                <a:gd name="connsiteX2" fmla="*/ 938238 w 1028042"/>
                <a:gd name="connsiteY2" fmla="*/ 145097 h 525058"/>
                <a:gd name="connsiteX3" fmla="*/ 159013 w 1028042"/>
                <a:gd name="connsiteY3" fmla="*/ 470871 h 525058"/>
                <a:gd name="connsiteX4" fmla="*/ 99392 w 1028042"/>
                <a:gd name="connsiteY4" fmla="*/ 525058 h 525058"/>
                <a:gd name="connsiteX5" fmla="*/ 0 w 1028042"/>
                <a:gd name="connsiteY5" fmla="*/ 425666 h 525058"/>
                <a:gd name="connsiteX6" fmla="*/ 69602 w 1028042"/>
                <a:gd name="connsiteY6" fmla="*/ 362407 h 525058"/>
                <a:gd name="connsiteX7" fmla="*/ 923867 w 1028042"/>
                <a:gd name="connsiteY7" fmla="*/ 5261 h 525058"/>
                <a:gd name="connsiteX8" fmla="*/ 1028042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1028042" y="0"/>
                  </a:moveTo>
                  <a:lnTo>
                    <a:pt x="1028042" y="140562"/>
                  </a:lnTo>
                  <a:lnTo>
                    <a:pt x="938238" y="145097"/>
                  </a:lnTo>
                  <a:cubicBezTo>
                    <a:pt x="643826" y="174996"/>
                    <a:pt x="375280" y="292392"/>
                    <a:pt x="159013" y="470871"/>
                  </a:cubicBezTo>
                  <a:lnTo>
                    <a:pt x="99392" y="525058"/>
                  </a:lnTo>
                  <a:lnTo>
                    <a:pt x="0" y="425666"/>
                  </a:lnTo>
                  <a:lnTo>
                    <a:pt x="69602" y="362407"/>
                  </a:lnTo>
                  <a:cubicBezTo>
                    <a:pt x="306696" y="166740"/>
                    <a:pt x="601103" y="38039"/>
                    <a:pt x="923867" y="5261"/>
                  </a:cubicBezTo>
                  <a:lnTo>
                    <a:pt x="102804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67" name="Freeform: Shape 166">
              <a:extLst>
                <a:ext uri="{FF2B5EF4-FFF2-40B4-BE49-F238E27FC236}">
                  <a16:creationId xmlns:a16="http://schemas.microsoft.com/office/drawing/2014/main" id="{3749EB51-EA5D-4816-ACE5-E49AAF29A924}"/>
                </a:ext>
              </a:extLst>
            </p:cNvPr>
            <p:cNvSpPr>
              <a:spLocks noChangeAspect="1"/>
            </p:cNvSpPr>
            <p:nvPr/>
          </p:nvSpPr>
          <p:spPr>
            <a:xfrm>
              <a:off x="4401205" y="1831800"/>
              <a:ext cx="1028042" cy="525058"/>
            </a:xfrm>
            <a:custGeom>
              <a:avLst/>
              <a:gdLst>
                <a:gd name="connsiteX0" fmla="*/ 0 w 1028042"/>
                <a:gd name="connsiteY0" fmla="*/ 0 h 525058"/>
                <a:gd name="connsiteX1" fmla="*/ 104175 w 1028042"/>
                <a:gd name="connsiteY1" fmla="*/ 5261 h 525058"/>
                <a:gd name="connsiteX2" fmla="*/ 958440 w 1028042"/>
                <a:gd name="connsiteY2" fmla="*/ 362407 h 525058"/>
                <a:gd name="connsiteX3" fmla="*/ 1028042 w 1028042"/>
                <a:gd name="connsiteY3" fmla="*/ 425666 h 525058"/>
                <a:gd name="connsiteX4" fmla="*/ 928650 w 1028042"/>
                <a:gd name="connsiteY4" fmla="*/ 525058 h 525058"/>
                <a:gd name="connsiteX5" fmla="*/ 869029 w 1028042"/>
                <a:gd name="connsiteY5" fmla="*/ 470871 h 525058"/>
                <a:gd name="connsiteX6" fmla="*/ 89804 w 1028042"/>
                <a:gd name="connsiteY6" fmla="*/ 145097 h 525058"/>
                <a:gd name="connsiteX7" fmla="*/ 0 w 1028042"/>
                <a:gd name="connsiteY7" fmla="*/ 140562 h 525058"/>
                <a:gd name="connsiteX8" fmla="*/ 0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0" y="0"/>
                  </a:moveTo>
                  <a:lnTo>
                    <a:pt x="104175" y="5261"/>
                  </a:lnTo>
                  <a:cubicBezTo>
                    <a:pt x="426940" y="38039"/>
                    <a:pt x="721347" y="166740"/>
                    <a:pt x="958440" y="362407"/>
                  </a:cubicBezTo>
                  <a:lnTo>
                    <a:pt x="1028042" y="425666"/>
                  </a:lnTo>
                  <a:lnTo>
                    <a:pt x="928650" y="525058"/>
                  </a:lnTo>
                  <a:lnTo>
                    <a:pt x="869029" y="470871"/>
                  </a:lnTo>
                  <a:cubicBezTo>
                    <a:pt x="652763" y="292392"/>
                    <a:pt x="384216" y="174996"/>
                    <a:pt x="89804" y="145097"/>
                  </a:cubicBezTo>
                  <a:lnTo>
                    <a:pt x="0" y="14056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69" name="Freeform: Shape 168">
              <a:extLst>
                <a:ext uri="{FF2B5EF4-FFF2-40B4-BE49-F238E27FC236}">
                  <a16:creationId xmlns:a16="http://schemas.microsoft.com/office/drawing/2014/main" id="{2B8EAF5A-4105-4B35-AF6C-849684AFD8CF}"/>
                </a:ext>
              </a:extLst>
            </p:cNvPr>
            <p:cNvSpPr>
              <a:spLocks noChangeAspect="1"/>
            </p:cNvSpPr>
            <p:nvPr/>
          </p:nvSpPr>
          <p:spPr>
            <a:xfrm>
              <a:off x="4401206" y="2138124"/>
              <a:ext cx="811439" cy="431864"/>
            </a:xfrm>
            <a:custGeom>
              <a:avLst/>
              <a:gdLst>
                <a:gd name="connsiteX0" fmla="*/ 0 w 811439"/>
                <a:gd name="connsiteY0" fmla="*/ 0 h 431864"/>
                <a:gd name="connsiteX1" fmla="*/ 72855 w 811439"/>
                <a:gd name="connsiteY1" fmla="*/ 3679 h 431864"/>
                <a:gd name="connsiteX2" fmla="*/ 763589 w 811439"/>
                <a:gd name="connsiteY2" fmla="*/ 292457 h 431864"/>
                <a:gd name="connsiteX3" fmla="*/ 811439 w 811439"/>
                <a:gd name="connsiteY3" fmla="*/ 335945 h 431864"/>
                <a:gd name="connsiteX4" fmla="*/ 715520 w 811439"/>
                <a:gd name="connsiteY4" fmla="*/ 431864 h 431864"/>
                <a:gd name="connsiteX5" fmla="*/ 677303 w 811439"/>
                <a:gd name="connsiteY5" fmla="*/ 397131 h 431864"/>
                <a:gd name="connsiteX6" fmla="*/ 58986 w 811439"/>
                <a:gd name="connsiteY6" fmla="*/ 138629 h 431864"/>
                <a:gd name="connsiteX7" fmla="*/ 0 w 811439"/>
                <a:gd name="connsiteY7" fmla="*/ 135650 h 431864"/>
                <a:gd name="connsiteX8" fmla="*/ 0 w 811439"/>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9" h="431864">
                  <a:moveTo>
                    <a:pt x="0" y="0"/>
                  </a:moveTo>
                  <a:lnTo>
                    <a:pt x="72855" y="3679"/>
                  </a:lnTo>
                  <a:cubicBezTo>
                    <a:pt x="333833" y="30183"/>
                    <a:pt x="571883" y="134247"/>
                    <a:pt x="763589" y="292457"/>
                  </a:cubicBezTo>
                  <a:lnTo>
                    <a:pt x="811439" y="335945"/>
                  </a:lnTo>
                  <a:lnTo>
                    <a:pt x="715520" y="431864"/>
                  </a:lnTo>
                  <a:lnTo>
                    <a:pt x="677303" y="397131"/>
                  </a:lnTo>
                  <a:cubicBezTo>
                    <a:pt x="505695" y="255508"/>
                    <a:pt x="292603" y="162354"/>
                    <a:pt x="58986" y="138629"/>
                  </a:cubicBezTo>
                  <a:lnTo>
                    <a:pt x="0" y="1356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0" name="Freeform: Shape 169">
              <a:extLst>
                <a:ext uri="{FF2B5EF4-FFF2-40B4-BE49-F238E27FC236}">
                  <a16:creationId xmlns:a16="http://schemas.microsoft.com/office/drawing/2014/main" id="{755DE1E2-F67A-4322-9398-B4E3C7A23254}"/>
                </a:ext>
              </a:extLst>
            </p:cNvPr>
            <p:cNvSpPr>
              <a:spLocks noChangeAspect="1"/>
            </p:cNvSpPr>
            <p:nvPr/>
          </p:nvSpPr>
          <p:spPr>
            <a:xfrm>
              <a:off x="2744572" y="2341521"/>
              <a:ext cx="525057" cy="1028042"/>
            </a:xfrm>
            <a:custGeom>
              <a:avLst/>
              <a:gdLst>
                <a:gd name="connsiteX0" fmla="*/ 425665 w 525057"/>
                <a:gd name="connsiteY0" fmla="*/ 0 h 1028042"/>
                <a:gd name="connsiteX1" fmla="*/ 525057 w 525057"/>
                <a:gd name="connsiteY1" fmla="*/ 99392 h 1028042"/>
                <a:gd name="connsiteX2" fmla="*/ 470870 w 525057"/>
                <a:gd name="connsiteY2" fmla="*/ 159013 h 1028042"/>
                <a:gd name="connsiteX3" fmla="*/ 145096 w 525057"/>
                <a:gd name="connsiteY3" fmla="*/ 938238 h 1028042"/>
                <a:gd name="connsiteX4" fmla="*/ 140561 w 525057"/>
                <a:gd name="connsiteY4" fmla="*/ 1028042 h 1028042"/>
                <a:gd name="connsiteX5" fmla="*/ 0 w 525057"/>
                <a:gd name="connsiteY5" fmla="*/ 1028042 h 1028042"/>
                <a:gd name="connsiteX6" fmla="*/ 5260 w 525057"/>
                <a:gd name="connsiteY6" fmla="*/ 923867 h 1028042"/>
                <a:gd name="connsiteX7" fmla="*/ 362406 w 525057"/>
                <a:gd name="connsiteY7" fmla="*/ 69602 h 1028042"/>
                <a:gd name="connsiteX8" fmla="*/ 425665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425665" y="0"/>
                  </a:moveTo>
                  <a:lnTo>
                    <a:pt x="525057" y="99392"/>
                  </a:lnTo>
                  <a:lnTo>
                    <a:pt x="470870" y="159013"/>
                  </a:lnTo>
                  <a:cubicBezTo>
                    <a:pt x="292391" y="375280"/>
                    <a:pt x="174995" y="643826"/>
                    <a:pt x="145096" y="938238"/>
                  </a:cubicBezTo>
                  <a:lnTo>
                    <a:pt x="140561" y="1028042"/>
                  </a:lnTo>
                  <a:lnTo>
                    <a:pt x="0" y="1028042"/>
                  </a:lnTo>
                  <a:lnTo>
                    <a:pt x="5260" y="923867"/>
                  </a:lnTo>
                  <a:cubicBezTo>
                    <a:pt x="38038" y="601103"/>
                    <a:pt x="166739" y="306696"/>
                    <a:pt x="362406" y="69602"/>
                  </a:cubicBezTo>
                  <a:lnTo>
                    <a:pt x="4256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3" name="Freeform: Shape 172">
              <a:extLst>
                <a:ext uri="{FF2B5EF4-FFF2-40B4-BE49-F238E27FC236}">
                  <a16:creationId xmlns:a16="http://schemas.microsoft.com/office/drawing/2014/main" id="{6E8435E9-8865-427C-9243-DCB18D85FB1A}"/>
                </a:ext>
              </a:extLst>
            </p:cNvPr>
            <p:cNvSpPr>
              <a:spLocks noChangeAspect="1"/>
            </p:cNvSpPr>
            <p:nvPr/>
          </p:nvSpPr>
          <p:spPr>
            <a:xfrm>
              <a:off x="5200780" y="2558125"/>
              <a:ext cx="431864" cy="811438"/>
            </a:xfrm>
            <a:custGeom>
              <a:avLst/>
              <a:gdLst>
                <a:gd name="connsiteX0" fmla="*/ 95919 w 431864"/>
                <a:gd name="connsiteY0" fmla="*/ 0 h 811438"/>
                <a:gd name="connsiteX1" fmla="*/ 139407 w 431864"/>
                <a:gd name="connsiteY1" fmla="*/ 47849 h 811438"/>
                <a:gd name="connsiteX2" fmla="*/ 428185 w 431864"/>
                <a:gd name="connsiteY2" fmla="*/ 738583 h 811438"/>
                <a:gd name="connsiteX3" fmla="*/ 431864 w 431864"/>
                <a:gd name="connsiteY3" fmla="*/ 811438 h 811438"/>
                <a:gd name="connsiteX4" fmla="*/ 296214 w 431864"/>
                <a:gd name="connsiteY4" fmla="*/ 811438 h 811438"/>
                <a:gd name="connsiteX5" fmla="*/ 293235 w 431864"/>
                <a:gd name="connsiteY5" fmla="*/ 752452 h 811438"/>
                <a:gd name="connsiteX6" fmla="*/ 34733 w 431864"/>
                <a:gd name="connsiteY6" fmla="*/ 134135 h 811438"/>
                <a:gd name="connsiteX7" fmla="*/ 0 w 431864"/>
                <a:gd name="connsiteY7" fmla="*/ 95919 h 811438"/>
                <a:gd name="connsiteX8" fmla="*/ 95919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95919" y="0"/>
                  </a:moveTo>
                  <a:lnTo>
                    <a:pt x="139407" y="47849"/>
                  </a:lnTo>
                  <a:cubicBezTo>
                    <a:pt x="297617" y="239556"/>
                    <a:pt x="401681" y="477605"/>
                    <a:pt x="428185" y="738583"/>
                  </a:cubicBezTo>
                  <a:lnTo>
                    <a:pt x="431864" y="811438"/>
                  </a:lnTo>
                  <a:lnTo>
                    <a:pt x="296214" y="811438"/>
                  </a:lnTo>
                  <a:lnTo>
                    <a:pt x="293235" y="752452"/>
                  </a:lnTo>
                  <a:cubicBezTo>
                    <a:pt x="269510" y="518835"/>
                    <a:pt x="176357" y="305743"/>
                    <a:pt x="34733" y="134135"/>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4" name="Freeform: Shape 173">
              <a:extLst>
                <a:ext uri="{FF2B5EF4-FFF2-40B4-BE49-F238E27FC236}">
                  <a16:creationId xmlns:a16="http://schemas.microsoft.com/office/drawing/2014/main" id="{4D6979E0-27C0-437B-9759-01AC7D15442C}"/>
                </a:ext>
              </a:extLst>
            </p:cNvPr>
            <p:cNvSpPr>
              <a:spLocks noChangeAspect="1"/>
            </p:cNvSpPr>
            <p:nvPr/>
          </p:nvSpPr>
          <p:spPr>
            <a:xfrm>
              <a:off x="2744572" y="3488435"/>
              <a:ext cx="525057" cy="1028042"/>
            </a:xfrm>
            <a:custGeom>
              <a:avLst/>
              <a:gdLst>
                <a:gd name="connsiteX0" fmla="*/ 0 w 525057"/>
                <a:gd name="connsiteY0" fmla="*/ 0 h 1028042"/>
                <a:gd name="connsiteX1" fmla="*/ 140561 w 525057"/>
                <a:gd name="connsiteY1" fmla="*/ 0 h 1028042"/>
                <a:gd name="connsiteX2" fmla="*/ 145096 w 525057"/>
                <a:gd name="connsiteY2" fmla="*/ 89804 h 1028042"/>
                <a:gd name="connsiteX3" fmla="*/ 470870 w 525057"/>
                <a:gd name="connsiteY3" fmla="*/ 869029 h 1028042"/>
                <a:gd name="connsiteX4" fmla="*/ 525057 w 525057"/>
                <a:gd name="connsiteY4" fmla="*/ 928650 h 1028042"/>
                <a:gd name="connsiteX5" fmla="*/ 425665 w 525057"/>
                <a:gd name="connsiteY5" fmla="*/ 1028042 h 1028042"/>
                <a:gd name="connsiteX6" fmla="*/ 362406 w 525057"/>
                <a:gd name="connsiteY6" fmla="*/ 958440 h 1028042"/>
                <a:gd name="connsiteX7" fmla="*/ 5260 w 525057"/>
                <a:gd name="connsiteY7" fmla="*/ 104175 h 1028042"/>
                <a:gd name="connsiteX8" fmla="*/ 0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0" y="0"/>
                  </a:moveTo>
                  <a:lnTo>
                    <a:pt x="140561" y="0"/>
                  </a:lnTo>
                  <a:lnTo>
                    <a:pt x="145096" y="89804"/>
                  </a:lnTo>
                  <a:cubicBezTo>
                    <a:pt x="174995" y="384216"/>
                    <a:pt x="292391" y="652763"/>
                    <a:pt x="470870" y="869029"/>
                  </a:cubicBezTo>
                  <a:lnTo>
                    <a:pt x="525057" y="928650"/>
                  </a:lnTo>
                  <a:lnTo>
                    <a:pt x="425665" y="1028042"/>
                  </a:lnTo>
                  <a:lnTo>
                    <a:pt x="362406" y="958440"/>
                  </a:lnTo>
                  <a:cubicBezTo>
                    <a:pt x="166739" y="721347"/>
                    <a:pt x="38038" y="426939"/>
                    <a:pt x="5260" y="10417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6" name="Freeform: Shape 175">
              <a:extLst>
                <a:ext uri="{FF2B5EF4-FFF2-40B4-BE49-F238E27FC236}">
                  <a16:creationId xmlns:a16="http://schemas.microsoft.com/office/drawing/2014/main" id="{D7F076C1-9F7F-470C-9C7E-A8703B195537}"/>
                </a:ext>
              </a:extLst>
            </p:cNvPr>
            <p:cNvSpPr>
              <a:spLocks noChangeAspect="1"/>
            </p:cNvSpPr>
            <p:nvPr/>
          </p:nvSpPr>
          <p:spPr>
            <a:xfrm>
              <a:off x="5200780" y="3488435"/>
              <a:ext cx="431864" cy="811438"/>
            </a:xfrm>
            <a:custGeom>
              <a:avLst/>
              <a:gdLst>
                <a:gd name="connsiteX0" fmla="*/ 296214 w 431864"/>
                <a:gd name="connsiteY0" fmla="*/ 0 h 811438"/>
                <a:gd name="connsiteX1" fmla="*/ 431864 w 431864"/>
                <a:gd name="connsiteY1" fmla="*/ 0 h 811438"/>
                <a:gd name="connsiteX2" fmla="*/ 428185 w 431864"/>
                <a:gd name="connsiteY2" fmla="*/ 72855 h 811438"/>
                <a:gd name="connsiteX3" fmla="*/ 139407 w 431864"/>
                <a:gd name="connsiteY3" fmla="*/ 763589 h 811438"/>
                <a:gd name="connsiteX4" fmla="*/ 95919 w 431864"/>
                <a:gd name="connsiteY4" fmla="*/ 811438 h 811438"/>
                <a:gd name="connsiteX5" fmla="*/ 0 w 431864"/>
                <a:gd name="connsiteY5" fmla="*/ 715520 h 811438"/>
                <a:gd name="connsiteX6" fmla="*/ 34733 w 431864"/>
                <a:gd name="connsiteY6" fmla="*/ 677303 h 811438"/>
                <a:gd name="connsiteX7" fmla="*/ 293235 w 431864"/>
                <a:gd name="connsiteY7" fmla="*/ 58986 h 811438"/>
                <a:gd name="connsiteX8" fmla="*/ 296214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296214" y="0"/>
                  </a:moveTo>
                  <a:lnTo>
                    <a:pt x="431864" y="0"/>
                  </a:lnTo>
                  <a:lnTo>
                    <a:pt x="428185" y="72855"/>
                  </a:lnTo>
                  <a:cubicBezTo>
                    <a:pt x="401681" y="333833"/>
                    <a:pt x="297617" y="571883"/>
                    <a:pt x="139407" y="763589"/>
                  </a:cubicBezTo>
                  <a:lnTo>
                    <a:pt x="95919" y="811438"/>
                  </a:lnTo>
                  <a:lnTo>
                    <a:pt x="0" y="715520"/>
                  </a:lnTo>
                  <a:lnTo>
                    <a:pt x="34733" y="677303"/>
                  </a:lnTo>
                  <a:cubicBezTo>
                    <a:pt x="176357" y="505695"/>
                    <a:pt x="269510" y="292603"/>
                    <a:pt x="293235" y="58986"/>
                  </a:cubicBezTo>
                  <a:lnTo>
                    <a:pt x="29621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8" name="Freeform: Shape 177">
              <a:extLst>
                <a:ext uri="{FF2B5EF4-FFF2-40B4-BE49-F238E27FC236}">
                  <a16:creationId xmlns:a16="http://schemas.microsoft.com/office/drawing/2014/main" id="{21929B37-BA0F-47B4-91D6-4746F9F13E12}"/>
                </a:ext>
              </a:extLst>
            </p:cNvPr>
            <p:cNvSpPr>
              <a:spLocks noChangeAspect="1"/>
            </p:cNvSpPr>
            <p:nvPr/>
          </p:nvSpPr>
          <p:spPr>
            <a:xfrm>
              <a:off x="4401205" y="4288010"/>
              <a:ext cx="811438" cy="431864"/>
            </a:xfrm>
            <a:custGeom>
              <a:avLst/>
              <a:gdLst>
                <a:gd name="connsiteX0" fmla="*/ 715520 w 811438"/>
                <a:gd name="connsiteY0" fmla="*/ 0 h 431864"/>
                <a:gd name="connsiteX1" fmla="*/ 811438 w 811438"/>
                <a:gd name="connsiteY1" fmla="*/ 95919 h 431864"/>
                <a:gd name="connsiteX2" fmla="*/ 763589 w 811438"/>
                <a:gd name="connsiteY2" fmla="*/ 139407 h 431864"/>
                <a:gd name="connsiteX3" fmla="*/ 72855 w 811438"/>
                <a:gd name="connsiteY3" fmla="*/ 428185 h 431864"/>
                <a:gd name="connsiteX4" fmla="*/ 0 w 811438"/>
                <a:gd name="connsiteY4" fmla="*/ 431864 h 431864"/>
                <a:gd name="connsiteX5" fmla="*/ 0 w 811438"/>
                <a:gd name="connsiteY5" fmla="*/ 296214 h 431864"/>
                <a:gd name="connsiteX6" fmla="*/ 58986 w 811438"/>
                <a:gd name="connsiteY6" fmla="*/ 293235 h 431864"/>
                <a:gd name="connsiteX7" fmla="*/ 677303 w 811438"/>
                <a:gd name="connsiteY7" fmla="*/ 34733 h 431864"/>
                <a:gd name="connsiteX8" fmla="*/ 715520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715520" y="0"/>
                  </a:moveTo>
                  <a:lnTo>
                    <a:pt x="811438" y="95919"/>
                  </a:lnTo>
                  <a:lnTo>
                    <a:pt x="763589" y="139407"/>
                  </a:lnTo>
                  <a:cubicBezTo>
                    <a:pt x="571883" y="297617"/>
                    <a:pt x="333833" y="401681"/>
                    <a:pt x="72855" y="428185"/>
                  </a:cubicBezTo>
                  <a:lnTo>
                    <a:pt x="0" y="431864"/>
                  </a:lnTo>
                  <a:lnTo>
                    <a:pt x="0" y="296214"/>
                  </a:lnTo>
                  <a:lnTo>
                    <a:pt x="58986" y="293235"/>
                  </a:lnTo>
                  <a:cubicBezTo>
                    <a:pt x="292603" y="269510"/>
                    <a:pt x="505695" y="176357"/>
                    <a:pt x="677303" y="34733"/>
                  </a:cubicBezTo>
                  <a:lnTo>
                    <a:pt x="7155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9" name="Freeform: Shape 178">
              <a:extLst>
                <a:ext uri="{FF2B5EF4-FFF2-40B4-BE49-F238E27FC236}">
                  <a16:creationId xmlns:a16="http://schemas.microsoft.com/office/drawing/2014/main" id="{DEDA0F58-78ED-4BB5-ADAD-3EC16E33B9BA}"/>
                </a:ext>
              </a:extLst>
            </p:cNvPr>
            <p:cNvSpPr>
              <a:spLocks noChangeAspect="1"/>
            </p:cNvSpPr>
            <p:nvPr/>
          </p:nvSpPr>
          <p:spPr>
            <a:xfrm>
              <a:off x="3470895" y="4288010"/>
              <a:ext cx="811438" cy="431864"/>
            </a:xfrm>
            <a:custGeom>
              <a:avLst/>
              <a:gdLst>
                <a:gd name="connsiteX0" fmla="*/ 95919 w 811438"/>
                <a:gd name="connsiteY0" fmla="*/ 0 h 431864"/>
                <a:gd name="connsiteX1" fmla="*/ 134135 w 811438"/>
                <a:gd name="connsiteY1" fmla="*/ 34733 h 431864"/>
                <a:gd name="connsiteX2" fmla="*/ 752452 w 811438"/>
                <a:gd name="connsiteY2" fmla="*/ 293235 h 431864"/>
                <a:gd name="connsiteX3" fmla="*/ 811438 w 811438"/>
                <a:gd name="connsiteY3" fmla="*/ 296214 h 431864"/>
                <a:gd name="connsiteX4" fmla="*/ 811438 w 811438"/>
                <a:gd name="connsiteY4" fmla="*/ 431864 h 431864"/>
                <a:gd name="connsiteX5" fmla="*/ 738583 w 811438"/>
                <a:gd name="connsiteY5" fmla="*/ 428185 h 431864"/>
                <a:gd name="connsiteX6" fmla="*/ 47849 w 811438"/>
                <a:gd name="connsiteY6" fmla="*/ 139407 h 431864"/>
                <a:gd name="connsiteX7" fmla="*/ 0 w 811438"/>
                <a:gd name="connsiteY7" fmla="*/ 95919 h 431864"/>
                <a:gd name="connsiteX8" fmla="*/ 95919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95919" y="0"/>
                  </a:moveTo>
                  <a:lnTo>
                    <a:pt x="134135" y="34733"/>
                  </a:lnTo>
                  <a:cubicBezTo>
                    <a:pt x="305743" y="176357"/>
                    <a:pt x="518835" y="269510"/>
                    <a:pt x="752452" y="293235"/>
                  </a:cubicBezTo>
                  <a:lnTo>
                    <a:pt x="811438" y="296214"/>
                  </a:lnTo>
                  <a:lnTo>
                    <a:pt x="811438" y="431864"/>
                  </a:lnTo>
                  <a:lnTo>
                    <a:pt x="738583" y="428185"/>
                  </a:lnTo>
                  <a:cubicBezTo>
                    <a:pt x="477605" y="401681"/>
                    <a:pt x="239556" y="297617"/>
                    <a:pt x="47849" y="139407"/>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0" name="Freeform: Shape 179">
              <a:extLst>
                <a:ext uri="{FF2B5EF4-FFF2-40B4-BE49-F238E27FC236}">
                  <a16:creationId xmlns:a16="http://schemas.microsoft.com/office/drawing/2014/main" id="{9B443810-7A3E-4106-BC3E-B759867F11A4}"/>
                </a:ext>
              </a:extLst>
            </p:cNvPr>
            <p:cNvSpPr>
              <a:spLocks noChangeAspect="1"/>
            </p:cNvSpPr>
            <p:nvPr/>
          </p:nvSpPr>
          <p:spPr>
            <a:xfrm>
              <a:off x="4401205" y="4501142"/>
              <a:ext cx="1028042" cy="525057"/>
            </a:xfrm>
            <a:custGeom>
              <a:avLst/>
              <a:gdLst>
                <a:gd name="connsiteX0" fmla="*/ 928650 w 1028042"/>
                <a:gd name="connsiteY0" fmla="*/ 0 h 525057"/>
                <a:gd name="connsiteX1" fmla="*/ 1028042 w 1028042"/>
                <a:gd name="connsiteY1" fmla="*/ 99392 h 525057"/>
                <a:gd name="connsiteX2" fmla="*/ 958440 w 1028042"/>
                <a:gd name="connsiteY2" fmla="*/ 162650 h 525057"/>
                <a:gd name="connsiteX3" fmla="*/ 104175 w 1028042"/>
                <a:gd name="connsiteY3" fmla="*/ 519796 h 525057"/>
                <a:gd name="connsiteX4" fmla="*/ 0 w 1028042"/>
                <a:gd name="connsiteY4" fmla="*/ 525057 h 525057"/>
                <a:gd name="connsiteX5" fmla="*/ 0 w 1028042"/>
                <a:gd name="connsiteY5" fmla="*/ 384495 h 525057"/>
                <a:gd name="connsiteX6" fmla="*/ 89804 w 1028042"/>
                <a:gd name="connsiteY6" fmla="*/ 379960 h 525057"/>
                <a:gd name="connsiteX7" fmla="*/ 869029 w 1028042"/>
                <a:gd name="connsiteY7" fmla="*/ 54186 h 525057"/>
                <a:gd name="connsiteX8" fmla="*/ 928650 w 1028042"/>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7">
                  <a:moveTo>
                    <a:pt x="928650" y="0"/>
                  </a:moveTo>
                  <a:lnTo>
                    <a:pt x="1028042" y="99392"/>
                  </a:lnTo>
                  <a:lnTo>
                    <a:pt x="958440" y="162650"/>
                  </a:lnTo>
                  <a:cubicBezTo>
                    <a:pt x="721347" y="358317"/>
                    <a:pt x="426940" y="487018"/>
                    <a:pt x="104175" y="519796"/>
                  </a:cubicBezTo>
                  <a:lnTo>
                    <a:pt x="0" y="525057"/>
                  </a:lnTo>
                  <a:lnTo>
                    <a:pt x="0" y="384495"/>
                  </a:lnTo>
                  <a:lnTo>
                    <a:pt x="89804" y="379960"/>
                  </a:lnTo>
                  <a:cubicBezTo>
                    <a:pt x="384216" y="350061"/>
                    <a:pt x="652763" y="232665"/>
                    <a:pt x="869029" y="54186"/>
                  </a:cubicBezTo>
                  <a:lnTo>
                    <a:pt x="9286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1" name="Freeform: Shape 180">
              <a:extLst>
                <a:ext uri="{FF2B5EF4-FFF2-40B4-BE49-F238E27FC236}">
                  <a16:creationId xmlns:a16="http://schemas.microsoft.com/office/drawing/2014/main" id="{3CA9C882-E7FF-4F7C-A2BE-BA9064F9F9CE}"/>
                </a:ext>
              </a:extLst>
            </p:cNvPr>
            <p:cNvSpPr>
              <a:spLocks noChangeAspect="1"/>
            </p:cNvSpPr>
            <p:nvPr/>
          </p:nvSpPr>
          <p:spPr>
            <a:xfrm>
              <a:off x="3254293" y="4501142"/>
              <a:ext cx="1028041" cy="525057"/>
            </a:xfrm>
            <a:custGeom>
              <a:avLst/>
              <a:gdLst>
                <a:gd name="connsiteX0" fmla="*/ 99392 w 1028041"/>
                <a:gd name="connsiteY0" fmla="*/ 0 h 525057"/>
                <a:gd name="connsiteX1" fmla="*/ 159012 w 1028041"/>
                <a:gd name="connsiteY1" fmla="*/ 54186 h 525057"/>
                <a:gd name="connsiteX2" fmla="*/ 938237 w 1028041"/>
                <a:gd name="connsiteY2" fmla="*/ 379960 h 525057"/>
                <a:gd name="connsiteX3" fmla="*/ 1028041 w 1028041"/>
                <a:gd name="connsiteY3" fmla="*/ 384495 h 525057"/>
                <a:gd name="connsiteX4" fmla="*/ 1028041 w 1028041"/>
                <a:gd name="connsiteY4" fmla="*/ 525057 h 525057"/>
                <a:gd name="connsiteX5" fmla="*/ 923866 w 1028041"/>
                <a:gd name="connsiteY5" fmla="*/ 519796 h 525057"/>
                <a:gd name="connsiteX6" fmla="*/ 69601 w 1028041"/>
                <a:gd name="connsiteY6" fmla="*/ 162650 h 525057"/>
                <a:gd name="connsiteX7" fmla="*/ 0 w 1028041"/>
                <a:gd name="connsiteY7" fmla="*/ 99392 h 525057"/>
                <a:gd name="connsiteX8" fmla="*/ 99392 w 1028041"/>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1" h="525057">
                  <a:moveTo>
                    <a:pt x="99392" y="0"/>
                  </a:moveTo>
                  <a:lnTo>
                    <a:pt x="159012" y="54186"/>
                  </a:lnTo>
                  <a:cubicBezTo>
                    <a:pt x="375279" y="232665"/>
                    <a:pt x="643825" y="350061"/>
                    <a:pt x="938237" y="379960"/>
                  </a:cubicBezTo>
                  <a:lnTo>
                    <a:pt x="1028041" y="384495"/>
                  </a:lnTo>
                  <a:lnTo>
                    <a:pt x="1028041" y="525057"/>
                  </a:lnTo>
                  <a:lnTo>
                    <a:pt x="923866" y="519796"/>
                  </a:lnTo>
                  <a:cubicBezTo>
                    <a:pt x="601102" y="487018"/>
                    <a:pt x="306695" y="358317"/>
                    <a:pt x="69601" y="162650"/>
                  </a:cubicBezTo>
                  <a:lnTo>
                    <a:pt x="0" y="99392"/>
                  </a:lnTo>
                  <a:lnTo>
                    <a:pt x="9939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spTree>
    <p:extLst>
      <p:ext uri="{BB962C8B-B14F-4D97-AF65-F5344CB8AC3E}">
        <p14:creationId xmlns:p14="http://schemas.microsoft.com/office/powerpoint/2010/main" val="3349515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5045397" y="2857630"/>
            <a:ext cx="4777152" cy="830997"/>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Conclusion</a:t>
            </a:r>
            <a:endParaRPr lang="ko-KR" altLang="en-US" sz="4800" b="1" dirty="0">
              <a:solidFill>
                <a:schemeClr val="bg1"/>
              </a:solidFill>
              <a:latin typeface="+mj-lt"/>
              <a:cs typeface="Arial" pitchFamily="34" charset="0"/>
            </a:endParaRPr>
          </a:p>
        </p:txBody>
      </p:sp>
      <p:grpSp>
        <p:nvGrpSpPr>
          <p:cNvPr id="164" name="Group 163">
            <a:extLst>
              <a:ext uri="{FF2B5EF4-FFF2-40B4-BE49-F238E27FC236}">
                <a16:creationId xmlns:a16="http://schemas.microsoft.com/office/drawing/2014/main" id="{7EC183A6-5C98-4A4B-AC6B-01B3FAA09969}"/>
              </a:ext>
            </a:extLst>
          </p:cNvPr>
          <p:cNvGrpSpPr/>
          <p:nvPr/>
        </p:nvGrpSpPr>
        <p:grpSpPr>
          <a:xfrm>
            <a:off x="3746642" y="2781669"/>
            <a:ext cx="1170511" cy="1294662"/>
            <a:chOff x="2744572" y="1831800"/>
            <a:chExt cx="2888072" cy="3194399"/>
          </a:xfrm>
          <a:solidFill>
            <a:schemeClr val="bg1"/>
          </a:solidFill>
        </p:grpSpPr>
        <p:sp>
          <p:nvSpPr>
            <p:cNvPr id="165" name="Block Arc 14">
              <a:extLst>
                <a:ext uri="{FF2B5EF4-FFF2-40B4-BE49-F238E27FC236}">
                  <a16:creationId xmlns:a16="http://schemas.microsoft.com/office/drawing/2014/main" id="{FF3D9A65-46DC-48E8-8254-2633566202D2}"/>
                </a:ext>
              </a:extLst>
            </p:cNvPr>
            <p:cNvSpPr>
              <a:spLocks noChangeAspect="1"/>
            </p:cNvSpPr>
            <p:nvPr/>
          </p:nvSpPr>
          <p:spPr>
            <a:xfrm rot="16200000">
              <a:off x="3322213" y="2411390"/>
              <a:ext cx="2039112" cy="203521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6" name="Freeform: Shape 165">
              <a:extLst>
                <a:ext uri="{FF2B5EF4-FFF2-40B4-BE49-F238E27FC236}">
                  <a16:creationId xmlns:a16="http://schemas.microsoft.com/office/drawing/2014/main" id="{B939D6CC-DBAD-4AE0-9D84-35EA1D8FD2FF}"/>
                </a:ext>
              </a:extLst>
            </p:cNvPr>
            <p:cNvSpPr>
              <a:spLocks noChangeAspect="1"/>
            </p:cNvSpPr>
            <p:nvPr/>
          </p:nvSpPr>
          <p:spPr>
            <a:xfrm>
              <a:off x="3254291" y="1831800"/>
              <a:ext cx="1028042" cy="525058"/>
            </a:xfrm>
            <a:custGeom>
              <a:avLst/>
              <a:gdLst>
                <a:gd name="connsiteX0" fmla="*/ 1028042 w 1028042"/>
                <a:gd name="connsiteY0" fmla="*/ 0 h 525058"/>
                <a:gd name="connsiteX1" fmla="*/ 1028042 w 1028042"/>
                <a:gd name="connsiteY1" fmla="*/ 140562 h 525058"/>
                <a:gd name="connsiteX2" fmla="*/ 938238 w 1028042"/>
                <a:gd name="connsiteY2" fmla="*/ 145097 h 525058"/>
                <a:gd name="connsiteX3" fmla="*/ 159013 w 1028042"/>
                <a:gd name="connsiteY3" fmla="*/ 470871 h 525058"/>
                <a:gd name="connsiteX4" fmla="*/ 99392 w 1028042"/>
                <a:gd name="connsiteY4" fmla="*/ 525058 h 525058"/>
                <a:gd name="connsiteX5" fmla="*/ 0 w 1028042"/>
                <a:gd name="connsiteY5" fmla="*/ 425666 h 525058"/>
                <a:gd name="connsiteX6" fmla="*/ 69602 w 1028042"/>
                <a:gd name="connsiteY6" fmla="*/ 362407 h 525058"/>
                <a:gd name="connsiteX7" fmla="*/ 923867 w 1028042"/>
                <a:gd name="connsiteY7" fmla="*/ 5261 h 525058"/>
                <a:gd name="connsiteX8" fmla="*/ 1028042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1028042" y="0"/>
                  </a:moveTo>
                  <a:lnTo>
                    <a:pt x="1028042" y="140562"/>
                  </a:lnTo>
                  <a:lnTo>
                    <a:pt x="938238" y="145097"/>
                  </a:lnTo>
                  <a:cubicBezTo>
                    <a:pt x="643826" y="174996"/>
                    <a:pt x="375280" y="292392"/>
                    <a:pt x="159013" y="470871"/>
                  </a:cubicBezTo>
                  <a:lnTo>
                    <a:pt x="99392" y="525058"/>
                  </a:lnTo>
                  <a:lnTo>
                    <a:pt x="0" y="425666"/>
                  </a:lnTo>
                  <a:lnTo>
                    <a:pt x="69602" y="362407"/>
                  </a:lnTo>
                  <a:cubicBezTo>
                    <a:pt x="306696" y="166740"/>
                    <a:pt x="601103" y="38039"/>
                    <a:pt x="923867" y="5261"/>
                  </a:cubicBezTo>
                  <a:lnTo>
                    <a:pt x="102804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67" name="Freeform: Shape 166">
              <a:extLst>
                <a:ext uri="{FF2B5EF4-FFF2-40B4-BE49-F238E27FC236}">
                  <a16:creationId xmlns:a16="http://schemas.microsoft.com/office/drawing/2014/main" id="{3749EB51-EA5D-4816-ACE5-E49AAF29A924}"/>
                </a:ext>
              </a:extLst>
            </p:cNvPr>
            <p:cNvSpPr>
              <a:spLocks noChangeAspect="1"/>
            </p:cNvSpPr>
            <p:nvPr/>
          </p:nvSpPr>
          <p:spPr>
            <a:xfrm>
              <a:off x="4401205" y="1831800"/>
              <a:ext cx="1028042" cy="525058"/>
            </a:xfrm>
            <a:custGeom>
              <a:avLst/>
              <a:gdLst>
                <a:gd name="connsiteX0" fmla="*/ 0 w 1028042"/>
                <a:gd name="connsiteY0" fmla="*/ 0 h 525058"/>
                <a:gd name="connsiteX1" fmla="*/ 104175 w 1028042"/>
                <a:gd name="connsiteY1" fmla="*/ 5261 h 525058"/>
                <a:gd name="connsiteX2" fmla="*/ 958440 w 1028042"/>
                <a:gd name="connsiteY2" fmla="*/ 362407 h 525058"/>
                <a:gd name="connsiteX3" fmla="*/ 1028042 w 1028042"/>
                <a:gd name="connsiteY3" fmla="*/ 425666 h 525058"/>
                <a:gd name="connsiteX4" fmla="*/ 928650 w 1028042"/>
                <a:gd name="connsiteY4" fmla="*/ 525058 h 525058"/>
                <a:gd name="connsiteX5" fmla="*/ 869029 w 1028042"/>
                <a:gd name="connsiteY5" fmla="*/ 470871 h 525058"/>
                <a:gd name="connsiteX6" fmla="*/ 89804 w 1028042"/>
                <a:gd name="connsiteY6" fmla="*/ 145097 h 525058"/>
                <a:gd name="connsiteX7" fmla="*/ 0 w 1028042"/>
                <a:gd name="connsiteY7" fmla="*/ 140562 h 525058"/>
                <a:gd name="connsiteX8" fmla="*/ 0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0" y="0"/>
                  </a:moveTo>
                  <a:lnTo>
                    <a:pt x="104175" y="5261"/>
                  </a:lnTo>
                  <a:cubicBezTo>
                    <a:pt x="426940" y="38039"/>
                    <a:pt x="721347" y="166740"/>
                    <a:pt x="958440" y="362407"/>
                  </a:cubicBezTo>
                  <a:lnTo>
                    <a:pt x="1028042" y="425666"/>
                  </a:lnTo>
                  <a:lnTo>
                    <a:pt x="928650" y="525058"/>
                  </a:lnTo>
                  <a:lnTo>
                    <a:pt x="869029" y="470871"/>
                  </a:lnTo>
                  <a:cubicBezTo>
                    <a:pt x="652763" y="292392"/>
                    <a:pt x="384216" y="174996"/>
                    <a:pt x="89804" y="145097"/>
                  </a:cubicBezTo>
                  <a:lnTo>
                    <a:pt x="0" y="14056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69" name="Freeform: Shape 168">
              <a:extLst>
                <a:ext uri="{FF2B5EF4-FFF2-40B4-BE49-F238E27FC236}">
                  <a16:creationId xmlns:a16="http://schemas.microsoft.com/office/drawing/2014/main" id="{2B8EAF5A-4105-4B35-AF6C-849684AFD8CF}"/>
                </a:ext>
              </a:extLst>
            </p:cNvPr>
            <p:cNvSpPr>
              <a:spLocks noChangeAspect="1"/>
            </p:cNvSpPr>
            <p:nvPr/>
          </p:nvSpPr>
          <p:spPr>
            <a:xfrm>
              <a:off x="4401206" y="2138124"/>
              <a:ext cx="811439" cy="431864"/>
            </a:xfrm>
            <a:custGeom>
              <a:avLst/>
              <a:gdLst>
                <a:gd name="connsiteX0" fmla="*/ 0 w 811439"/>
                <a:gd name="connsiteY0" fmla="*/ 0 h 431864"/>
                <a:gd name="connsiteX1" fmla="*/ 72855 w 811439"/>
                <a:gd name="connsiteY1" fmla="*/ 3679 h 431864"/>
                <a:gd name="connsiteX2" fmla="*/ 763589 w 811439"/>
                <a:gd name="connsiteY2" fmla="*/ 292457 h 431864"/>
                <a:gd name="connsiteX3" fmla="*/ 811439 w 811439"/>
                <a:gd name="connsiteY3" fmla="*/ 335945 h 431864"/>
                <a:gd name="connsiteX4" fmla="*/ 715520 w 811439"/>
                <a:gd name="connsiteY4" fmla="*/ 431864 h 431864"/>
                <a:gd name="connsiteX5" fmla="*/ 677303 w 811439"/>
                <a:gd name="connsiteY5" fmla="*/ 397131 h 431864"/>
                <a:gd name="connsiteX6" fmla="*/ 58986 w 811439"/>
                <a:gd name="connsiteY6" fmla="*/ 138629 h 431864"/>
                <a:gd name="connsiteX7" fmla="*/ 0 w 811439"/>
                <a:gd name="connsiteY7" fmla="*/ 135650 h 431864"/>
                <a:gd name="connsiteX8" fmla="*/ 0 w 811439"/>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9" h="431864">
                  <a:moveTo>
                    <a:pt x="0" y="0"/>
                  </a:moveTo>
                  <a:lnTo>
                    <a:pt x="72855" y="3679"/>
                  </a:lnTo>
                  <a:cubicBezTo>
                    <a:pt x="333833" y="30183"/>
                    <a:pt x="571883" y="134247"/>
                    <a:pt x="763589" y="292457"/>
                  </a:cubicBezTo>
                  <a:lnTo>
                    <a:pt x="811439" y="335945"/>
                  </a:lnTo>
                  <a:lnTo>
                    <a:pt x="715520" y="431864"/>
                  </a:lnTo>
                  <a:lnTo>
                    <a:pt x="677303" y="397131"/>
                  </a:lnTo>
                  <a:cubicBezTo>
                    <a:pt x="505695" y="255508"/>
                    <a:pt x="292603" y="162354"/>
                    <a:pt x="58986" y="138629"/>
                  </a:cubicBezTo>
                  <a:lnTo>
                    <a:pt x="0" y="1356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0" name="Freeform: Shape 169">
              <a:extLst>
                <a:ext uri="{FF2B5EF4-FFF2-40B4-BE49-F238E27FC236}">
                  <a16:creationId xmlns:a16="http://schemas.microsoft.com/office/drawing/2014/main" id="{755DE1E2-F67A-4322-9398-B4E3C7A23254}"/>
                </a:ext>
              </a:extLst>
            </p:cNvPr>
            <p:cNvSpPr>
              <a:spLocks noChangeAspect="1"/>
            </p:cNvSpPr>
            <p:nvPr/>
          </p:nvSpPr>
          <p:spPr>
            <a:xfrm>
              <a:off x="2744572" y="2341521"/>
              <a:ext cx="525057" cy="1028042"/>
            </a:xfrm>
            <a:custGeom>
              <a:avLst/>
              <a:gdLst>
                <a:gd name="connsiteX0" fmla="*/ 425665 w 525057"/>
                <a:gd name="connsiteY0" fmla="*/ 0 h 1028042"/>
                <a:gd name="connsiteX1" fmla="*/ 525057 w 525057"/>
                <a:gd name="connsiteY1" fmla="*/ 99392 h 1028042"/>
                <a:gd name="connsiteX2" fmla="*/ 470870 w 525057"/>
                <a:gd name="connsiteY2" fmla="*/ 159013 h 1028042"/>
                <a:gd name="connsiteX3" fmla="*/ 145096 w 525057"/>
                <a:gd name="connsiteY3" fmla="*/ 938238 h 1028042"/>
                <a:gd name="connsiteX4" fmla="*/ 140561 w 525057"/>
                <a:gd name="connsiteY4" fmla="*/ 1028042 h 1028042"/>
                <a:gd name="connsiteX5" fmla="*/ 0 w 525057"/>
                <a:gd name="connsiteY5" fmla="*/ 1028042 h 1028042"/>
                <a:gd name="connsiteX6" fmla="*/ 5260 w 525057"/>
                <a:gd name="connsiteY6" fmla="*/ 923867 h 1028042"/>
                <a:gd name="connsiteX7" fmla="*/ 362406 w 525057"/>
                <a:gd name="connsiteY7" fmla="*/ 69602 h 1028042"/>
                <a:gd name="connsiteX8" fmla="*/ 425665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425665" y="0"/>
                  </a:moveTo>
                  <a:lnTo>
                    <a:pt x="525057" y="99392"/>
                  </a:lnTo>
                  <a:lnTo>
                    <a:pt x="470870" y="159013"/>
                  </a:lnTo>
                  <a:cubicBezTo>
                    <a:pt x="292391" y="375280"/>
                    <a:pt x="174995" y="643826"/>
                    <a:pt x="145096" y="938238"/>
                  </a:cubicBezTo>
                  <a:lnTo>
                    <a:pt x="140561" y="1028042"/>
                  </a:lnTo>
                  <a:lnTo>
                    <a:pt x="0" y="1028042"/>
                  </a:lnTo>
                  <a:lnTo>
                    <a:pt x="5260" y="923867"/>
                  </a:lnTo>
                  <a:cubicBezTo>
                    <a:pt x="38038" y="601103"/>
                    <a:pt x="166739" y="306696"/>
                    <a:pt x="362406" y="69602"/>
                  </a:cubicBezTo>
                  <a:lnTo>
                    <a:pt x="4256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3" name="Freeform: Shape 172">
              <a:extLst>
                <a:ext uri="{FF2B5EF4-FFF2-40B4-BE49-F238E27FC236}">
                  <a16:creationId xmlns:a16="http://schemas.microsoft.com/office/drawing/2014/main" id="{6E8435E9-8865-427C-9243-DCB18D85FB1A}"/>
                </a:ext>
              </a:extLst>
            </p:cNvPr>
            <p:cNvSpPr>
              <a:spLocks noChangeAspect="1"/>
            </p:cNvSpPr>
            <p:nvPr/>
          </p:nvSpPr>
          <p:spPr>
            <a:xfrm>
              <a:off x="5200780" y="2558125"/>
              <a:ext cx="431864" cy="811438"/>
            </a:xfrm>
            <a:custGeom>
              <a:avLst/>
              <a:gdLst>
                <a:gd name="connsiteX0" fmla="*/ 95919 w 431864"/>
                <a:gd name="connsiteY0" fmla="*/ 0 h 811438"/>
                <a:gd name="connsiteX1" fmla="*/ 139407 w 431864"/>
                <a:gd name="connsiteY1" fmla="*/ 47849 h 811438"/>
                <a:gd name="connsiteX2" fmla="*/ 428185 w 431864"/>
                <a:gd name="connsiteY2" fmla="*/ 738583 h 811438"/>
                <a:gd name="connsiteX3" fmla="*/ 431864 w 431864"/>
                <a:gd name="connsiteY3" fmla="*/ 811438 h 811438"/>
                <a:gd name="connsiteX4" fmla="*/ 296214 w 431864"/>
                <a:gd name="connsiteY4" fmla="*/ 811438 h 811438"/>
                <a:gd name="connsiteX5" fmla="*/ 293235 w 431864"/>
                <a:gd name="connsiteY5" fmla="*/ 752452 h 811438"/>
                <a:gd name="connsiteX6" fmla="*/ 34733 w 431864"/>
                <a:gd name="connsiteY6" fmla="*/ 134135 h 811438"/>
                <a:gd name="connsiteX7" fmla="*/ 0 w 431864"/>
                <a:gd name="connsiteY7" fmla="*/ 95919 h 811438"/>
                <a:gd name="connsiteX8" fmla="*/ 95919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95919" y="0"/>
                  </a:moveTo>
                  <a:lnTo>
                    <a:pt x="139407" y="47849"/>
                  </a:lnTo>
                  <a:cubicBezTo>
                    <a:pt x="297617" y="239556"/>
                    <a:pt x="401681" y="477605"/>
                    <a:pt x="428185" y="738583"/>
                  </a:cubicBezTo>
                  <a:lnTo>
                    <a:pt x="431864" y="811438"/>
                  </a:lnTo>
                  <a:lnTo>
                    <a:pt x="296214" y="811438"/>
                  </a:lnTo>
                  <a:lnTo>
                    <a:pt x="293235" y="752452"/>
                  </a:lnTo>
                  <a:cubicBezTo>
                    <a:pt x="269510" y="518835"/>
                    <a:pt x="176357" y="305743"/>
                    <a:pt x="34733" y="134135"/>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4" name="Freeform: Shape 173">
              <a:extLst>
                <a:ext uri="{FF2B5EF4-FFF2-40B4-BE49-F238E27FC236}">
                  <a16:creationId xmlns:a16="http://schemas.microsoft.com/office/drawing/2014/main" id="{4D6979E0-27C0-437B-9759-01AC7D15442C}"/>
                </a:ext>
              </a:extLst>
            </p:cNvPr>
            <p:cNvSpPr>
              <a:spLocks noChangeAspect="1"/>
            </p:cNvSpPr>
            <p:nvPr/>
          </p:nvSpPr>
          <p:spPr>
            <a:xfrm>
              <a:off x="2744572" y="3488435"/>
              <a:ext cx="525057" cy="1028042"/>
            </a:xfrm>
            <a:custGeom>
              <a:avLst/>
              <a:gdLst>
                <a:gd name="connsiteX0" fmla="*/ 0 w 525057"/>
                <a:gd name="connsiteY0" fmla="*/ 0 h 1028042"/>
                <a:gd name="connsiteX1" fmla="*/ 140561 w 525057"/>
                <a:gd name="connsiteY1" fmla="*/ 0 h 1028042"/>
                <a:gd name="connsiteX2" fmla="*/ 145096 w 525057"/>
                <a:gd name="connsiteY2" fmla="*/ 89804 h 1028042"/>
                <a:gd name="connsiteX3" fmla="*/ 470870 w 525057"/>
                <a:gd name="connsiteY3" fmla="*/ 869029 h 1028042"/>
                <a:gd name="connsiteX4" fmla="*/ 525057 w 525057"/>
                <a:gd name="connsiteY4" fmla="*/ 928650 h 1028042"/>
                <a:gd name="connsiteX5" fmla="*/ 425665 w 525057"/>
                <a:gd name="connsiteY5" fmla="*/ 1028042 h 1028042"/>
                <a:gd name="connsiteX6" fmla="*/ 362406 w 525057"/>
                <a:gd name="connsiteY6" fmla="*/ 958440 h 1028042"/>
                <a:gd name="connsiteX7" fmla="*/ 5260 w 525057"/>
                <a:gd name="connsiteY7" fmla="*/ 104175 h 1028042"/>
                <a:gd name="connsiteX8" fmla="*/ 0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0" y="0"/>
                  </a:moveTo>
                  <a:lnTo>
                    <a:pt x="140561" y="0"/>
                  </a:lnTo>
                  <a:lnTo>
                    <a:pt x="145096" y="89804"/>
                  </a:lnTo>
                  <a:cubicBezTo>
                    <a:pt x="174995" y="384216"/>
                    <a:pt x="292391" y="652763"/>
                    <a:pt x="470870" y="869029"/>
                  </a:cubicBezTo>
                  <a:lnTo>
                    <a:pt x="525057" y="928650"/>
                  </a:lnTo>
                  <a:lnTo>
                    <a:pt x="425665" y="1028042"/>
                  </a:lnTo>
                  <a:lnTo>
                    <a:pt x="362406" y="958440"/>
                  </a:lnTo>
                  <a:cubicBezTo>
                    <a:pt x="166739" y="721347"/>
                    <a:pt x="38038" y="426939"/>
                    <a:pt x="5260" y="10417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6" name="Freeform: Shape 175">
              <a:extLst>
                <a:ext uri="{FF2B5EF4-FFF2-40B4-BE49-F238E27FC236}">
                  <a16:creationId xmlns:a16="http://schemas.microsoft.com/office/drawing/2014/main" id="{D7F076C1-9F7F-470C-9C7E-A8703B195537}"/>
                </a:ext>
              </a:extLst>
            </p:cNvPr>
            <p:cNvSpPr>
              <a:spLocks noChangeAspect="1"/>
            </p:cNvSpPr>
            <p:nvPr/>
          </p:nvSpPr>
          <p:spPr>
            <a:xfrm>
              <a:off x="5200780" y="3488435"/>
              <a:ext cx="431864" cy="811438"/>
            </a:xfrm>
            <a:custGeom>
              <a:avLst/>
              <a:gdLst>
                <a:gd name="connsiteX0" fmla="*/ 296214 w 431864"/>
                <a:gd name="connsiteY0" fmla="*/ 0 h 811438"/>
                <a:gd name="connsiteX1" fmla="*/ 431864 w 431864"/>
                <a:gd name="connsiteY1" fmla="*/ 0 h 811438"/>
                <a:gd name="connsiteX2" fmla="*/ 428185 w 431864"/>
                <a:gd name="connsiteY2" fmla="*/ 72855 h 811438"/>
                <a:gd name="connsiteX3" fmla="*/ 139407 w 431864"/>
                <a:gd name="connsiteY3" fmla="*/ 763589 h 811438"/>
                <a:gd name="connsiteX4" fmla="*/ 95919 w 431864"/>
                <a:gd name="connsiteY4" fmla="*/ 811438 h 811438"/>
                <a:gd name="connsiteX5" fmla="*/ 0 w 431864"/>
                <a:gd name="connsiteY5" fmla="*/ 715520 h 811438"/>
                <a:gd name="connsiteX6" fmla="*/ 34733 w 431864"/>
                <a:gd name="connsiteY6" fmla="*/ 677303 h 811438"/>
                <a:gd name="connsiteX7" fmla="*/ 293235 w 431864"/>
                <a:gd name="connsiteY7" fmla="*/ 58986 h 811438"/>
                <a:gd name="connsiteX8" fmla="*/ 296214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296214" y="0"/>
                  </a:moveTo>
                  <a:lnTo>
                    <a:pt x="431864" y="0"/>
                  </a:lnTo>
                  <a:lnTo>
                    <a:pt x="428185" y="72855"/>
                  </a:lnTo>
                  <a:cubicBezTo>
                    <a:pt x="401681" y="333833"/>
                    <a:pt x="297617" y="571883"/>
                    <a:pt x="139407" y="763589"/>
                  </a:cubicBezTo>
                  <a:lnTo>
                    <a:pt x="95919" y="811438"/>
                  </a:lnTo>
                  <a:lnTo>
                    <a:pt x="0" y="715520"/>
                  </a:lnTo>
                  <a:lnTo>
                    <a:pt x="34733" y="677303"/>
                  </a:lnTo>
                  <a:cubicBezTo>
                    <a:pt x="176357" y="505695"/>
                    <a:pt x="269510" y="292603"/>
                    <a:pt x="293235" y="58986"/>
                  </a:cubicBezTo>
                  <a:lnTo>
                    <a:pt x="29621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8" name="Freeform: Shape 177">
              <a:extLst>
                <a:ext uri="{FF2B5EF4-FFF2-40B4-BE49-F238E27FC236}">
                  <a16:creationId xmlns:a16="http://schemas.microsoft.com/office/drawing/2014/main" id="{21929B37-BA0F-47B4-91D6-4746F9F13E12}"/>
                </a:ext>
              </a:extLst>
            </p:cNvPr>
            <p:cNvSpPr>
              <a:spLocks noChangeAspect="1"/>
            </p:cNvSpPr>
            <p:nvPr/>
          </p:nvSpPr>
          <p:spPr>
            <a:xfrm>
              <a:off x="4401205" y="4288010"/>
              <a:ext cx="811438" cy="431864"/>
            </a:xfrm>
            <a:custGeom>
              <a:avLst/>
              <a:gdLst>
                <a:gd name="connsiteX0" fmla="*/ 715520 w 811438"/>
                <a:gd name="connsiteY0" fmla="*/ 0 h 431864"/>
                <a:gd name="connsiteX1" fmla="*/ 811438 w 811438"/>
                <a:gd name="connsiteY1" fmla="*/ 95919 h 431864"/>
                <a:gd name="connsiteX2" fmla="*/ 763589 w 811438"/>
                <a:gd name="connsiteY2" fmla="*/ 139407 h 431864"/>
                <a:gd name="connsiteX3" fmla="*/ 72855 w 811438"/>
                <a:gd name="connsiteY3" fmla="*/ 428185 h 431864"/>
                <a:gd name="connsiteX4" fmla="*/ 0 w 811438"/>
                <a:gd name="connsiteY4" fmla="*/ 431864 h 431864"/>
                <a:gd name="connsiteX5" fmla="*/ 0 w 811438"/>
                <a:gd name="connsiteY5" fmla="*/ 296214 h 431864"/>
                <a:gd name="connsiteX6" fmla="*/ 58986 w 811438"/>
                <a:gd name="connsiteY6" fmla="*/ 293235 h 431864"/>
                <a:gd name="connsiteX7" fmla="*/ 677303 w 811438"/>
                <a:gd name="connsiteY7" fmla="*/ 34733 h 431864"/>
                <a:gd name="connsiteX8" fmla="*/ 715520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715520" y="0"/>
                  </a:moveTo>
                  <a:lnTo>
                    <a:pt x="811438" y="95919"/>
                  </a:lnTo>
                  <a:lnTo>
                    <a:pt x="763589" y="139407"/>
                  </a:lnTo>
                  <a:cubicBezTo>
                    <a:pt x="571883" y="297617"/>
                    <a:pt x="333833" y="401681"/>
                    <a:pt x="72855" y="428185"/>
                  </a:cubicBezTo>
                  <a:lnTo>
                    <a:pt x="0" y="431864"/>
                  </a:lnTo>
                  <a:lnTo>
                    <a:pt x="0" y="296214"/>
                  </a:lnTo>
                  <a:lnTo>
                    <a:pt x="58986" y="293235"/>
                  </a:lnTo>
                  <a:cubicBezTo>
                    <a:pt x="292603" y="269510"/>
                    <a:pt x="505695" y="176357"/>
                    <a:pt x="677303" y="34733"/>
                  </a:cubicBezTo>
                  <a:lnTo>
                    <a:pt x="7155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9" name="Freeform: Shape 178">
              <a:extLst>
                <a:ext uri="{FF2B5EF4-FFF2-40B4-BE49-F238E27FC236}">
                  <a16:creationId xmlns:a16="http://schemas.microsoft.com/office/drawing/2014/main" id="{DEDA0F58-78ED-4BB5-ADAD-3EC16E33B9BA}"/>
                </a:ext>
              </a:extLst>
            </p:cNvPr>
            <p:cNvSpPr>
              <a:spLocks noChangeAspect="1"/>
            </p:cNvSpPr>
            <p:nvPr/>
          </p:nvSpPr>
          <p:spPr>
            <a:xfrm>
              <a:off x="3470895" y="4288010"/>
              <a:ext cx="811438" cy="431864"/>
            </a:xfrm>
            <a:custGeom>
              <a:avLst/>
              <a:gdLst>
                <a:gd name="connsiteX0" fmla="*/ 95919 w 811438"/>
                <a:gd name="connsiteY0" fmla="*/ 0 h 431864"/>
                <a:gd name="connsiteX1" fmla="*/ 134135 w 811438"/>
                <a:gd name="connsiteY1" fmla="*/ 34733 h 431864"/>
                <a:gd name="connsiteX2" fmla="*/ 752452 w 811438"/>
                <a:gd name="connsiteY2" fmla="*/ 293235 h 431864"/>
                <a:gd name="connsiteX3" fmla="*/ 811438 w 811438"/>
                <a:gd name="connsiteY3" fmla="*/ 296214 h 431864"/>
                <a:gd name="connsiteX4" fmla="*/ 811438 w 811438"/>
                <a:gd name="connsiteY4" fmla="*/ 431864 h 431864"/>
                <a:gd name="connsiteX5" fmla="*/ 738583 w 811438"/>
                <a:gd name="connsiteY5" fmla="*/ 428185 h 431864"/>
                <a:gd name="connsiteX6" fmla="*/ 47849 w 811438"/>
                <a:gd name="connsiteY6" fmla="*/ 139407 h 431864"/>
                <a:gd name="connsiteX7" fmla="*/ 0 w 811438"/>
                <a:gd name="connsiteY7" fmla="*/ 95919 h 431864"/>
                <a:gd name="connsiteX8" fmla="*/ 95919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95919" y="0"/>
                  </a:moveTo>
                  <a:lnTo>
                    <a:pt x="134135" y="34733"/>
                  </a:lnTo>
                  <a:cubicBezTo>
                    <a:pt x="305743" y="176357"/>
                    <a:pt x="518835" y="269510"/>
                    <a:pt x="752452" y="293235"/>
                  </a:cubicBezTo>
                  <a:lnTo>
                    <a:pt x="811438" y="296214"/>
                  </a:lnTo>
                  <a:lnTo>
                    <a:pt x="811438" y="431864"/>
                  </a:lnTo>
                  <a:lnTo>
                    <a:pt x="738583" y="428185"/>
                  </a:lnTo>
                  <a:cubicBezTo>
                    <a:pt x="477605" y="401681"/>
                    <a:pt x="239556" y="297617"/>
                    <a:pt x="47849" y="139407"/>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0" name="Freeform: Shape 179">
              <a:extLst>
                <a:ext uri="{FF2B5EF4-FFF2-40B4-BE49-F238E27FC236}">
                  <a16:creationId xmlns:a16="http://schemas.microsoft.com/office/drawing/2014/main" id="{9B443810-7A3E-4106-BC3E-B759867F11A4}"/>
                </a:ext>
              </a:extLst>
            </p:cNvPr>
            <p:cNvSpPr>
              <a:spLocks noChangeAspect="1"/>
            </p:cNvSpPr>
            <p:nvPr/>
          </p:nvSpPr>
          <p:spPr>
            <a:xfrm>
              <a:off x="4401205" y="4501142"/>
              <a:ext cx="1028042" cy="525057"/>
            </a:xfrm>
            <a:custGeom>
              <a:avLst/>
              <a:gdLst>
                <a:gd name="connsiteX0" fmla="*/ 928650 w 1028042"/>
                <a:gd name="connsiteY0" fmla="*/ 0 h 525057"/>
                <a:gd name="connsiteX1" fmla="*/ 1028042 w 1028042"/>
                <a:gd name="connsiteY1" fmla="*/ 99392 h 525057"/>
                <a:gd name="connsiteX2" fmla="*/ 958440 w 1028042"/>
                <a:gd name="connsiteY2" fmla="*/ 162650 h 525057"/>
                <a:gd name="connsiteX3" fmla="*/ 104175 w 1028042"/>
                <a:gd name="connsiteY3" fmla="*/ 519796 h 525057"/>
                <a:gd name="connsiteX4" fmla="*/ 0 w 1028042"/>
                <a:gd name="connsiteY4" fmla="*/ 525057 h 525057"/>
                <a:gd name="connsiteX5" fmla="*/ 0 w 1028042"/>
                <a:gd name="connsiteY5" fmla="*/ 384495 h 525057"/>
                <a:gd name="connsiteX6" fmla="*/ 89804 w 1028042"/>
                <a:gd name="connsiteY6" fmla="*/ 379960 h 525057"/>
                <a:gd name="connsiteX7" fmla="*/ 869029 w 1028042"/>
                <a:gd name="connsiteY7" fmla="*/ 54186 h 525057"/>
                <a:gd name="connsiteX8" fmla="*/ 928650 w 1028042"/>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7">
                  <a:moveTo>
                    <a:pt x="928650" y="0"/>
                  </a:moveTo>
                  <a:lnTo>
                    <a:pt x="1028042" y="99392"/>
                  </a:lnTo>
                  <a:lnTo>
                    <a:pt x="958440" y="162650"/>
                  </a:lnTo>
                  <a:cubicBezTo>
                    <a:pt x="721347" y="358317"/>
                    <a:pt x="426940" y="487018"/>
                    <a:pt x="104175" y="519796"/>
                  </a:cubicBezTo>
                  <a:lnTo>
                    <a:pt x="0" y="525057"/>
                  </a:lnTo>
                  <a:lnTo>
                    <a:pt x="0" y="384495"/>
                  </a:lnTo>
                  <a:lnTo>
                    <a:pt x="89804" y="379960"/>
                  </a:lnTo>
                  <a:cubicBezTo>
                    <a:pt x="384216" y="350061"/>
                    <a:pt x="652763" y="232665"/>
                    <a:pt x="869029" y="54186"/>
                  </a:cubicBezTo>
                  <a:lnTo>
                    <a:pt x="9286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1" name="Freeform: Shape 180">
              <a:extLst>
                <a:ext uri="{FF2B5EF4-FFF2-40B4-BE49-F238E27FC236}">
                  <a16:creationId xmlns:a16="http://schemas.microsoft.com/office/drawing/2014/main" id="{3CA9C882-E7FF-4F7C-A2BE-BA9064F9F9CE}"/>
                </a:ext>
              </a:extLst>
            </p:cNvPr>
            <p:cNvSpPr>
              <a:spLocks noChangeAspect="1"/>
            </p:cNvSpPr>
            <p:nvPr/>
          </p:nvSpPr>
          <p:spPr>
            <a:xfrm>
              <a:off x="3254293" y="4501142"/>
              <a:ext cx="1028041" cy="525057"/>
            </a:xfrm>
            <a:custGeom>
              <a:avLst/>
              <a:gdLst>
                <a:gd name="connsiteX0" fmla="*/ 99392 w 1028041"/>
                <a:gd name="connsiteY0" fmla="*/ 0 h 525057"/>
                <a:gd name="connsiteX1" fmla="*/ 159012 w 1028041"/>
                <a:gd name="connsiteY1" fmla="*/ 54186 h 525057"/>
                <a:gd name="connsiteX2" fmla="*/ 938237 w 1028041"/>
                <a:gd name="connsiteY2" fmla="*/ 379960 h 525057"/>
                <a:gd name="connsiteX3" fmla="*/ 1028041 w 1028041"/>
                <a:gd name="connsiteY3" fmla="*/ 384495 h 525057"/>
                <a:gd name="connsiteX4" fmla="*/ 1028041 w 1028041"/>
                <a:gd name="connsiteY4" fmla="*/ 525057 h 525057"/>
                <a:gd name="connsiteX5" fmla="*/ 923866 w 1028041"/>
                <a:gd name="connsiteY5" fmla="*/ 519796 h 525057"/>
                <a:gd name="connsiteX6" fmla="*/ 69601 w 1028041"/>
                <a:gd name="connsiteY6" fmla="*/ 162650 h 525057"/>
                <a:gd name="connsiteX7" fmla="*/ 0 w 1028041"/>
                <a:gd name="connsiteY7" fmla="*/ 99392 h 525057"/>
                <a:gd name="connsiteX8" fmla="*/ 99392 w 1028041"/>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1" h="525057">
                  <a:moveTo>
                    <a:pt x="99392" y="0"/>
                  </a:moveTo>
                  <a:lnTo>
                    <a:pt x="159012" y="54186"/>
                  </a:lnTo>
                  <a:cubicBezTo>
                    <a:pt x="375279" y="232665"/>
                    <a:pt x="643825" y="350061"/>
                    <a:pt x="938237" y="379960"/>
                  </a:cubicBezTo>
                  <a:lnTo>
                    <a:pt x="1028041" y="384495"/>
                  </a:lnTo>
                  <a:lnTo>
                    <a:pt x="1028041" y="525057"/>
                  </a:lnTo>
                  <a:lnTo>
                    <a:pt x="923866" y="519796"/>
                  </a:lnTo>
                  <a:cubicBezTo>
                    <a:pt x="601102" y="487018"/>
                    <a:pt x="306695" y="358317"/>
                    <a:pt x="69601" y="162650"/>
                  </a:cubicBezTo>
                  <a:lnTo>
                    <a:pt x="0" y="99392"/>
                  </a:lnTo>
                  <a:lnTo>
                    <a:pt x="9939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spTree>
    <p:extLst>
      <p:ext uri="{BB962C8B-B14F-4D97-AF65-F5344CB8AC3E}">
        <p14:creationId xmlns:p14="http://schemas.microsoft.com/office/powerpoint/2010/main" val="4114747692"/>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9121</TotalTime>
  <Words>506</Words>
  <Application>Microsoft Office PowerPoint</Application>
  <PresentationFormat>Grand écran</PresentationFormat>
  <Paragraphs>42</Paragraphs>
  <Slides>10</Slides>
  <Notes>1</Notes>
  <HiddenSlides>0</HiddenSlides>
  <MMClips>0</MMClips>
  <ScaleCrop>false</ScaleCrop>
  <HeadingPairs>
    <vt:vector size="6" baseType="variant">
      <vt:variant>
        <vt:lpstr>Polices utilisées</vt:lpstr>
      </vt:variant>
      <vt:variant>
        <vt:i4>5</vt:i4>
      </vt:variant>
      <vt:variant>
        <vt:lpstr>Thème</vt:lpstr>
      </vt:variant>
      <vt:variant>
        <vt:i4>3</vt:i4>
      </vt:variant>
      <vt:variant>
        <vt:lpstr>Titres des diapositives</vt:lpstr>
      </vt:variant>
      <vt:variant>
        <vt:i4>10</vt:i4>
      </vt:variant>
    </vt:vector>
  </HeadingPairs>
  <TitlesOfParts>
    <vt:vector size="18" baseType="lpstr">
      <vt:lpstr>Arial</vt:lpstr>
      <vt:lpstr>Calibri</vt:lpstr>
      <vt:lpstr>Calibri Light</vt:lpstr>
      <vt:lpstr>Söhne</vt:lpstr>
      <vt:lpstr>Wingdings</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Ahlam Arich</cp:lastModifiedBy>
  <cp:revision>148</cp:revision>
  <dcterms:created xsi:type="dcterms:W3CDTF">2020-01-20T05:08:25Z</dcterms:created>
  <dcterms:modified xsi:type="dcterms:W3CDTF">2023-06-12T15:02:11Z</dcterms:modified>
</cp:coreProperties>
</file>