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Metadata/metadata.xml" ContentType="application/vnd.titus.tmi.meta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243AB-2940-4A01-865D-61C64BFAF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07F9E3-0604-4E91-A764-9E75C22EC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29A0E8-6018-40AE-AC84-54CA66D0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C22A-A3C4-4731-A1EF-A3DF87BC8A6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4E755-E42E-4480-9178-8C29D6F3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A38AA2-DBBF-42DA-BE8E-4EF506F1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0E07-FB4E-4323-8C36-4BC4C9E2031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hcSlideMaster.Diapositive de titreHeader" descr="Airbus Amber ">
            <a:extLst>
              <a:ext uri="{FF2B5EF4-FFF2-40B4-BE49-F238E27FC236}">
                <a16:creationId xmlns:a16="http://schemas.microsoft.com/office/drawing/2014/main" id="{56C380AB-4E36-4FD6-8ABF-6F4850E4B92B}"/>
              </a:ext>
            </a:extLst>
          </p:cNvPr>
          <p:cNvSpPr txBox="1"/>
          <p:nvPr userDrawn="1"/>
        </p:nvSpPr>
        <p:spPr>
          <a:xfrm>
            <a:off x="0" y="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  <p:sp>
        <p:nvSpPr>
          <p:cNvPr id="8" name="fcSlideMaster.Diapositive de titreFooter" descr="Airbus Amber ">
            <a:extLst>
              <a:ext uri="{FF2B5EF4-FFF2-40B4-BE49-F238E27FC236}">
                <a16:creationId xmlns:a16="http://schemas.microsoft.com/office/drawing/2014/main" id="{33BA1B03-304E-4C8D-AAF2-517C3906D456}"/>
              </a:ext>
            </a:extLst>
          </p:cNvPr>
          <p:cNvSpPr txBox="1"/>
          <p:nvPr userDrawn="1"/>
        </p:nvSpPr>
        <p:spPr>
          <a:xfrm>
            <a:off x="0" y="654558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</p:spTree>
    <p:extLst>
      <p:ext uri="{BB962C8B-B14F-4D97-AF65-F5344CB8AC3E}">
        <p14:creationId xmlns:p14="http://schemas.microsoft.com/office/powerpoint/2010/main" val="24978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DB4C0-1366-4C90-950D-693D7517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6FE1627-F1B3-4F54-81C3-04A247483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FB7122-295F-49CD-8861-8EC72F12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C22A-A3C4-4731-A1EF-A3DF87BC8A6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07A1A7-FCFA-463A-BBC3-83814B84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16641-4027-4A33-91FC-A47A0A72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0E07-FB4E-4323-8C36-4BC4C9E2031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hcSlideMaster.Titre et texte verticalHeader" descr="Airbus Amber ">
            <a:extLst>
              <a:ext uri="{FF2B5EF4-FFF2-40B4-BE49-F238E27FC236}">
                <a16:creationId xmlns:a16="http://schemas.microsoft.com/office/drawing/2014/main" id="{8A4259CD-A328-4489-8AA9-4EDC8E78196D}"/>
              </a:ext>
            </a:extLst>
          </p:cNvPr>
          <p:cNvSpPr txBox="1"/>
          <p:nvPr userDrawn="1"/>
        </p:nvSpPr>
        <p:spPr>
          <a:xfrm>
            <a:off x="0" y="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  <p:sp>
        <p:nvSpPr>
          <p:cNvPr id="8" name="fcSlideMaster.Titre et texte verticalFooter" descr="Airbus Amber ">
            <a:extLst>
              <a:ext uri="{FF2B5EF4-FFF2-40B4-BE49-F238E27FC236}">
                <a16:creationId xmlns:a16="http://schemas.microsoft.com/office/drawing/2014/main" id="{47112787-3B65-43DD-821E-89B37FC9E8DD}"/>
              </a:ext>
            </a:extLst>
          </p:cNvPr>
          <p:cNvSpPr txBox="1"/>
          <p:nvPr userDrawn="1"/>
        </p:nvSpPr>
        <p:spPr>
          <a:xfrm>
            <a:off x="0" y="654558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</p:spTree>
    <p:extLst>
      <p:ext uri="{BB962C8B-B14F-4D97-AF65-F5344CB8AC3E}">
        <p14:creationId xmlns:p14="http://schemas.microsoft.com/office/powerpoint/2010/main" val="339825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3E72597-799E-4AC7-8328-01CCA74B1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3D5923-84FE-430D-B9DD-B8C250D83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F3161E-CEAF-4560-B245-1042535E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C22A-A3C4-4731-A1EF-A3DF87BC8A6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E29423-C156-4329-88F7-93611D017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7A0284-D0A6-494A-98F7-6CC3D623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0E07-FB4E-4323-8C36-4BC4C9E2031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hcSlideMaster.Titre vertical et texteHeader" descr="Airbus Amber ">
            <a:extLst>
              <a:ext uri="{FF2B5EF4-FFF2-40B4-BE49-F238E27FC236}">
                <a16:creationId xmlns:a16="http://schemas.microsoft.com/office/drawing/2014/main" id="{FCC4E5AE-3615-441A-A985-30C86FBF08F1}"/>
              </a:ext>
            </a:extLst>
          </p:cNvPr>
          <p:cNvSpPr txBox="1"/>
          <p:nvPr userDrawn="1"/>
        </p:nvSpPr>
        <p:spPr>
          <a:xfrm>
            <a:off x="0" y="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  <p:sp>
        <p:nvSpPr>
          <p:cNvPr id="8" name="fcSlideMaster.Titre vertical et texteFooter" descr="Airbus Amber ">
            <a:extLst>
              <a:ext uri="{FF2B5EF4-FFF2-40B4-BE49-F238E27FC236}">
                <a16:creationId xmlns:a16="http://schemas.microsoft.com/office/drawing/2014/main" id="{04D2150A-712F-447F-9711-F18C9E63795E}"/>
              </a:ext>
            </a:extLst>
          </p:cNvPr>
          <p:cNvSpPr txBox="1"/>
          <p:nvPr userDrawn="1"/>
        </p:nvSpPr>
        <p:spPr>
          <a:xfrm>
            <a:off x="0" y="654558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</p:spTree>
    <p:extLst>
      <p:ext uri="{BB962C8B-B14F-4D97-AF65-F5344CB8AC3E}">
        <p14:creationId xmlns:p14="http://schemas.microsoft.com/office/powerpoint/2010/main" val="40050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5603D-077B-4B98-9EBF-DE3D83D1E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72C41-93FC-4076-98D2-4FC9DE482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64A01-B7C5-497D-A73E-E3810708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C22A-A3C4-4731-A1EF-A3DF87BC8A6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FD2147-B252-41DA-A18A-F7E9A06D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2CEC3-A39B-4D5A-B404-9790EC737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0E07-FB4E-4323-8C36-4BC4C9E2031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hcSlideMaster.Titre et contenuHeader" descr="Airbus Amber ">
            <a:extLst>
              <a:ext uri="{FF2B5EF4-FFF2-40B4-BE49-F238E27FC236}">
                <a16:creationId xmlns:a16="http://schemas.microsoft.com/office/drawing/2014/main" id="{72E5B086-158C-4E6C-8CC0-F1C4CD4C82C4}"/>
              </a:ext>
            </a:extLst>
          </p:cNvPr>
          <p:cNvSpPr txBox="1"/>
          <p:nvPr userDrawn="1"/>
        </p:nvSpPr>
        <p:spPr>
          <a:xfrm>
            <a:off x="0" y="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  <p:sp>
        <p:nvSpPr>
          <p:cNvPr id="8" name="fcSlideMaster.Titre et contenuFooter" descr="Airbus Amber ">
            <a:extLst>
              <a:ext uri="{FF2B5EF4-FFF2-40B4-BE49-F238E27FC236}">
                <a16:creationId xmlns:a16="http://schemas.microsoft.com/office/drawing/2014/main" id="{483E14F9-3A20-4EBB-8899-51CCD0193CF3}"/>
              </a:ext>
            </a:extLst>
          </p:cNvPr>
          <p:cNvSpPr txBox="1"/>
          <p:nvPr userDrawn="1"/>
        </p:nvSpPr>
        <p:spPr>
          <a:xfrm>
            <a:off x="0" y="654558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</p:spTree>
    <p:extLst>
      <p:ext uri="{BB962C8B-B14F-4D97-AF65-F5344CB8AC3E}">
        <p14:creationId xmlns:p14="http://schemas.microsoft.com/office/powerpoint/2010/main" val="373007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E1FD55-ACAF-4C59-8994-5416BA0F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74C35A-6E51-4EA4-85F9-F20496F51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E5F3E1-706B-486D-A340-5ED943D9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C22A-A3C4-4731-A1EF-A3DF87BC8A6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9F0D4-B743-41BD-B2B5-16D8734D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8277F-C998-4E36-A8FD-246806EC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0E07-FB4E-4323-8C36-4BC4C9E20314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hcSlideMaster.Titre de sectionHeader" descr="Airbus Amber ">
            <a:extLst>
              <a:ext uri="{FF2B5EF4-FFF2-40B4-BE49-F238E27FC236}">
                <a16:creationId xmlns:a16="http://schemas.microsoft.com/office/drawing/2014/main" id="{6A38BC18-285C-463B-B1BA-20A8169480E3}"/>
              </a:ext>
            </a:extLst>
          </p:cNvPr>
          <p:cNvSpPr txBox="1"/>
          <p:nvPr userDrawn="1"/>
        </p:nvSpPr>
        <p:spPr>
          <a:xfrm>
            <a:off x="0" y="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  <p:sp>
        <p:nvSpPr>
          <p:cNvPr id="8" name="fcSlideMaster.Titre de sectionFooter" descr="Airbus Amber ">
            <a:extLst>
              <a:ext uri="{FF2B5EF4-FFF2-40B4-BE49-F238E27FC236}">
                <a16:creationId xmlns:a16="http://schemas.microsoft.com/office/drawing/2014/main" id="{8CF67B99-C530-4908-A24C-4BB2E7EAB8C8}"/>
              </a:ext>
            </a:extLst>
          </p:cNvPr>
          <p:cNvSpPr txBox="1"/>
          <p:nvPr userDrawn="1"/>
        </p:nvSpPr>
        <p:spPr>
          <a:xfrm>
            <a:off x="0" y="654558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</p:spTree>
    <p:extLst>
      <p:ext uri="{BB962C8B-B14F-4D97-AF65-F5344CB8AC3E}">
        <p14:creationId xmlns:p14="http://schemas.microsoft.com/office/powerpoint/2010/main" val="274142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46C0A4-3260-4A26-9379-B0D709342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E735F-5168-46FD-BFFF-0B9410CAE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38E7AE-6355-4BF9-905A-C42EA63C4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F59C5-6395-4E80-94CD-D8374922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C22A-A3C4-4731-A1EF-A3DF87BC8A6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8934F3-433B-494F-8010-79A421AB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08A8B61-F793-4008-B413-8EF0738B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0E07-FB4E-4323-8C36-4BC4C9E2031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hcSlideMaster.Deux contenusHeader" descr="Airbus Amber ">
            <a:extLst>
              <a:ext uri="{FF2B5EF4-FFF2-40B4-BE49-F238E27FC236}">
                <a16:creationId xmlns:a16="http://schemas.microsoft.com/office/drawing/2014/main" id="{98D1CC61-8577-46CA-96FB-520C087F7715}"/>
              </a:ext>
            </a:extLst>
          </p:cNvPr>
          <p:cNvSpPr txBox="1"/>
          <p:nvPr userDrawn="1"/>
        </p:nvSpPr>
        <p:spPr>
          <a:xfrm>
            <a:off x="0" y="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  <p:sp>
        <p:nvSpPr>
          <p:cNvPr id="9" name="fcSlideMaster.Deux contenusFooter" descr="Airbus Amber ">
            <a:extLst>
              <a:ext uri="{FF2B5EF4-FFF2-40B4-BE49-F238E27FC236}">
                <a16:creationId xmlns:a16="http://schemas.microsoft.com/office/drawing/2014/main" id="{2F15C1CF-5058-4C58-BCC4-F9B04E64EEDA}"/>
              </a:ext>
            </a:extLst>
          </p:cNvPr>
          <p:cNvSpPr txBox="1"/>
          <p:nvPr userDrawn="1"/>
        </p:nvSpPr>
        <p:spPr>
          <a:xfrm>
            <a:off x="0" y="654558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</p:spTree>
    <p:extLst>
      <p:ext uri="{BB962C8B-B14F-4D97-AF65-F5344CB8AC3E}">
        <p14:creationId xmlns:p14="http://schemas.microsoft.com/office/powerpoint/2010/main" val="68118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11BC7-78E5-441F-A770-537D84E95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73E6FA-B181-4CE5-A8BA-DC00707D6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7A08AF-E820-4A8B-9370-1A308909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49E45A-4C90-4E07-897B-4BB6F55E8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2EF857-4F38-44C5-B103-01EEAA2F1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7C6003-1A69-4939-89BA-EE2A8111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C22A-A3C4-4731-A1EF-A3DF87BC8A6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48904D-C0F8-4B8B-94EE-3A849BE5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33DF05-7493-46BE-844E-9253C4DE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0E07-FB4E-4323-8C36-4BC4C9E20314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hcSlideMaster.ComparaisonHeader" descr="Airbus Amber ">
            <a:extLst>
              <a:ext uri="{FF2B5EF4-FFF2-40B4-BE49-F238E27FC236}">
                <a16:creationId xmlns:a16="http://schemas.microsoft.com/office/drawing/2014/main" id="{5440DC55-4021-4B67-A768-01F4CDB5B626}"/>
              </a:ext>
            </a:extLst>
          </p:cNvPr>
          <p:cNvSpPr txBox="1"/>
          <p:nvPr userDrawn="1"/>
        </p:nvSpPr>
        <p:spPr>
          <a:xfrm>
            <a:off x="0" y="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  <p:sp>
        <p:nvSpPr>
          <p:cNvPr id="11" name="fcSlideMaster.ComparaisonFooter" descr="Airbus Amber ">
            <a:extLst>
              <a:ext uri="{FF2B5EF4-FFF2-40B4-BE49-F238E27FC236}">
                <a16:creationId xmlns:a16="http://schemas.microsoft.com/office/drawing/2014/main" id="{E79C1424-A6C6-48D2-8EB3-05756FCED1BF}"/>
              </a:ext>
            </a:extLst>
          </p:cNvPr>
          <p:cNvSpPr txBox="1"/>
          <p:nvPr userDrawn="1"/>
        </p:nvSpPr>
        <p:spPr>
          <a:xfrm>
            <a:off x="0" y="654558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</p:spTree>
    <p:extLst>
      <p:ext uri="{BB962C8B-B14F-4D97-AF65-F5344CB8AC3E}">
        <p14:creationId xmlns:p14="http://schemas.microsoft.com/office/powerpoint/2010/main" val="335784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FC67FB-D3D1-4F38-AF62-F7EB4546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1383F26-FC03-4364-BBF3-76DF5A87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C22A-A3C4-4731-A1EF-A3DF87BC8A6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D38A5E-721B-4D17-96D9-131157D6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266758-6AAF-4A0F-AD90-AE3662D1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0E07-FB4E-4323-8C36-4BC4C9E20314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hcSlideMaster.Titre seulHeader" descr="Airbus Amber ">
            <a:extLst>
              <a:ext uri="{FF2B5EF4-FFF2-40B4-BE49-F238E27FC236}">
                <a16:creationId xmlns:a16="http://schemas.microsoft.com/office/drawing/2014/main" id="{EB77BEFA-3C27-42DA-95B0-97AF0879366E}"/>
              </a:ext>
            </a:extLst>
          </p:cNvPr>
          <p:cNvSpPr txBox="1"/>
          <p:nvPr userDrawn="1"/>
        </p:nvSpPr>
        <p:spPr>
          <a:xfrm>
            <a:off x="0" y="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  <p:sp>
        <p:nvSpPr>
          <p:cNvPr id="7" name="fcSlideMaster.Titre seulFooter" descr="Airbus Amber ">
            <a:extLst>
              <a:ext uri="{FF2B5EF4-FFF2-40B4-BE49-F238E27FC236}">
                <a16:creationId xmlns:a16="http://schemas.microsoft.com/office/drawing/2014/main" id="{53EC0131-6182-4AEA-B46E-004014B14002}"/>
              </a:ext>
            </a:extLst>
          </p:cNvPr>
          <p:cNvSpPr txBox="1"/>
          <p:nvPr userDrawn="1"/>
        </p:nvSpPr>
        <p:spPr>
          <a:xfrm>
            <a:off x="0" y="654558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</p:spTree>
    <p:extLst>
      <p:ext uri="{BB962C8B-B14F-4D97-AF65-F5344CB8AC3E}">
        <p14:creationId xmlns:p14="http://schemas.microsoft.com/office/powerpoint/2010/main" val="255555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BDEE46-5A9B-41D1-A070-D71031E8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C22A-A3C4-4731-A1EF-A3DF87BC8A6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E1F6E8-FDC1-4913-AF07-1C2C063DF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8E27CE-CCC5-4FFB-97C3-6DBB059A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0E07-FB4E-4323-8C36-4BC4C9E20314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hcSlideMaster.VideHeader" descr="Airbus Amber ">
            <a:extLst>
              <a:ext uri="{FF2B5EF4-FFF2-40B4-BE49-F238E27FC236}">
                <a16:creationId xmlns:a16="http://schemas.microsoft.com/office/drawing/2014/main" id="{617716E1-FF61-4CF3-A72D-3BEED69AFC56}"/>
              </a:ext>
            </a:extLst>
          </p:cNvPr>
          <p:cNvSpPr txBox="1"/>
          <p:nvPr userDrawn="1"/>
        </p:nvSpPr>
        <p:spPr>
          <a:xfrm>
            <a:off x="0" y="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  <p:sp>
        <p:nvSpPr>
          <p:cNvPr id="6" name="fcSlideMaster.VideFooter" descr="Airbus Amber ">
            <a:extLst>
              <a:ext uri="{FF2B5EF4-FFF2-40B4-BE49-F238E27FC236}">
                <a16:creationId xmlns:a16="http://schemas.microsoft.com/office/drawing/2014/main" id="{CB1AA918-5274-4AEF-A48C-D56E6194E897}"/>
              </a:ext>
            </a:extLst>
          </p:cNvPr>
          <p:cNvSpPr txBox="1"/>
          <p:nvPr userDrawn="1"/>
        </p:nvSpPr>
        <p:spPr>
          <a:xfrm>
            <a:off x="0" y="654558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</p:spTree>
    <p:extLst>
      <p:ext uri="{BB962C8B-B14F-4D97-AF65-F5344CB8AC3E}">
        <p14:creationId xmlns:p14="http://schemas.microsoft.com/office/powerpoint/2010/main" val="288663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954C3-2F82-47B1-8997-452CD323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63DE35-ED4B-4E54-8375-8678F92A9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8B3B30-6D4F-453D-AAD0-5879A0F01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F7956C-4815-4D92-8317-29664607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C22A-A3C4-4731-A1EF-A3DF87BC8A6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43DF06-CB91-45A5-B2BE-178E3965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8ADCB0-0B96-49BC-98A8-5FF4C149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0E07-FB4E-4323-8C36-4BC4C9E2031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hcSlideMaster.Contenu avec légendeHeader" descr="Airbus Amber ">
            <a:extLst>
              <a:ext uri="{FF2B5EF4-FFF2-40B4-BE49-F238E27FC236}">
                <a16:creationId xmlns:a16="http://schemas.microsoft.com/office/drawing/2014/main" id="{C7B01DD4-42BC-4859-BA03-474F30D63173}"/>
              </a:ext>
            </a:extLst>
          </p:cNvPr>
          <p:cNvSpPr txBox="1"/>
          <p:nvPr userDrawn="1"/>
        </p:nvSpPr>
        <p:spPr>
          <a:xfrm>
            <a:off x="0" y="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  <p:sp>
        <p:nvSpPr>
          <p:cNvPr id="9" name="fcSlideMaster.Contenu avec légendeFooter" descr="Airbus Amber ">
            <a:extLst>
              <a:ext uri="{FF2B5EF4-FFF2-40B4-BE49-F238E27FC236}">
                <a16:creationId xmlns:a16="http://schemas.microsoft.com/office/drawing/2014/main" id="{13073142-B5DB-408B-9DC5-0A7D254CE3EC}"/>
              </a:ext>
            </a:extLst>
          </p:cNvPr>
          <p:cNvSpPr txBox="1"/>
          <p:nvPr userDrawn="1"/>
        </p:nvSpPr>
        <p:spPr>
          <a:xfrm>
            <a:off x="0" y="654558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</p:spTree>
    <p:extLst>
      <p:ext uri="{BB962C8B-B14F-4D97-AF65-F5344CB8AC3E}">
        <p14:creationId xmlns:p14="http://schemas.microsoft.com/office/powerpoint/2010/main" val="33220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010CC-6875-43FA-AC2B-17BEC5C5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3B17AA-50BF-4C6A-9616-6E2C9D6E0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136706-FA20-4BE4-95BA-D3D44AB85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9E3751B-5221-488F-AB9F-1373F4CB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FC22A-A3C4-4731-A1EF-A3DF87BC8A6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BCCFE-ABCD-438A-905D-07F5E3BC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28B965-649B-4C6E-A03A-2BBA29F1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10E07-FB4E-4323-8C36-4BC4C9E20314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hcSlideMaster.Image avec légendeHeader" descr="Airbus Amber ">
            <a:extLst>
              <a:ext uri="{FF2B5EF4-FFF2-40B4-BE49-F238E27FC236}">
                <a16:creationId xmlns:a16="http://schemas.microsoft.com/office/drawing/2014/main" id="{7A010924-6C42-4802-BF4D-AD2BD88B34E1}"/>
              </a:ext>
            </a:extLst>
          </p:cNvPr>
          <p:cNvSpPr txBox="1"/>
          <p:nvPr userDrawn="1"/>
        </p:nvSpPr>
        <p:spPr>
          <a:xfrm>
            <a:off x="0" y="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  <p:sp>
        <p:nvSpPr>
          <p:cNvPr id="9" name="fcSlideMaster.Image avec légendeFooter" descr="Airbus Amber ">
            <a:extLst>
              <a:ext uri="{FF2B5EF4-FFF2-40B4-BE49-F238E27FC236}">
                <a16:creationId xmlns:a16="http://schemas.microsoft.com/office/drawing/2014/main" id="{A9AFF38E-9E17-440F-8045-D066C41E34B0}"/>
              </a:ext>
            </a:extLst>
          </p:cNvPr>
          <p:cNvSpPr txBox="1"/>
          <p:nvPr userDrawn="1"/>
        </p:nvSpPr>
        <p:spPr>
          <a:xfrm>
            <a:off x="0" y="6545580"/>
            <a:ext cx="12192000" cy="21544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fr-FR" sz="800" b="0" i="0" u="none" baseline="0">
                <a:solidFill>
                  <a:srgbClr val="E29218"/>
                </a:solidFill>
                <a:latin typeface="arial" panose="020B0604020202020204" pitchFamily="34" charset="0"/>
              </a:rPr>
              <a:t>Airbus Amber </a:t>
            </a:r>
          </a:p>
        </p:txBody>
      </p:sp>
    </p:spTree>
    <p:extLst>
      <p:ext uri="{BB962C8B-B14F-4D97-AF65-F5344CB8AC3E}">
        <p14:creationId xmlns:p14="http://schemas.microsoft.com/office/powerpoint/2010/main" val="42573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037194-1E33-4889-89DF-D0B375E8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2AC3CD-631C-4480-AEDE-B63257E2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6755FC-208F-436F-B98B-DBD0EAA49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FC22A-A3C4-4731-A1EF-A3DF87BC8A6A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8CF406-E840-494D-9F50-BBCB7949E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CA6394-C645-478D-AE01-046AF3A28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10E07-FB4E-4323-8C36-4BC4C9E203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40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 22">
            <a:extLst>
              <a:ext uri="{FF2B5EF4-FFF2-40B4-BE49-F238E27FC236}">
                <a16:creationId xmlns:a16="http://schemas.microsoft.com/office/drawing/2014/main" id="{5AC772B3-1A44-46B0-8C72-FBCCF60EB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32933" y="3691395"/>
            <a:ext cx="1795257" cy="4320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3CF9E06-A537-49F4-9516-F641CE66E3B2}"/>
              </a:ext>
            </a:extLst>
          </p:cNvPr>
          <p:cNvSpPr txBox="1"/>
          <p:nvPr/>
        </p:nvSpPr>
        <p:spPr>
          <a:xfrm>
            <a:off x="134620" y="108976"/>
            <a:ext cx="117170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Post traitement métrologie miroir </a:t>
            </a:r>
            <a:r>
              <a:rPr lang="fr-FR" sz="1400" b="1" dirty="0" err="1"/>
              <a:t>Boostec</a:t>
            </a:r>
            <a:r>
              <a:rPr lang="fr-FR" sz="1400" b="1" dirty="0"/>
              <a:t> – Ex NAOMIX M3</a:t>
            </a:r>
          </a:p>
          <a:p>
            <a:r>
              <a:rPr lang="fr-FR" sz="1400" b="1" dirty="0"/>
              <a:t>A. Pavageau 15/04/25</a:t>
            </a:r>
          </a:p>
          <a:p>
            <a:endParaRPr lang="fr-FR" sz="1400" dirty="0"/>
          </a:p>
          <a:p>
            <a:r>
              <a:rPr lang="fr-FR" sz="1400" dirty="0"/>
              <a:t>Plan de </a:t>
            </a:r>
            <a:r>
              <a:rPr lang="fr-FR" sz="1400" dirty="0" err="1"/>
              <a:t>fab</a:t>
            </a:r>
            <a:r>
              <a:rPr lang="fr-FR" sz="1400" dirty="0"/>
              <a:t>?</a:t>
            </a:r>
          </a:p>
          <a:p>
            <a:r>
              <a:rPr lang="fr-FR" sz="1400" dirty="0"/>
              <a:t>\\silvershare.fr.astrium.corp\PART\A\ApproCamera\Com\02_Naomi-X\04_Reosc\17_Plans Miroirs\Plans Miroirs</a:t>
            </a:r>
          </a:p>
          <a:p>
            <a:endParaRPr lang="fr-FR" sz="1400" dirty="0"/>
          </a:p>
          <a:p>
            <a:r>
              <a:rPr lang="fr-FR" sz="1400" b="1" dirty="0"/>
              <a:t>Forme </a:t>
            </a:r>
            <a:r>
              <a:rPr lang="fr-FR" sz="1400" b="1" dirty="0" err="1"/>
              <a:t>PtV</a:t>
            </a:r>
            <a:r>
              <a:rPr lang="fr-FR" sz="1400" b="1" dirty="0"/>
              <a:t>:</a:t>
            </a:r>
          </a:p>
          <a:p>
            <a:r>
              <a:rPr lang="fr-FR" sz="1400" dirty="0"/>
              <a:t>Pavageau	46µm</a:t>
            </a:r>
          </a:p>
          <a:p>
            <a:r>
              <a:rPr lang="fr-FR" sz="1000" dirty="0">
                <a:latin typeface="Arial monospaced for SAP" panose="020B0609020202030204" pitchFamily="49" charset="0"/>
              </a:rPr>
              <a:t>  TX   |  TY   |  TZ   |  RX   |  RY   |  RZ   |</a:t>
            </a:r>
          </a:p>
          <a:p>
            <a:r>
              <a:rPr lang="fr-FR" sz="1000" dirty="0">
                <a:latin typeface="Arial monospaced for SAP" panose="020B0609020202030204" pitchFamily="49" charset="0"/>
              </a:rPr>
              <a:t>  -0.3 |  -0.3 |  -1.7 | -35.4 |  27.2 |   0.3 |</a:t>
            </a:r>
          </a:p>
          <a:p>
            <a:endParaRPr lang="fr-FR" sz="1400" dirty="0"/>
          </a:p>
          <a:p>
            <a:r>
              <a:rPr lang="fr-FR" sz="1400" dirty="0" err="1"/>
              <a:t>Boostec</a:t>
            </a:r>
            <a:r>
              <a:rPr lang="fr-FR" sz="1400" dirty="0"/>
              <a:t>	45µm</a:t>
            </a:r>
          </a:p>
          <a:p>
            <a:endParaRPr lang="fr-FR" sz="1400" dirty="0"/>
          </a:p>
          <a:p>
            <a:r>
              <a:rPr lang="fr-FR" sz="1400" b="1" dirty="0"/>
              <a:t>Pente:</a:t>
            </a:r>
          </a:p>
          <a:p>
            <a:endParaRPr lang="fr-FR" sz="1400" dirty="0"/>
          </a:p>
          <a:p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pPr lvl="1"/>
            <a:endParaRPr lang="fr-FR" sz="1400" dirty="0"/>
          </a:p>
          <a:p>
            <a:endParaRPr lang="fr-FR" sz="1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EA42B73-BC30-41B9-AF1C-E5A5BEE18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294851" y="765269"/>
            <a:ext cx="2184708" cy="46164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B8D4C4E-88A9-4D94-A3E2-591E05AFA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979" y="4350892"/>
            <a:ext cx="4978400" cy="2398132"/>
          </a:xfrm>
          <a:prstGeom prst="rect">
            <a:avLst/>
          </a:prstGeom>
        </p:spPr>
      </p:pic>
      <p:sp>
        <p:nvSpPr>
          <p:cNvPr id="21" name="Ellipse 20">
            <a:extLst>
              <a:ext uri="{FF2B5EF4-FFF2-40B4-BE49-F238E27FC236}">
                <a16:creationId xmlns:a16="http://schemas.microsoft.com/office/drawing/2014/main" id="{C73F989A-E72C-4255-8A4C-70667FCC788A}"/>
              </a:ext>
            </a:extLst>
          </p:cNvPr>
          <p:cNvSpPr/>
          <p:nvPr/>
        </p:nvSpPr>
        <p:spPr>
          <a:xfrm>
            <a:off x="1621389" y="6214759"/>
            <a:ext cx="595902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942496A2-123A-468B-8643-11B6C9440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3089972" y="1487701"/>
            <a:ext cx="1314639" cy="3060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7CD5E17-389C-4DB3-A2C9-181A7A6B1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095301" y="2863287"/>
            <a:ext cx="1308750" cy="3060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E95FF56-C75C-4ADC-844F-C3A5D783309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4047629" y="2196583"/>
            <a:ext cx="459822" cy="386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B56081C-A594-47BD-9B43-8F9D57DF6972}"/>
              </a:ext>
            </a:extLst>
          </p:cNvPr>
          <p:cNvSpPr txBox="1"/>
          <p:nvPr/>
        </p:nvSpPr>
        <p:spPr>
          <a:xfrm>
            <a:off x="4507451" y="1981139"/>
            <a:ext cx="15396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Je filtre ce point (ce qu’a fait </a:t>
            </a:r>
            <a:r>
              <a:rPr lang="fr-FR" sz="1100" dirty="0" err="1"/>
              <a:t>Boostec</a:t>
            </a:r>
            <a:r>
              <a:rPr lang="fr-FR" sz="1100" dirty="0"/>
              <a:t> aussi)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64B9923-C476-42A5-AD79-0735E46DBD9C}"/>
              </a:ext>
            </a:extLst>
          </p:cNvPr>
          <p:cNvSpPr txBox="1"/>
          <p:nvPr/>
        </p:nvSpPr>
        <p:spPr>
          <a:xfrm>
            <a:off x="5113022" y="5830038"/>
            <a:ext cx="14445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Pente max mesurée à 750µm/m sur 2mm soit une marche de 1.5µm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0B2C795-3722-40A6-88DF-8BE60BD47D4D}"/>
              </a:ext>
            </a:extLst>
          </p:cNvPr>
          <p:cNvSpPr txBox="1"/>
          <p:nvPr/>
        </p:nvSpPr>
        <p:spPr>
          <a:xfrm>
            <a:off x="3450880" y="5767538"/>
            <a:ext cx="1539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Pente X uniquement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10C5E2A-A931-4CFF-8C8E-15C96403B406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196144" y="6214759"/>
            <a:ext cx="2916878" cy="79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8037ABF3-7332-4BF0-A255-65F8F250DD55}"/>
              </a:ext>
            </a:extLst>
          </p:cNvPr>
          <p:cNvSpPr/>
          <p:nvPr/>
        </p:nvSpPr>
        <p:spPr>
          <a:xfrm>
            <a:off x="2745339" y="4614146"/>
            <a:ext cx="595902" cy="1587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29438B8-5663-41C7-AF3A-A6CB5B4F4B2A}"/>
              </a:ext>
            </a:extLst>
          </p:cNvPr>
          <p:cNvCxnSpPr>
            <a:cxnSpLocks/>
          </p:cNvCxnSpPr>
          <p:nvPr/>
        </p:nvCxnSpPr>
        <p:spPr>
          <a:xfrm flipH="1">
            <a:off x="1938198" y="4772896"/>
            <a:ext cx="1105092" cy="1441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521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Metadata/metadata.xml><?xml version="1.0" encoding="utf-8"?>
<metadata xmlns:m="TITUSALL_TAXV6" id="845dfaf1-481f-470f-907f-0c9fa27c7db0">
  <m:L value="XXSEN">
    <alt>L=XXSEN</alt>
  </m:L>
  <m:CC value="XXAAM">
    <alt>CC=XXAAM</alt>
  </m:CC>
  <m:PP value="XXPCA">
    <alt>PP=XXPCA</alt>
  </m:PP>
  <m:E value="E0001">
    <alt>E=E0001</alt>
  </m:E>
  <m:GD value="XXGCA">
    <alt>GD=XXGCA</alt>
  </m:GD>
  <m:OT value="XXOCA">
    <alt>OT=XXOCA</alt>
  </m:OT>
  <m:CAV value="NOC">
    <alt>CAV=NOC</alt>
  </m:CAV>
  <m:STAMP value="YES">
    <alt>STAMP=YES</alt>
  </m:STAMP>
</metadata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Grand écran</PresentationFormat>
  <Paragraphs>21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Arial</vt:lpstr>
      <vt:lpstr>Arial monospaced for SAP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Pavageau, Adrien [FR]</dc:creator>
  <cp:lastModifiedBy>Pavageau, Adrien [FR]</cp:lastModifiedBy>
  <cp:revision>6</cp:revision>
  <dcterms:created xsi:type="dcterms:W3CDTF">2025-04-15T07:46:42Z</dcterms:created>
  <dcterms:modified xsi:type="dcterms:W3CDTF">2025-04-15T09:25:11Z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71edb48c-e899-4c46-ab53-1c740e7ade55</vt:lpwstr>
  </property>
  <property fmtid="{D5CDD505-2E9C-101B-9397-08002B2CF9AE}" pid="3" name="L">
    <vt:lpwstr>XXSEN</vt:lpwstr>
  </property>
  <property fmtid="{D5CDD505-2E9C-101B-9397-08002B2CF9AE}" pid="4" name="CC">
    <vt:lpwstr>XXAAM</vt:lpwstr>
  </property>
  <property fmtid="{D5CDD505-2E9C-101B-9397-08002B2CF9AE}" pid="5" name="PP">
    <vt:lpwstr>XXPCA</vt:lpwstr>
  </property>
  <property fmtid="{D5CDD505-2E9C-101B-9397-08002B2CF9AE}" pid="6" name="E">
    <vt:lpwstr>E0001</vt:lpwstr>
  </property>
  <property fmtid="{D5CDD505-2E9C-101B-9397-08002B2CF9AE}" pid="7" name="GD">
    <vt:lpwstr>XXGCA</vt:lpwstr>
  </property>
  <property fmtid="{D5CDD505-2E9C-101B-9397-08002B2CF9AE}" pid="8" name="OT">
    <vt:lpwstr>XXOCA</vt:lpwstr>
  </property>
  <property fmtid="{D5CDD505-2E9C-101B-9397-08002B2CF9AE}" pid="9" name="CAV">
    <vt:lpwstr>NOC</vt:lpwstr>
  </property>
  <property fmtid="{D5CDD505-2E9C-101B-9397-08002B2CF9AE}" pid="10" name="STAMP">
    <vt:lpwstr>YES</vt:lpwstr>
  </property>
  <property name="EC" fmtid="{D5CDD505-2E9C-101B-9397-08002B2CF9AE}" pid="11">
    <vt:lpwstr>
    </vt:lpwstr>
  </property>
  <property name="ECCC" fmtid="{D5CDD505-2E9C-101B-9397-08002B2CF9AE}" pid="12">
    <vt:lpwstr>
    </vt:lpwstr>
  </property>
  <property name="CLCN" fmtid="{D5CDD505-2E9C-101B-9397-08002B2CF9AE}" pid="13">
    <vt:lpwstr>
    </vt:lpwstr>
  </property>
  <property name="CLCI" fmtid="{D5CDD505-2E9C-101B-9397-08002B2CF9AE}" pid="14">
    <vt:lpwstr>
    </vt:lpwstr>
  </property>
  <property name="GDD" fmtid="{D5CDD505-2E9C-101B-9397-08002B2CF9AE}" pid="15">
    <vt:lpwstr>
    </vt:lpwstr>
  </property>
  <property name="GDDD" fmtid="{D5CDD505-2E9C-101B-9397-08002B2CF9AE}" pid="16">
    <vt:lpwstr>
    </vt:lpwstr>
  </property>
</Properties>
</file>