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labs-jupyter-spacex-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tafa38/IBM-Data-Sciene-final-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oustafa38/IBM-Data-Sciene-final-/blob/main/jupyter-labs-spacex-data-collection-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oustafa38/IBM-Data-Sciene-final-/blob/main/jupyter-labs-web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Moustafa Shalaby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https://github.com/moustafa38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</a:t>
            </a:r>
            <a:r>
              <a:rPr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[</a:t>
            </a:r>
            <a:r>
              <a:rPr lang="en-US"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 [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[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[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[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[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6"/>
            <a:ext cx="2637030" cy="11766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2"/>
            <a:ext cx="8272272" cy="370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791200" cy="427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019" y="126301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2864848"/>
            <a:ext cx="8401050" cy="117403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8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8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8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8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[</a:t>
            </a:r>
            <a:r>
              <a:rPr lang="en-US" sz="28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Link</a:t>
            </a:r>
            <a:r>
              <a:rPr lang="en-US" sz="28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]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40912"/>
            <a:ext cx="2719755" cy="243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r>
              <a:rPr lang="en-US" sz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[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Link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]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65320"/>
            <a:ext cx="209148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[</a:t>
            </a:r>
            <a:r>
              <a:rPr lang="en-US" sz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Link</a:t>
            </a:r>
            <a:r>
              <a:rPr lang="en-US" sz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]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2598</Words>
  <Application>Microsoft Office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Calibri</vt:lpstr>
      <vt:lpstr>Carlito</vt:lpstr>
      <vt:lpstr>Times New Roman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Moustafa shalaby</cp:lastModifiedBy>
  <cp:revision>3</cp:revision>
  <dcterms:created xsi:type="dcterms:W3CDTF">2021-08-26T16:53:12Z</dcterms:created>
  <dcterms:modified xsi:type="dcterms:W3CDTF">2023-12-16T12:51:00Z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