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57E4-23B1-4604-8D53-776AC3C45825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3876-CDC5-4CF4-9B7E-B68E53A9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3429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My project is creating Netflix(clone) is a subscription-based streaming service that allows our members to watch TV shows and movies without commercials on an internet-connected device. You can also download TV shows and movies to your </a:t>
            </a:r>
            <a:r>
              <a:rPr lang="en-US" sz="2400" dirty="0" err="1" smtClean="0"/>
              <a:t>iOS</a:t>
            </a:r>
            <a:r>
              <a:rPr lang="en-US" sz="2400" dirty="0" smtClean="0"/>
              <a:t>, Android, or Windows 10 device and watch without an internet connection.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09600"/>
            <a:ext cx="6400800" cy="1752600"/>
          </a:xfrm>
        </p:spPr>
        <p:txBody>
          <a:bodyPr/>
          <a:lstStyle/>
          <a:p>
            <a:r>
              <a:rPr lang="en-US" dirty="0" smtClean="0"/>
              <a:t>Describe your App Topic,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actors in your app that you intend to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971800"/>
          </a:xfrm>
        </p:spPr>
        <p:txBody>
          <a:bodyPr/>
          <a:lstStyle/>
          <a:p>
            <a:r>
              <a:rPr lang="en-US" dirty="0" smtClean="0"/>
              <a:t>Sign up/login: the users need to sign up to the side to be able to access the services</a:t>
            </a:r>
          </a:p>
          <a:p>
            <a:r>
              <a:rPr lang="en-US" dirty="0" smtClean="0"/>
              <a:t>Movie List : every user will get his own list to collect all his favorite movies so he can watch it later or again if he want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aim of your app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dirty="0"/>
              <a:t>the purpose 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2286000"/>
          </a:xfrm>
        </p:spPr>
        <p:txBody>
          <a:bodyPr>
            <a:normAutofit/>
          </a:bodyPr>
          <a:lstStyle/>
          <a:p>
            <a:r>
              <a:rPr lang="en-US" sz="2400" dirty="0"/>
              <a:t>we want to entertain the world. Whatever your taste, and no matter where you live, we give you access to best-in-class TV series, documentaries, feature films and mobile games. Our members control what they want to watch, when they want it, with no ads, in one simple subscription</a:t>
            </a:r>
          </a:p>
        </p:txBody>
      </p:sp>
    </p:spTree>
    <p:extLst>
      <p:ext uri="{BB962C8B-B14F-4D97-AF65-F5344CB8AC3E}">
        <p14:creationId xmlns:p14="http://schemas.microsoft.com/office/powerpoint/2010/main" val="35211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My project is creating Netflix(clone) is a subscription-based streaming service that allows our members to watch TV shows and movies without commercials on an internet-connected device. You can also download TV shows and movies to your iOS, Android, or Windows 10 device and watch without an internet connection.</vt:lpstr>
      <vt:lpstr>How many actors in your app that you intend to build?</vt:lpstr>
      <vt:lpstr>The aim of your app  ( the purpose )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is creating Netflix(clone) is a subscription-based streaming service that allows our members to watch TV shows and movies without commercials on an internet-connected device. You can also download TV shows and movies to your iOS, Android, or Windows 10 device and watch without an internet connection.</dc:title>
  <dc:creator>shaams</dc:creator>
  <cp:lastModifiedBy>shaams</cp:lastModifiedBy>
  <cp:revision>1</cp:revision>
  <dcterms:created xsi:type="dcterms:W3CDTF">2022-10-16T08:31:05Z</dcterms:created>
  <dcterms:modified xsi:type="dcterms:W3CDTF">2022-10-16T08:36:36Z</dcterms:modified>
</cp:coreProperties>
</file>