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0"/>
  </p:notesMasterIdLst>
  <p:handoutMasterIdLst>
    <p:handoutMasterId r:id="rId11"/>
  </p:handoutMasterIdLst>
  <p:sldIdLst>
    <p:sldId id="350" r:id="rId5"/>
    <p:sldId id="361" r:id="rId6"/>
    <p:sldId id="355" r:id="rId7"/>
    <p:sldId id="356" r:id="rId8"/>
    <p:sldId id="343" r:id="rId9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26" autoAdjust="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A15AE-E040-4F31-96C6-FD066D034FFB}" type="datetime1">
              <a:rPr lang="en-GB" smtClean="0"/>
              <a:pPr/>
              <a:t>19/12/2023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58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152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895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30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F88F5F63-8808-4375-85CE-D0FAFA3BBE65}" type="datetime3">
              <a:rPr lang="en-GB" noProof="0" smtClean="0">
                <a:latin typeface="+mn-lt"/>
              </a:rPr>
              <a:t>19 December, 2023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6D17C7AE-DC41-4D6E-8CE7-A0296D62536F}" type="datetime3">
              <a:rPr lang="en-GB" noProof="0" smtClean="0">
                <a:latin typeface="+mn-lt"/>
              </a:rPr>
              <a:t>19 December, 2023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0971D3F5-C297-4F98-9679-48877DEF0EC7}" type="datetime3">
              <a:rPr lang="en-GB" noProof="0" smtClean="0">
                <a:latin typeface="+mn-lt"/>
              </a:rPr>
              <a:t>19 December, 2023</a:t>
            </a:fld>
            <a:endParaRPr lang="en-GB" noProof="0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C02CDA83-4160-4EEB-AD7D-1C57C21837F3}" type="datetime3">
              <a:rPr lang="en-GB" noProof="0" smtClean="0">
                <a:latin typeface="+mn-lt"/>
              </a:rPr>
              <a:t>19 December, 2023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94200668-9301-4F8B-89F3-A4E2AEA80049}" type="datetime3">
              <a:rPr lang="en-GB" noProof="0" smtClean="0">
                <a:latin typeface="+mn-lt"/>
              </a:rPr>
              <a:t>19 December, 2023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icon to add chart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029ECAD1-3047-43DC-81B7-231597E81F19}" type="datetime3">
              <a:rPr lang="en-GB" noProof="0" smtClean="0">
                <a:latin typeface="+mn-lt"/>
              </a:rPr>
              <a:t>19 December, 2023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en-GB" noProof="0"/>
              <a:t>Click icon to add table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1E6A16EE-7FBD-4E62-A186-69A1E1C8758D}" type="datetime3">
              <a:rPr lang="en-GB" noProof="0" smtClean="0">
                <a:latin typeface="+mn-lt"/>
              </a:rPr>
              <a:t>19 December, 2023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GB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D21FA074-9295-430E-9633-F682F8C96958}" type="datetime3">
              <a:rPr lang="en-GB" noProof="0" smtClean="0">
                <a:latin typeface="+mn-lt"/>
              </a:rPr>
              <a:t>19 December, 2023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D33AD83D-9671-4762-AF03-9C719A9CD695}" type="datetime3">
              <a:rPr lang="en-GB" noProof="0" smtClean="0">
                <a:latin typeface="+mn-lt"/>
              </a:rPr>
              <a:t>19 December, 2023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8AC5E797-DDC7-4716-ABC9-2C172A510C23}" type="datetime3">
              <a:rPr lang="en-GB" noProof="0" smtClean="0">
                <a:latin typeface="+mn-lt"/>
              </a:rPr>
              <a:t>19 December, 2023</a:t>
            </a:fld>
            <a:endParaRPr lang="en-GB" noProof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f44336/image/1829459.html" TargetMode="Externa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art-gallery-canvas-arts-gallery-699429/" TargetMode="External"/><Relationship Id="rId3" Type="http://schemas.openxmlformats.org/officeDocument/2006/relationships/image" Target="../media/image4.jpe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hyperlink" Target="https://stileex.xyz/difference-prospect-client/" TargetMode="External"/><Relationship Id="rId10" Type="http://schemas.openxmlformats.org/officeDocument/2006/relationships/hyperlink" Target="https://freepngimg.com/png/19760-web-design-png-picture" TargetMode="External"/><Relationship Id="rId4" Type="http://schemas.openxmlformats.org/officeDocument/2006/relationships/image" Target="../media/image5.jp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1151468"/>
            <a:ext cx="5491571" cy="2478734"/>
          </a:xfrm>
        </p:spPr>
        <p:txBody>
          <a:bodyPr rtlCol="0"/>
          <a:lstStyle/>
          <a:p>
            <a:pPr rtl="0"/>
            <a:r>
              <a:rPr lang="en-GB" dirty="0"/>
              <a:t>Small Hair Shop Management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en-GB" dirty="0">
                <a:latin typeface="+mj-lt"/>
              </a:rPr>
              <a:t>Mustafa SAVAN</a:t>
            </a:r>
            <a:r>
              <a:rPr lang="en-GB" dirty="0"/>
              <a:t> </a:t>
            </a:r>
          </a:p>
          <a:p>
            <a:pPr rtl="0"/>
            <a:r>
              <a:rPr lang="en-GB" dirty="0"/>
              <a:t>210208885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About 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Telecom engineer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Software engineering Student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E" sz="1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 hate .NET framework and frontend stuff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Familiar</a:t>
            </a:r>
            <a:r>
              <a:rPr lang="en-A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with PHP/Laravel a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nd</a:t>
            </a:r>
            <a:r>
              <a:rPr lang="en-A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A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RestAPI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rtl="0"/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2</a:t>
            </a:fld>
            <a:endParaRPr lang="en-GB"/>
          </a:p>
        </p:txBody>
      </p:sp>
      <p:pic>
        <p:nvPicPr>
          <p:cNvPr id="53" name="Picture Placeholder 52" descr="Hanging Lightbulbs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</p:spPr>
        <p:txBody>
          <a:bodyPr rtlCol="0"/>
          <a:lstStyle/>
          <a:p>
            <a:pPr rtl="0"/>
            <a:r>
              <a:rPr lang="en-AE" dirty="0"/>
              <a:t>In any Hair Salon there are no chance to rollback</a:t>
            </a:r>
            <a:br>
              <a:rPr lang="en-GB" dirty="0"/>
            </a:br>
            <a:r>
              <a:rPr lang="en-GB" sz="3200" b="1" i="1" dirty="0"/>
              <a:t>Cut your hair and see it.</a:t>
            </a:r>
            <a:br>
              <a:rPr lang="en-AE" sz="3200" b="1" i="1" dirty="0"/>
            </a:br>
            <a:r>
              <a:rPr lang="en-GB" sz="3200" b="1" i="1" dirty="0"/>
              <a:t>The Client cannot choose</a:t>
            </a:r>
            <a:br>
              <a:rPr lang="en-GB" b="1" i="1" dirty="0"/>
            </a:br>
            <a:br>
              <a:rPr lang="en-GB" dirty="0"/>
            </a:b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727066-1B2A-CE43-3126-FF5160A48C1F}"/>
              </a:ext>
            </a:extLst>
          </p:cNvPr>
          <p:cNvSpPr txBox="1">
            <a:spLocks/>
          </p:cNvSpPr>
          <p:nvPr/>
        </p:nvSpPr>
        <p:spPr>
          <a:xfrm>
            <a:off x="2217090" y="1268529"/>
            <a:ext cx="4674777" cy="77193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100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E" sz="4000" b="1" dirty="0"/>
              <a:t>The problem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4F41820-E01F-7DCC-9A0A-62ED92F75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459134" y="616595"/>
            <a:ext cx="4802070" cy="480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</p:spPr>
        <p:txBody>
          <a:bodyPr rtlCol="0"/>
          <a:lstStyle/>
          <a:p>
            <a:pPr rtl="0"/>
            <a:r>
              <a:rPr lang="en-GB" dirty="0"/>
              <a:t>The solution</a:t>
            </a:r>
          </a:p>
        </p:txBody>
      </p:sp>
      <p:pic>
        <p:nvPicPr>
          <p:cNvPr id="37" name="Picture Placeholder 36" descr="Portrait of a team member">
            <a:extLst>
              <a:ext uri="{FF2B5EF4-FFF2-40B4-BE49-F238E27FC236}">
                <a16:creationId xmlns:a16="http://schemas.microsoft.com/office/drawing/2014/main" id="{A6DA57CA-945B-4A0F-8110-3C4D57993698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268" y="2572883"/>
            <a:ext cx="2118245" cy="203721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1E2644-1BD8-DB4D-B01F-F617AABF7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rtlCol="0"/>
          <a:lstStyle/>
          <a:p>
            <a:pPr rtl="0"/>
            <a:r>
              <a:rPr lang="en-GB" dirty="0"/>
              <a:t>Client</a:t>
            </a:r>
          </a:p>
          <a:p>
            <a:pPr rtl="0"/>
            <a:r>
              <a:rPr lang="en-GB" dirty="0" err="1"/>
              <a:t>Managment</a:t>
            </a:r>
            <a:endParaRPr lang="en-GB" dirty="0"/>
          </a:p>
          <a:p>
            <a:pPr rtl="0"/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43A531-88E8-744E-9BB5-FD05029B1D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rtlCol="0"/>
          <a:lstStyle/>
          <a:p>
            <a:pPr rtl="0"/>
            <a:r>
              <a:rPr lang="en-GB" dirty="0"/>
              <a:t>Employee</a:t>
            </a:r>
          </a:p>
          <a:p>
            <a:pPr rtl="0"/>
            <a:r>
              <a:rPr lang="en-GB" dirty="0"/>
              <a:t>Management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DF7B21D-37D3-8344-AC78-C169C79D3D2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rtlCol="0"/>
          <a:lstStyle/>
          <a:p>
            <a:pPr rtl="0"/>
            <a:r>
              <a:rPr lang="en-GB" dirty="0"/>
              <a:t>Gallery</a:t>
            </a:r>
          </a:p>
          <a:p>
            <a:pPr rtl="0"/>
            <a:r>
              <a:rPr lang="en-GB" dirty="0"/>
              <a:t>Management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0695B8F-A3CD-4845-8150-758480179C2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rtlCol="0"/>
          <a:lstStyle/>
          <a:p>
            <a:pPr rtl="0"/>
            <a:r>
              <a:rPr lang="en-GB" dirty="0"/>
              <a:t>Web Based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4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09542-9E25-CCED-0AF6-5F496C67B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78051" y="2864913"/>
            <a:ext cx="2014069" cy="1299704"/>
          </a:xfrm>
          <a:prstGeom prst="rect">
            <a:avLst/>
          </a:prstGeom>
        </p:spPr>
      </p:pic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6B76E215-0161-DFC8-898D-B369853752EC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4" b="13254"/>
          <a:stretch>
            <a:fillRect/>
          </a:stretch>
        </p:blipFill>
        <p:spPr/>
      </p:pic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C2EB5214-3FF1-9A4A-8EA2-79C5175A9DDC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15287" r="15287"/>
          <a:stretch>
            <a:fillRect/>
          </a:stretch>
        </p:blipFill>
        <p:spPr/>
      </p:pic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06C7C144-68DF-A739-F950-FD5EB401A239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l="5499" r="54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884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Thank you</a:t>
            </a:r>
          </a:p>
        </p:txBody>
      </p:sp>
      <p:pic>
        <p:nvPicPr>
          <p:cNvPr id="13" name="Picture Placeholder 12" descr="Portrait of a team member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31_TF78853419_Win32.potx" id="{4B078287-5F8B-4412-8B56-22BABE512007}" vid="{40D3F4AB-D386-4158-AD50-2BEE84BA2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20</TotalTime>
  <Words>77</Words>
  <Application>Microsoft Office PowerPoint</Application>
  <PresentationFormat>Widescreen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Franklin Gothic Book</vt:lpstr>
      <vt:lpstr>Franklin Gothic Demi</vt:lpstr>
      <vt:lpstr>Wingdings</vt:lpstr>
      <vt:lpstr>Theme1</vt:lpstr>
      <vt:lpstr>Small Hair Shop Management System</vt:lpstr>
      <vt:lpstr>About Me</vt:lpstr>
      <vt:lpstr>In any Hair Salon there are no chance to rollback Cut your hair and see it. The Client cannot choose  </vt:lpstr>
      <vt:lpstr>The solution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Hair Shop Management System</dc:title>
  <dc:creator>MUSTAFA SAVAN</dc:creator>
  <cp:lastModifiedBy>MUSTAFA SAVAN</cp:lastModifiedBy>
  <cp:revision>2</cp:revision>
  <dcterms:created xsi:type="dcterms:W3CDTF">2023-12-19T10:19:06Z</dcterms:created>
  <dcterms:modified xsi:type="dcterms:W3CDTF">2023-12-19T10:39:08Z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