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8" r:id="rId3"/>
    <p:sldId id="281" r:id="rId4"/>
    <p:sldId id="257" r:id="rId5"/>
    <p:sldId id="260" r:id="rId6"/>
    <p:sldId id="261" r:id="rId7"/>
    <p:sldId id="262" r:id="rId8"/>
    <p:sldId id="267" r:id="rId9"/>
    <p:sldId id="264" r:id="rId10"/>
    <p:sldId id="265" r:id="rId11"/>
    <p:sldId id="266" r:id="rId12"/>
    <p:sldId id="268" r:id="rId13"/>
    <p:sldId id="270" r:id="rId14"/>
    <p:sldId id="271" r:id="rId15"/>
    <p:sldId id="272" r:id="rId16"/>
    <p:sldId id="273" r:id="rId17"/>
    <p:sldId id="275" r:id="rId18"/>
    <p:sldId id="276" r:id="rId19"/>
    <p:sldId id="277" r:id="rId20"/>
    <p:sldId id="278" r:id="rId21"/>
    <p:sldId id="279" r:id="rId22"/>
    <p:sldId id="28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86333-6E72-4551-9BBE-DE2B1C0FC063}" v="5" dt="2021-11-13T09:18:14.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63" autoAdjust="0"/>
  </p:normalViewPr>
  <p:slideViewPr>
    <p:cSldViewPr snapToGrid="0">
      <p:cViewPr varScale="1">
        <p:scale>
          <a:sx n="67" d="100"/>
          <a:sy n="67" d="100"/>
        </p:scale>
        <p:origin x="1190" y="67"/>
      </p:cViewPr>
      <p:guideLst/>
    </p:cSldViewPr>
  </p:slid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 Chabin" userId="964b91e1-de87-4e68-8dc4-5ef429256083" providerId="ADAL" clId="{34886333-6E72-4551-9BBE-DE2B1C0FC063}"/>
    <pc:docChg chg="undo custSel addSld delSld modSld modMainMaster">
      <pc:chgData name="Christophe Chabin" userId="964b91e1-de87-4e68-8dc4-5ef429256083" providerId="ADAL" clId="{34886333-6E72-4551-9BBE-DE2B1C0FC063}" dt="2021-11-13T09:18:53.309" v="46" actId="47"/>
      <pc:docMkLst>
        <pc:docMk/>
      </pc:docMkLst>
      <pc:sldChg chg="modSp mod">
        <pc:chgData name="Christophe Chabin" userId="964b91e1-de87-4e68-8dc4-5ef429256083" providerId="ADAL" clId="{34886333-6E72-4551-9BBE-DE2B1C0FC063}" dt="2021-11-13T07:37:18.108" v="25" actId="6549"/>
        <pc:sldMkLst>
          <pc:docMk/>
          <pc:sldMk cId="4050492325" sldId="257"/>
        </pc:sldMkLst>
        <pc:spChg chg="mod">
          <ac:chgData name="Christophe Chabin" userId="964b91e1-de87-4e68-8dc4-5ef429256083" providerId="ADAL" clId="{34886333-6E72-4551-9BBE-DE2B1C0FC063}" dt="2021-11-13T07:37:18.108" v="25" actId="6549"/>
          <ac:spMkLst>
            <pc:docMk/>
            <pc:sldMk cId="4050492325" sldId="257"/>
            <ac:spMk id="3" creationId="{388DBAD8-609D-4234-96D1-1C2578B7E1D3}"/>
          </ac:spMkLst>
        </pc:spChg>
      </pc:sldChg>
      <pc:sldChg chg="del">
        <pc:chgData name="Christophe Chabin" userId="964b91e1-de87-4e68-8dc4-5ef429256083" providerId="ADAL" clId="{34886333-6E72-4551-9BBE-DE2B1C0FC063}" dt="2021-11-13T09:03:30.219" v="28" actId="2696"/>
        <pc:sldMkLst>
          <pc:docMk/>
          <pc:sldMk cId="4078054989" sldId="263"/>
        </pc:sldMkLst>
      </pc:sldChg>
      <pc:sldChg chg="addSp modSp mod">
        <pc:chgData name="Christophe Chabin" userId="964b91e1-de87-4e68-8dc4-5ef429256083" providerId="ADAL" clId="{34886333-6E72-4551-9BBE-DE2B1C0FC063}" dt="2021-11-13T09:03:19.461" v="27" actId="1076"/>
        <pc:sldMkLst>
          <pc:docMk/>
          <pc:sldMk cId="624551055" sldId="267"/>
        </pc:sldMkLst>
        <pc:spChg chg="mod">
          <ac:chgData name="Christophe Chabin" userId="964b91e1-de87-4e68-8dc4-5ef429256083" providerId="ADAL" clId="{34886333-6E72-4551-9BBE-DE2B1C0FC063}" dt="2021-11-13T09:03:13.170" v="26"/>
          <ac:spMkLst>
            <pc:docMk/>
            <pc:sldMk cId="624551055" sldId="267"/>
            <ac:spMk id="5" creationId="{6B3DFAA7-0AA8-48F4-8FBA-52361F04F375}"/>
          </ac:spMkLst>
        </pc:spChg>
        <pc:spChg chg="mod">
          <ac:chgData name="Christophe Chabin" userId="964b91e1-de87-4e68-8dc4-5ef429256083" providerId="ADAL" clId="{34886333-6E72-4551-9BBE-DE2B1C0FC063}" dt="2021-11-13T09:03:13.170" v="26"/>
          <ac:spMkLst>
            <pc:docMk/>
            <pc:sldMk cId="624551055" sldId="267"/>
            <ac:spMk id="6" creationId="{B8F356F2-0A86-4BE9-9262-7EF33C3A66F6}"/>
          </ac:spMkLst>
        </pc:spChg>
        <pc:spChg chg="mod">
          <ac:chgData name="Christophe Chabin" userId="964b91e1-de87-4e68-8dc4-5ef429256083" providerId="ADAL" clId="{34886333-6E72-4551-9BBE-DE2B1C0FC063}" dt="2021-11-13T09:03:13.170" v="26"/>
          <ac:spMkLst>
            <pc:docMk/>
            <pc:sldMk cId="624551055" sldId="267"/>
            <ac:spMk id="7" creationId="{AB8635B5-470D-4D3A-B4D1-5BE7BE5997C7}"/>
          </ac:spMkLst>
        </pc:spChg>
        <pc:spChg chg="mod">
          <ac:chgData name="Christophe Chabin" userId="964b91e1-de87-4e68-8dc4-5ef429256083" providerId="ADAL" clId="{34886333-6E72-4551-9BBE-DE2B1C0FC063}" dt="2021-11-13T09:03:13.170" v="26"/>
          <ac:spMkLst>
            <pc:docMk/>
            <pc:sldMk cId="624551055" sldId="267"/>
            <ac:spMk id="8" creationId="{FD137306-B870-41F6-84D3-7F30893C83B8}"/>
          </ac:spMkLst>
        </pc:spChg>
        <pc:spChg chg="mod">
          <ac:chgData name="Christophe Chabin" userId="964b91e1-de87-4e68-8dc4-5ef429256083" providerId="ADAL" clId="{34886333-6E72-4551-9BBE-DE2B1C0FC063}" dt="2021-11-13T09:03:13.170" v="26"/>
          <ac:spMkLst>
            <pc:docMk/>
            <pc:sldMk cId="624551055" sldId="267"/>
            <ac:spMk id="10" creationId="{9799475D-09F3-4558-B432-0BD3C914FD33}"/>
          </ac:spMkLst>
        </pc:spChg>
        <pc:grpChg chg="add mod">
          <ac:chgData name="Christophe Chabin" userId="964b91e1-de87-4e68-8dc4-5ef429256083" providerId="ADAL" clId="{34886333-6E72-4551-9BBE-DE2B1C0FC063}" dt="2021-11-13T09:03:19.461" v="27" actId="1076"/>
          <ac:grpSpMkLst>
            <pc:docMk/>
            <pc:sldMk cId="624551055" sldId="267"/>
            <ac:grpSpMk id="4" creationId="{3C64EBC5-BD0D-413C-8CBE-E211AC259E7B}"/>
          </ac:grpSpMkLst>
        </pc:grpChg>
        <pc:picChg chg="mod">
          <ac:chgData name="Christophe Chabin" userId="964b91e1-de87-4e68-8dc4-5ef429256083" providerId="ADAL" clId="{34886333-6E72-4551-9BBE-DE2B1C0FC063}" dt="2021-11-13T09:03:13.170" v="26"/>
          <ac:picMkLst>
            <pc:docMk/>
            <pc:sldMk cId="624551055" sldId="267"/>
            <ac:picMk id="9" creationId="{2934D9A2-6BF1-4FCF-8330-6A9FADF8708C}"/>
          </ac:picMkLst>
        </pc:picChg>
      </pc:sldChg>
      <pc:sldChg chg="addSp modSp mod">
        <pc:chgData name="Christophe Chabin" userId="964b91e1-de87-4e68-8dc4-5ef429256083" providerId="ADAL" clId="{34886333-6E72-4551-9BBE-DE2B1C0FC063}" dt="2021-11-13T09:17:36.600" v="39"/>
        <pc:sldMkLst>
          <pc:docMk/>
          <pc:sldMk cId="1217072344" sldId="268"/>
        </pc:sldMkLst>
        <pc:spChg chg="mod">
          <ac:chgData name="Christophe Chabin" userId="964b91e1-de87-4e68-8dc4-5ef429256083" providerId="ADAL" clId="{34886333-6E72-4551-9BBE-DE2B1C0FC063}" dt="2021-11-13T09:17:36.600" v="39"/>
          <ac:spMkLst>
            <pc:docMk/>
            <pc:sldMk cId="1217072344" sldId="268"/>
            <ac:spMk id="3" creationId="{CDFF71C3-466C-4E2D-BB2E-390EE13122C7}"/>
          </ac:spMkLst>
        </pc:spChg>
        <pc:spChg chg="mod">
          <ac:chgData name="Christophe Chabin" userId="964b91e1-de87-4e68-8dc4-5ef429256083" providerId="ADAL" clId="{34886333-6E72-4551-9BBE-DE2B1C0FC063}" dt="2021-11-13T09:17:12.462" v="35"/>
          <ac:spMkLst>
            <pc:docMk/>
            <pc:sldMk cId="1217072344" sldId="268"/>
            <ac:spMk id="6" creationId="{B561432B-BBC3-4092-87DE-EE70C73F35E1}"/>
          </ac:spMkLst>
        </pc:spChg>
        <pc:spChg chg="mod">
          <ac:chgData name="Christophe Chabin" userId="964b91e1-de87-4e68-8dc4-5ef429256083" providerId="ADAL" clId="{34886333-6E72-4551-9BBE-DE2B1C0FC063}" dt="2021-11-13T09:17:12.462" v="35"/>
          <ac:spMkLst>
            <pc:docMk/>
            <pc:sldMk cId="1217072344" sldId="268"/>
            <ac:spMk id="8" creationId="{311FF0B8-3D9D-4835-ABF5-9EACB6E9B04A}"/>
          </ac:spMkLst>
        </pc:spChg>
        <pc:grpChg chg="add mod">
          <ac:chgData name="Christophe Chabin" userId="964b91e1-de87-4e68-8dc4-5ef429256083" providerId="ADAL" clId="{34886333-6E72-4551-9BBE-DE2B1C0FC063}" dt="2021-11-13T09:17:17.436" v="36" actId="1076"/>
          <ac:grpSpMkLst>
            <pc:docMk/>
            <pc:sldMk cId="1217072344" sldId="268"/>
            <ac:grpSpMk id="5" creationId="{1E0773D3-42A6-4F7C-BA90-DA1F6124250B}"/>
          </ac:grpSpMkLst>
        </pc:grpChg>
        <pc:picChg chg="mod">
          <ac:chgData name="Christophe Chabin" userId="964b91e1-de87-4e68-8dc4-5ef429256083" providerId="ADAL" clId="{34886333-6E72-4551-9BBE-DE2B1C0FC063}" dt="2021-11-13T09:17:12.462" v="35"/>
          <ac:picMkLst>
            <pc:docMk/>
            <pc:sldMk cId="1217072344" sldId="268"/>
            <ac:picMk id="7" creationId="{49140057-A8A6-4041-9FF7-751D14AA6FFD}"/>
          </ac:picMkLst>
        </pc:picChg>
      </pc:sldChg>
      <pc:sldChg chg="del">
        <pc:chgData name="Christophe Chabin" userId="964b91e1-de87-4e68-8dc4-5ef429256083" providerId="ADAL" clId="{34886333-6E72-4551-9BBE-DE2B1C0FC063}" dt="2021-11-13T09:17:45.922" v="40" actId="2696"/>
        <pc:sldMkLst>
          <pc:docMk/>
          <pc:sldMk cId="2784192111" sldId="269"/>
        </pc:sldMkLst>
      </pc:sldChg>
      <pc:sldChg chg="addSp modSp mod">
        <pc:chgData name="Christophe Chabin" userId="964b91e1-de87-4e68-8dc4-5ef429256083" providerId="ADAL" clId="{34886333-6E72-4551-9BBE-DE2B1C0FC063}" dt="2021-11-13T09:18:45.161" v="45" actId="20577"/>
        <pc:sldMkLst>
          <pc:docMk/>
          <pc:sldMk cId="1542642560" sldId="273"/>
        </pc:sldMkLst>
        <pc:spChg chg="mod">
          <ac:chgData name="Christophe Chabin" userId="964b91e1-de87-4e68-8dc4-5ef429256083" providerId="ADAL" clId="{34886333-6E72-4551-9BBE-DE2B1C0FC063}" dt="2021-11-13T09:18:45.161" v="45" actId="20577"/>
          <ac:spMkLst>
            <pc:docMk/>
            <pc:sldMk cId="1542642560" sldId="273"/>
            <ac:spMk id="2" creationId="{C1C6FE3F-65F3-4700-A7F9-B23A7011A115}"/>
          </ac:spMkLst>
        </pc:spChg>
        <pc:spChg chg="mod">
          <ac:chgData name="Christophe Chabin" userId="964b91e1-de87-4e68-8dc4-5ef429256083" providerId="ADAL" clId="{34886333-6E72-4551-9BBE-DE2B1C0FC063}" dt="2021-11-13T09:18:14.642" v="41"/>
          <ac:spMkLst>
            <pc:docMk/>
            <pc:sldMk cId="1542642560" sldId="273"/>
            <ac:spMk id="6" creationId="{F80C5E2A-E2F6-4AB7-97AA-7456C7BEE6DA}"/>
          </ac:spMkLst>
        </pc:spChg>
        <pc:spChg chg="mod">
          <ac:chgData name="Christophe Chabin" userId="964b91e1-de87-4e68-8dc4-5ef429256083" providerId="ADAL" clId="{34886333-6E72-4551-9BBE-DE2B1C0FC063}" dt="2021-11-13T09:18:14.642" v="41"/>
          <ac:spMkLst>
            <pc:docMk/>
            <pc:sldMk cId="1542642560" sldId="273"/>
            <ac:spMk id="7" creationId="{FD5E6C2D-8B84-49D7-A2C7-CD2344155F6A}"/>
          </ac:spMkLst>
        </pc:spChg>
        <pc:spChg chg="mod">
          <ac:chgData name="Christophe Chabin" userId="964b91e1-de87-4e68-8dc4-5ef429256083" providerId="ADAL" clId="{34886333-6E72-4551-9BBE-DE2B1C0FC063}" dt="2021-11-13T09:18:14.642" v="41"/>
          <ac:spMkLst>
            <pc:docMk/>
            <pc:sldMk cId="1542642560" sldId="273"/>
            <ac:spMk id="8" creationId="{AC953708-1C88-4D58-A056-7630C4345297}"/>
          </ac:spMkLst>
        </pc:spChg>
        <pc:spChg chg="mod">
          <ac:chgData name="Christophe Chabin" userId="964b91e1-de87-4e68-8dc4-5ef429256083" providerId="ADAL" clId="{34886333-6E72-4551-9BBE-DE2B1C0FC063}" dt="2021-11-13T09:18:14.642" v="41"/>
          <ac:spMkLst>
            <pc:docMk/>
            <pc:sldMk cId="1542642560" sldId="273"/>
            <ac:spMk id="9" creationId="{5059BD24-B694-4DE9-8CF2-532FC97CCABD}"/>
          </ac:spMkLst>
        </pc:spChg>
        <pc:spChg chg="mod">
          <ac:chgData name="Christophe Chabin" userId="964b91e1-de87-4e68-8dc4-5ef429256083" providerId="ADAL" clId="{34886333-6E72-4551-9BBE-DE2B1C0FC063}" dt="2021-11-13T09:18:14.642" v="41"/>
          <ac:spMkLst>
            <pc:docMk/>
            <pc:sldMk cId="1542642560" sldId="273"/>
            <ac:spMk id="10" creationId="{86AED18A-3B86-4580-A26D-19C620115297}"/>
          </ac:spMkLst>
        </pc:spChg>
        <pc:spChg chg="mod">
          <ac:chgData name="Christophe Chabin" userId="964b91e1-de87-4e68-8dc4-5ef429256083" providerId="ADAL" clId="{34886333-6E72-4551-9BBE-DE2B1C0FC063}" dt="2021-11-13T09:18:14.642" v="41"/>
          <ac:spMkLst>
            <pc:docMk/>
            <pc:sldMk cId="1542642560" sldId="273"/>
            <ac:spMk id="12" creationId="{0DD17778-37FC-4E2B-A685-8E16813BA86C}"/>
          </ac:spMkLst>
        </pc:spChg>
        <pc:grpChg chg="add mod">
          <ac:chgData name="Christophe Chabin" userId="964b91e1-de87-4e68-8dc4-5ef429256083" providerId="ADAL" clId="{34886333-6E72-4551-9BBE-DE2B1C0FC063}" dt="2021-11-13T09:18:40.703" v="44" actId="1076"/>
          <ac:grpSpMkLst>
            <pc:docMk/>
            <pc:sldMk cId="1542642560" sldId="273"/>
            <ac:grpSpMk id="5" creationId="{81422825-94F6-4BD6-B1C5-EB2EE7CC0321}"/>
          </ac:grpSpMkLst>
        </pc:grpChg>
        <pc:picChg chg="mod">
          <ac:chgData name="Christophe Chabin" userId="964b91e1-de87-4e68-8dc4-5ef429256083" providerId="ADAL" clId="{34886333-6E72-4551-9BBE-DE2B1C0FC063}" dt="2021-11-13T09:18:14.642" v="41"/>
          <ac:picMkLst>
            <pc:docMk/>
            <pc:sldMk cId="1542642560" sldId="273"/>
            <ac:picMk id="11" creationId="{4B47426F-9DAA-4758-8302-F5876E2D8348}"/>
          </ac:picMkLst>
        </pc:picChg>
      </pc:sldChg>
      <pc:sldChg chg="del">
        <pc:chgData name="Christophe Chabin" userId="964b91e1-de87-4e68-8dc4-5ef429256083" providerId="ADAL" clId="{34886333-6E72-4551-9BBE-DE2B1C0FC063}" dt="2021-11-13T09:18:53.309" v="46" actId="47"/>
        <pc:sldMkLst>
          <pc:docMk/>
          <pc:sldMk cId="1809652586" sldId="274"/>
        </pc:sldMkLst>
      </pc:sldChg>
      <pc:sldChg chg="modNotesTx">
        <pc:chgData name="Christophe Chabin" userId="964b91e1-de87-4e68-8dc4-5ef429256083" providerId="ADAL" clId="{34886333-6E72-4551-9BBE-DE2B1C0FC063}" dt="2021-11-11T19:39:45.598" v="0"/>
        <pc:sldMkLst>
          <pc:docMk/>
          <pc:sldMk cId="3141301640" sldId="276"/>
        </pc:sldMkLst>
      </pc:sldChg>
      <pc:sldChg chg="modSp new mod">
        <pc:chgData name="Christophe Chabin" userId="964b91e1-de87-4e68-8dc4-5ef429256083" providerId="ADAL" clId="{34886333-6E72-4551-9BBE-DE2B1C0FC063}" dt="2021-11-11T19:42:16.584" v="12"/>
        <pc:sldMkLst>
          <pc:docMk/>
          <pc:sldMk cId="2576561896" sldId="281"/>
        </pc:sldMkLst>
        <pc:spChg chg="mod">
          <ac:chgData name="Christophe Chabin" userId="964b91e1-de87-4e68-8dc4-5ef429256083" providerId="ADAL" clId="{34886333-6E72-4551-9BBE-DE2B1C0FC063}" dt="2021-11-11T19:41:49.717" v="9" actId="27636"/>
          <ac:spMkLst>
            <pc:docMk/>
            <pc:sldMk cId="2576561896" sldId="281"/>
            <ac:spMk id="2" creationId="{CAD0E9EC-6AA5-429E-AFEE-EBE822729C08}"/>
          </ac:spMkLst>
        </pc:spChg>
        <pc:spChg chg="mod">
          <ac:chgData name="Christophe Chabin" userId="964b91e1-de87-4e68-8dc4-5ef429256083" providerId="ADAL" clId="{34886333-6E72-4551-9BBE-DE2B1C0FC063}" dt="2021-11-11T19:42:16.584" v="12"/>
          <ac:spMkLst>
            <pc:docMk/>
            <pc:sldMk cId="2576561896" sldId="281"/>
            <ac:spMk id="3" creationId="{E3130429-0BD5-4200-9336-2696DC963A1A}"/>
          </ac:spMkLst>
        </pc:spChg>
      </pc:sldChg>
      <pc:sldMasterChg chg="delSp mod modSldLayout">
        <pc:chgData name="Christophe Chabin" userId="964b91e1-de87-4e68-8dc4-5ef429256083" providerId="ADAL" clId="{34886333-6E72-4551-9BBE-DE2B1C0FC063}" dt="2021-11-13T09:10:46.451" v="34" actId="478"/>
        <pc:sldMasterMkLst>
          <pc:docMk/>
          <pc:sldMasterMk cId="3617236638" sldId="2147483648"/>
        </pc:sldMasterMkLst>
        <pc:spChg chg="del">
          <ac:chgData name="Christophe Chabin" userId="964b91e1-de87-4e68-8dc4-5ef429256083" providerId="ADAL" clId="{34886333-6E72-4551-9BBE-DE2B1C0FC063}" dt="2021-11-13T09:10:21.672" v="30" actId="478"/>
          <ac:spMkLst>
            <pc:docMk/>
            <pc:sldMasterMk cId="3617236638" sldId="2147483648"/>
            <ac:spMk id="4" creationId="{F47D6378-3015-4C7C-96DE-75A75201B309}"/>
          </ac:spMkLst>
        </pc:spChg>
        <pc:sldLayoutChg chg="delSp mod">
          <pc:chgData name="Christophe Chabin" userId="964b91e1-de87-4e68-8dc4-5ef429256083" providerId="ADAL" clId="{34886333-6E72-4551-9BBE-DE2B1C0FC063}" dt="2021-11-13T09:10:26.804" v="31" actId="478"/>
          <pc:sldLayoutMkLst>
            <pc:docMk/>
            <pc:sldMasterMk cId="3617236638" sldId="2147483648"/>
            <pc:sldLayoutMk cId="1387955682" sldId="2147483649"/>
          </pc:sldLayoutMkLst>
          <pc:spChg chg="del">
            <ac:chgData name="Christophe Chabin" userId="964b91e1-de87-4e68-8dc4-5ef429256083" providerId="ADAL" clId="{34886333-6E72-4551-9BBE-DE2B1C0FC063}" dt="2021-11-13T09:10:26.804" v="31" actId="478"/>
            <ac:spMkLst>
              <pc:docMk/>
              <pc:sldMasterMk cId="3617236638" sldId="2147483648"/>
              <pc:sldLayoutMk cId="1387955682" sldId="2147483649"/>
              <ac:spMk id="4" creationId="{740D1F8F-3FF1-48AA-BB36-C433656B0A58}"/>
            </ac:spMkLst>
          </pc:spChg>
        </pc:sldLayoutChg>
        <pc:sldLayoutChg chg="delSp mod">
          <pc:chgData name="Christophe Chabin" userId="964b91e1-de87-4e68-8dc4-5ef429256083" providerId="ADAL" clId="{34886333-6E72-4551-9BBE-DE2B1C0FC063}" dt="2021-11-13T09:10:32.381" v="32" actId="478"/>
          <pc:sldLayoutMkLst>
            <pc:docMk/>
            <pc:sldMasterMk cId="3617236638" sldId="2147483648"/>
            <pc:sldLayoutMk cId="930224828" sldId="2147483650"/>
          </pc:sldLayoutMkLst>
          <pc:spChg chg="del">
            <ac:chgData name="Christophe Chabin" userId="964b91e1-de87-4e68-8dc4-5ef429256083" providerId="ADAL" clId="{34886333-6E72-4551-9BBE-DE2B1C0FC063}" dt="2021-11-13T09:10:32.381" v="32" actId="478"/>
            <ac:spMkLst>
              <pc:docMk/>
              <pc:sldMasterMk cId="3617236638" sldId="2147483648"/>
              <pc:sldLayoutMk cId="930224828" sldId="2147483650"/>
              <ac:spMk id="4" creationId="{572D20FB-E335-4FD2-9B68-5A28F9B0179A}"/>
            </ac:spMkLst>
          </pc:spChg>
        </pc:sldLayoutChg>
        <pc:sldLayoutChg chg="delSp mod">
          <pc:chgData name="Christophe Chabin" userId="964b91e1-de87-4e68-8dc4-5ef429256083" providerId="ADAL" clId="{34886333-6E72-4551-9BBE-DE2B1C0FC063}" dt="2021-11-13T09:10:41.466" v="33" actId="478"/>
          <pc:sldLayoutMkLst>
            <pc:docMk/>
            <pc:sldMasterMk cId="3617236638" sldId="2147483648"/>
            <pc:sldLayoutMk cId="1226047830" sldId="2147483651"/>
          </pc:sldLayoutMkLst>
          <pc:spChg chg="del">
            <ac:chgData name="Christophe Chabin" userId="964b91e1-de87-4e68-8dc4-5ef429256083" providerId="ADAL" clId="{34886333-6E72-4551-9BBE-DE2B1C0FC063}" dt="2021-11-13T09:10:41.466" v="33" actId="478"/>
            <ac:spMkLst>
              <pc:docMk/>
              <pc:sldMasterMk cId="3617236638" sldId="2147483648"/>
              <pc:sldLayoutMk cId="1226047830" sldId="2147483651"/>
              <ac:spMk id="4" creationId="{7A8D243E-BBC8-4D10-B196-E451A024E1D0}"/>
            </ac:spMkLst>
          </pc:spChg>
        </pc:sldLayoutChg>
        <pc:sldLayoutChg chg="delSp mod">
          <pc:chgData name="Christophe Chabin" userId="964b91e1-de87-4e68-8dc4-5ef429256083" providerId="ADAL" clId="{34886333-6E72-4551-9BBE-DE2B1C0FC063}" dt="2021-11-13T09:10:46.451" v="34" actId="478"/>
          <pc:sldLayoutMkLst>
            <pc:docMk/>
            <pc:sldMasterMk cId="3617236638" sldId="2147483648"/>
            <pc:sldLayoutMk cId="1444656670" sldId="2147483652"/>
          </pc:sldLayoutMkLst>
          <pc:spChg chg="del">
            <ac:chgData name="Christophe Chabin" userId="964b91e1-de87-4e68-8dc4-5ef429256083" providerId="ADAL" clId="{34886333-6E72-4551-9BBE-DE2B1C0FC063}" dt="2021-11-13T09:10:46.451" v="34" actId="478"/>
            <ac:spMkLst>
              <pc:docMk/>
              <pc:sldMasterMk cId="3617236638" sldId="2147483648"/>
              <pc:sldLayoutMk cId="1444656670" sldId="2147483652"/>
              <ac:spMk id="5" creationId="{5B9FD1B4-C82B-4A83-8DA8-72A58BF40367}"/>
            </ac:spMkLst>
          </pc:spChg>
        </pc:sldLayoutChg>
        <pc:sldLayoutChg chg="delSp mod">
          <pc:chgData name="Christophe Chabin" userId="964b91e1-de87-4e68-8dc4-5ef429256083" providerId="ADAL" clId="{34886333-6E72-4551-9BBE-DE2B1C0FC063}" dt="2021-11-13T09:09:52.376" v="29" actId="478"/>
          <pc:sldLayoutMkLst>
            <pc:docMk/>
            <pc:sldMasterMk cId="3617236638" sldId="2147483648"/>
            <pc:sldLayoutMk cId="1107467142" sldId="2147483657"/>
          </pc:sldLayoutMkLst>
          <pc:spChg chg="del">
            <ac:chgData name="Christophe Chabin" userId="964b91e1-de87-4e68-8dc4-5ef429256083" providerId="ADAL" clId="{34886333-6E72-4551-9BBE-DE2B1C0FC063}" dt="2021-11-13T09:09:52.376" v="29" actId="478"/>
            <ac:spMkLst>
              <pc:docMk/>
              <pc:sldMasterMk cId="3617236638" sldId="2147483648"/>
              <pc:sldLayoutMk cId="1107467142" sldId="2147483657"/>
              <ac:spMk id="5" creationId="{0246B243-9503-451E-B51E-05EC05E1181F}"/>
            </ac:spMkLst>
          </pc:spChg>
        </pc:sldLayoutChg>
      </pc:sldMasterChg>
    </pc:docChg>
  </pc:docChgLst>
  <pc:docChgLst>
    <pc:chgData name="Christophe Chabin" userId="964b91e1-de87-4e68-8dc4-5ef429256083" providerId="ADAL" clId="{A58D9B16-162D-4661-A60E-7333531356D9}"/>
    <pc:docChg chg="undo redo custSel addSld delSld modSld sldOrd">
      <pc:chgData name="Christophe Chabin" userId="964b91e1-de87-4e68-8dc4-5ef429256083" providerId="ADAL" clId="{A58D9B16-162D-4661-A60E-7333531356D9}" dt="2021-11-11T19:37:33.258" v="1081" actId="12"/>
      <pc:docMkLst>
        <pc:docMk/>
      </pc:docMkLst>
      <pc:sldChg chg="modSp new mod">
        <pc:chgData name="Christophe Chabin" userId="964b91e1-de87-4e68-8dc4-5ef429256083" providerId="ADAL" clId="{A58D9B16-162D-4661-A60E-7333531356D9}" dt="2021-11-11T18:30:22.474" v="23" actId="20577"/>
        <pc:sldMkLst>
          <pc:docMk/>
          <pc:sldMk cId="604640881" sldId="256"/>
        </pc:sldMkLst>
        <pc:spChg chg="mod">
          <ac:chgData name="Christophe Chabin" userId="964b91e1-de87-4e68-8dc4-5ef429256083" providerId="ADAL" clId="{A58D9B16-162D-4661-A60E-7333531356D9}" dt="2021-11-11T18:30:22.474" v="23" actId="20577"/>
          <ac:spMkLst>
            <pc:docMk/>
            <pc:sldMk cId="604640881" sldId="256"/>
            <ac:spMk id="2" creationId="{DBFB71E4-462B-41F4-8416-880592F6A809}"/>
          </ac:spMkLst>
        </pc:spChg>
      </pc:sldChg>
      <pc:sldChg chg="addSp modSp new mod">
        <pc:chgData name="Christophe Chabin" userId="964b91e1-de87-4e68-8dc4-5ef429256083" providerId="ADAL" clId="{A58D9B16-162D-4661-A60E-7333531356D9}" dt="2021-11-11T18:37:54.394" v="211" actId="20578"/>
        <pc:sldMkLst>
          <pc:docMk/>
          <pc:sldMk cId="4050492325" sldId="257"/>
        </pc:sldMkLst>
        <pc:spChg chg="mod">
          <ac:chgData name="Christophe Chabin" userId="964b91e1-de87-4e68-8dc4-5ef429256083" providerId="ADAL" clId="{A58D9B16-162D-4661-A60E-7333531356D9}" dt="2021-11-11T18:30:41.646" v="49" actId="20577"/>
          <ac:spMkLst>
            <pc:docMk/>
            <pc:sldMk cId="4050492325" sldId="257"/>
            <ac:spMk id="2" creationId="{CC812AD4-5D5F-48D5-A3C5-D75FA008D602}"/>
          </ac:spMkLst>
        </pc:spChg>
        <pc:spChg chg="add mod">
          <ac:chgData name="Christophe Chabin" userId="964b91e1-de87-4e68-8dc4-5ef429256083" providerId="ADAL" clId="{A58D9B16-162D-4661-A60E-7333531356D9}" dt="2021-11-11T18:37:54.394" v="211" actId="20578"/>
          <ac:spMkLst>
            <pc:docMk/>
            <pc:sldMk cId="4050492325" sldId="257"/>
            <ac:spMk id="3" creationId="{388DBAD8-609D-4234-96D1-1C2578B7E1D3}"/>
          </ac:spMkLst>
        </pc:spChg>
      </pc:sldChg>
      <pc:sldChg chg="modSp new mod ord">
        <pc:chgData name="Christophe Chabin" userId="964b91e1-de87-4e68-8dc4-5ef429256083" providerId="ADAL" clId="{A58D9B16-162D-4661-A60E-7333531356D9}" dt="2021-11-11T18:43:02.254" v="352"/>
        <pc:sldMkLst>
          <pc:docMk/>
          <pc:sldMk cId="1835079804" sldId="258"/>
        </pc:sldMkLst>
        <pc:spChg chg="mod">
          <ac:chgData name="Christophe Chabin" userId="964b91e1-de87-4e68-8dc4-5ef429256083" providerId="ADAL" clId="{A58D9B16-162D-4661-A60E-7333531356D9}" dt="2021-11-11T18:38:43.878" v="220" actId="20577"/>
          <ac:spMkLst>
            <pc:docMk/>
            <pc:sldMk cId="1835079804" sldId="258"/>
            <ac:spMk id="2" creationId="{778CC9A3-B927-4D59-AF68-0A99E1E881FF}"/>
          </ac:spMkLst>
        </pc:spChg>
        <pc:spChg chg="mod">
          <ac:chgData name="Christophe Chabin" userId="964b91e1-de87-4e68-8dc4-5ef429256083" providerId="ADAL" clId="{A58D9B16-162D-4661-A60E-7333531356D9}" dt="2021-11-11T18:42:55.968" v="350" actId="20577"/>
          <ac:spMkLst>
            <pc:docMk/>
            <pc:sldMk cId="1835079804" sldId="258"/>
            <ac:spMk id="3" creationId="{712D9244-CAE5-48B2-A27A-5654CC203737}"/>
          </ac:spMkLst>
        </pc:spChg>
      </pc:sldChg>
      <pc:sldChg chg="modSp new del mod">
        <pc:chgData name="Christophe Chabin" userId="964b91e1-de87-4e68-8dc4-5ef429256083" providerId="ADAL" clId="{A58D9B16-162D-4661-A60E-7333531356D9}" dt="2021-11-11T18:53:04.012" v="401" actId="47"/>
        <pc:sldMkLst>
          <pc:docMk/>
          <pc:sldMk cId="1387679265" sldId="259"/>
        </pc:sldMkLst>
        <pc:spChg chg="mod">
          <ac:chgData name="Christophe Chabin" userId="964b91e1-de87-4e68-8dc4-5ef429256083" providerId="ADAL" clId="{A58D9B16-162D-4661-A60E-7333531356D9}" dt="2021-11-11T18:48:41.353" v="360" actId="20577"/>
          <ac:spMkLst>
            <pc:docMk/>
            <pc:sldMk cId="1387679265" sldId="259"/>
            <ac:spMk id="2" creationId="{7770D041-848D-4945-BE3D-819C78956677}"/>
          </ac:spMkLst>
        </pc:spChg>
      </pc:sldChg>
      <pc:sldChg chg="modSp new mod">
        <pc:chgData name="Christophe Chabin" userId="964b91e1-de87-4e68-8dc4-5ef429256083" providerId="ADAL" clId="{A58D9B16-162D-4661-A60E-7333531356D9}" dt="2021-11-11T18:48:12.881" v="357"/>
        <pc:sldMkLst>
          <pc:docMk/>
          <pc:sldMk cId="3320239825" sldId="260"/>
        </pc:sldMkLst>
        <pc:spChg chg="mod">
          <ac:chgData name="Christophe Chabin" userId="964b91e1-de87-4e68-8dc4-5ef429256083" providerId="ADAL" clId="{A58D9B16-162D-4661-A60E-7333531356D9}" dt="2021-11-11T18:48:12.881" v="357"/>
          <ac:spMkLst>
            <pc:docMk/>
            <pc:sldMk cId="3320239825" sldId="260"/>
            <ac:spMk id="2" creationId="{F3A39146-FE2B-42C2-A7AE-0B14FAA928C2}"/>
          </ac:spMkLst>
        </pc:spChg>
      </pc:sldChg>
      <pc:sldChg chg="addSp delSp modSp new mod">
        <pc:chgData name="Christophe Chabin" userId="964b91e1-de87-4e68-8dc4-5ef429256083" providerId="ADAL" clId="{A58D9B16-162D-4661-A60E-7333531356D9}" dt="2021-11-11T18:53:48.573" v="404"/>
        <pc:sldMkLst>
          <pc:docMk/>
          <pc:sldMk cId="1785819229" sldId="261"/>
        </pc:sldMkLst>
        <pc:spChg chg="mod">
          <ac:chgData name="Christophe Chabin" userId="964b91e1-de87-4e68-8dc4-5ef429256083" providerId="ADAL" clId="{A58D9B16-162D-4661-A60E-7333531356D9}" dt="2021-11-11T18:49:13.850" v="362"/>
          <ac:spMkLst>
            <pc:docMk/>
            <pc:sldMk cId="1785819229" sldId="261"/>
            <ac:spMk id="2" creationId="{85013D8D-0D98-4741-A9AD-6F6CE959CDDD}"/>
          </ac:spMkLst>
        </pc:spChg>
        <pc:spChg chg="del">
          <ac:chgData name="Christophe Chabin" userId="964b91e1-de87-4e68-8dc4-5ef429256083" providerId="ADAL" clId="{A58D9B16-162D-4661-A60E-7333531356D9}" dt="2021-11-11T18:49:27.107" v="363"/>
          <ac:spMkLst>
            <pc:docMk/>
            <pc:sldMk cId="1785819229" sldId="261"/>
            <ac:spMk id="3" creationId="{6CB6972A-4850-4ECE-A37D-E7518B4D6635}"/>
          </ac:spMkLst>
        </pc:spChg>
        <pc:spChg chg="mod">
          <ac:chgData name="Christophe Chabin" userId="964b91e1-de87-4e68-8dc4-5ef429256083" providerId="ADAL" clId="{A58D9B16-162D-4661-A60E-7333531356D9}" dt="2021-11-11T18:53:48.573" v="404"/>
          <ac:spMkLst>
            <pc:docMk/>
            <pc:sldMk cId="1785819229" sldId="261"/>
            <ac:spMk id="4" creationId="{B56FCF4D-CB22-45E2-93B2-1C755D2AEF75}"/>
          </ac:spMkLst>
        </pc:spChg>
        <pc:picChg chg="add mod">
          <ac:chgData name="Christophe Chabin" userId="964b91e1-de87-4e68-8dc4-5ef429256083" providerId="ADAL" clId="{A58D9B16-162D-4661-A60E-7333531356D9}" dt="2021-11-11T18:49:34.379" v="365" actId="14100"/>
          <ac:picMkLst>
            <pc:docMk/>
            <pc:sldMk cId="1785819229" sldId="261"/>
            <ac:picMk id="5" creationId="{596CEA5B-A40B-441F-92A4-787DCBD1F0AD}"/>
          </ac:picMkLst>
        </pc:picChg>
      </pc:sldChg>
      <pc:sldChg chg="addSp delSp modSp new mod">
        <pc:chgData name="Christophe Chabin" userId="964b91e1-de87-4e68-8dc4-5ef429256083" providerId="ADAL" clId="{A58D9B16-162D-4661-A60E-7333531356D9}" dt="2021-11-11T18:57:24.772" v="435" actId="12"/>
        <pc:sldMkLst>
          <pc:docMk/>
          <pc:sldMk cId="1579967194" sldId="262"/>
        </pc:sldMkLst>
        <pc:spChg chg="mod">
          <ac:chgData name="Christophe Chabin" userId="964b91e1-de87-4e68-8dc4-5ef429256083" providerId="ADAL" clId="{A58D9B16-162D-4661-A60E-7333531356D9}" dt="2021-11-11T18:55:18.875" v="417" actId="20577"/>
          <ac:spMkLst>
            <pc:docMk/>
            <pc:sldMk cId="1579967194" sldId="262"/>
            <ac:spMk id="2" creationId="{5A12D55E-B8B2-4136-9DAC-DC9FA0B63E6A}"/>
          </ac:spMkLst>
        </pc:spChg>
        <pc:spChg chg="del">
          <ac:chgData name="Christophe Chabin" userId="964b91e1-de87-4e68-8dc4-5ef429256083" providerId="ADAL" clId="{A58D9B16-162D-4661-A60E-7333531356D9}" dt="2021-11-11T18:54:56.097" v="405"/>
          <ac:spMkLst>
            <pc:docMk/>
            <pc:sldMk cId="1579967194" sldId="262"/>
            <ac:spMk id="3" creationId="{A1379E9B-0509-4FC1-92B6-2432E5F81829}"/>
          </ac:spMkLst>
        </pc:spChg>
        <pc:spChg chg="mod">
          <ac:chgData name="Christophe Chabin" userId="964b91e1-de87-4e68-8dc4-5ef429256083" providerId="ADAL" clId="{A58D9B16-162D-4661-A60E-7333531356D9}" dt="2021-11-11T18:57:24.772" v="435" actId="12"/>
          <ac:spMkLst>
            <pc:docMk/>
            <pc:sldMk cId="1579967194" sldId="262"/>
            <ac:spMk id="4" creationId="{0A89FD2E-CA92-4CC0-BC7E-C63A40EC61C9}"/>
          </ac:spMkLst>
        </pc:spChg>
        <pc:picChg chg="add mod">
          <ac:chgData name="Christophe Chabin" userId="964b91e1-de87-4e68-8dc4-5ef429256083" providerId="ADAL" clId="{A58D9B16-162D-4661-A60E-7333531356D9}" dt="2021-11-11T18:55:03.199" v="407" actId="14100"/>
          <ac:picMkLst>
            <pc:docMk/>
            <pc:sldMk cId="1579967194" sldId="262"/>
            <ac:picMk id="5" creationId="{969AE492-831F-49DA-9006-4775812A5B9C}"/>
          </ac:picMkLst>
        </pc:picChg>
      </pc:sldChg>
      <pc:sldChg chg="addSp delSp modSp new mod">
        <pc:chgData name="Christophe Chabin" userId="964b91e1-de87-4e68-8dc4-5ef429256083" providerId="ADAL" clId="{A58D9B16-162D-4661-A60E-7333531356D9}" dt="2021-11-11T18:59:44.961" v="448" actId="1076"/>
        <pc:sldMkLst>
          <pc:docMk/>
          <pc:sldMk cId="4078054989" sldId="263"/>
        </pc:sldMkLst>
        <pc:spChg chg="mod">
          <ac:chgData name="Christophe Chabin" userId="964b91e1-de87-4e68-8dc4-5ef429256083" providerId="ADAL" clId="{A58D9B16-162D-4661-A60E-7333531356D9}" dt="2021-11-11T18:58:51.834" v="437"/>
          <ac:spMkLst>
            <pc:docMk/>
            <pc:sldMk cId="4078054989" sldId="263"/>
            <ac:spMk id="2" creationId="{B494FD17-273A-4BD2-A5D9-037BDFEC9425}"/>
          </ac:spMkLst>
        </pc:spChg>
        <pc:spChg chg="mod">
          <ac:chgData name="Christophe Chabin" userId="964b91e1-de87-4e68-8dc4-5ef429256083" providerId="ADAL" clId="{A58D9B16-162D-4661-A60E-7333531356D9}" dt="2021-11-11T18:59:11.556" v="439" actId="5793"/>
          <ac:spMkLst>
            <pc:docMk/>
            <pc:sldMk cId="4078054989" sldId="263"/>
            <ac:spMk id="3" creationId="{A1862006-B581-4620-AE25-8982C95FDC93}"/>
          </ac:spMkLst>
        </pc:spChg>
        <pc:spChg chg="add mod">
          <ac:chgData name="Christophe Chabin" userId="964b91e1-de87-4e68-8dc4-5ef429256083" providerId="ADAL" clId="{A58D9B16-162D-4661-A60E-7333531356D9}" dt="2021-11-11T18:59:07.826" v="438"/>
          <ac:spMkLst>
            <pc:docMk/>
            <pc:sldMk cId="4078054989" sldId="263"/>
            <ac:spMk id="5" creationId="{4E3D7D02-D2E1-4446-8B1B-E8C57EC53789}"/>
          </ac:spMkLst>
        </pc:spChg>
        <pc:spChg chg="add del mod">
          <ac:chgData name="Christophe Chabin" userId="964b91e1-de87-4e68-8dc4-5ef429256083" providerId="ADAL" clId="{A58D9B16-162D-4661-A60E-7333531356D9}" dt="2021-11-11T18:59:20.080" v="440" actId="478"/>
          <ac:spMkLst>
            <pc:docMk/>
            <pc:sldMk cId="4078054989" sldId="263"/>
            <ac:spMk id="6" creationId="{5C87014C-DC02-4924-98C1-5A0EE73A4A8A}"/>
          </ac:spMkLst>
        </pc:spChg>
        <pc:spChg chg="add del mod">
          <ac:chgData name="Christophe Chabin" userId="964b91e1-de87-4e68-8dc4-5ef429256083" providerId="ADAL" clId="{A58D9B16-162D-4661-A60E-7333531356D9}" dt="2021-11-11T18:59:36.093" v="446" actId="478"/>
          <ac:spMkLst>
            <pc:docMk/>
            <pc:sldMk cId="4078054989" sldId="263"/>
            <ac:spMk id="7" creationId="{48FCC3FE-9401-4483-BF97-59F4FF00D1AB}"/>
          </ac:spMkLst>
        </pc:spChg>
        <pc:spChg chg="add mod">
          <ac:chgData name="Christophe Chabin" userId="964b91e1-de87-4e68-8dc4-5ef429256083" providerId="ADAL" clId="{A58D9B16-162D-4661-A60E-7333531356D9}" dt="2021-11-11T18:59:07.826" v="438"/>
          <ac:spMkLst>
            <pc:docMk/>
            <pc:sldMk cId="4078054989" sldId="263"/>
            <ac:spMk id="8" creationId="{E0962923-B953-4362-B8EF-1AB12D25C242}"/>
          </ac:spMkLst>
        </pc:spChg>
        <pc:spChg chg="add mod">
          <ac:chgData name="Christophe Chabin" userId="964b91e1-de87-4e68-8dc4-5ef429256083" providerId="ADAL" clId="{A58D9B16-162D-4661-A60E-7333531356D9}" dt="2021-11-11T18:59:07.826" v="438"/>
          <ac:spMkLst>
            <pc:docMk/>
            <pc:sldMk cId="4078054989" sldId="263"/>
            <ac:spMk id="9" creationId="{9FED1390-1C79-4126-BFA4-AEFAD87C20A2}"/>
          </ac:spMkLst>
        </pc:spChg>
        <pc:spChg chg="add mod">
          <ac:chgData name="Christophe Chabin" userId="964b91e1-de87-4e68-8dc4-5ef429256083" providerId="ADAL" clId="{A58D9B16-162D-4661-A60E-7333531356D9}" dt="2021-11-11T18:59:07.826" v="438"/>
          <ac:spMkLst>
            <pc:docMk/>
            <pc:sldMk cId="4078054989" sldId="263"/>
            <ac:spMk id="10" creationId="{FCA23C34-F01E-4BCE-8BF1-FF5E279A6C03}"/>
          </ac:spMkLst>
        </pc:spChg>
        <pc:spChg chg="add mod">
          <ac:chgData name="Christophe Chabin" userId="964b91e1-de87-4e68-8dc4-5ef429256083" providerId="ADAL" clId="{A58D9B16-162D-4661-A60E-7333531356D9}" dt="2021-11-11T18:59:07.826" v="438"/>
          <ac:spMkLst>
            <pc:docMk/>
            <pc:sldMk cId="4078054989" sldId="263"/>
            <ac:spMk id="12" creationId="{7658C065-D060-4C03-9995-ACEC1591976B}"/>
          </ac:spMkLst>
        </pc:spChg>
        <pc:grpChg chg="add mod">
          <ac:chgData name="Christophe Chabin" userId="964b91e1-de87-4e68-8dc4-5ef429256083" providerId="ADAL" clId="{A58D9B16-162D-4661-A60E-7333531356D9}" dt="2021-11-11T18:59:44.961" v="448" actId="1076"/>
          <ac:grpSpMkLst>
            <pc:docMk/>
            <pc:sldMk cId="4078054989" sldId="263"/>
            <ac:grpSpMk id="4" creationId="{0086F637-5217-4FA2-B8F7-AD9AA600EC95}"/>
          </ac:grpSpMkLst>
        </pc:grpChg>
        <pc:picChg chg="add mod">
          <ac:chgData name="Christophe Chabin" userId="964b91e1-de87-4e68-8dc4-5ef429256083" providerId="ADAL" clId="{A58D9B16-162D-4661-A60E-7333531356D9}" dt="2021-11-11T18:59:07.826" v="438"/>
          <ac:picMkLst>
            <pc:docMk/>
            <pc:sldMk cId="4078054989" sldId="263"/>
            <ac:picMk id="11" creationId="{44DD647E-9E7C-407C-85FA-78F677F8980E}"/>
          </ac:picMkLst>
        </pc:picChg>
      </pc:sldChg>
      <pc:sldChg chg="addSp delSp modSp new mod">
        <pc:chgData name="Christophe Chabin" userId="964b91e1-de87-4e68-8dc4-5ef429256083" providerId="ADAL" clId="{A58D9B16-162D-4661-A60E-7333531356D9}" dt="2021-11-11T19:02:06.369" v="549" actId="20577"/>
        <pc:sldMkLst>
          <pc:docMk/>
          <pc:sldMk cId="570424649" sldId="264"/>
        </pc:sldMkLst>
        <pc:spChg chg="mod">
          <ac:chgData name="Christophe Chabin" userId="964b91e1-de87-4e68-8dc4-5ef429256083" providerId="ADAL" clId="{A58D9B16-162D-4661-A60E-7333531356D9}" dt="2021-11-11T19:00:38.297" v="460" actId="20577"/>
          <ac:spMkLst>
            <pc:docMk/>
            <pc:sldMk cId="570424649" sldId="264"/>
            <ac:spMk id="2" creationId="{9980F1A7-CCB1-4E99-BFA8-FF15A426AF85}"/>
          </ac:spMkLst>
        </pc:spChg>
        <pc:spChg chg="del">
          <ac:chgData name="Christophe Chabin" userId="964b91e1-de87-4e68-8dc4-5ef429256083" providerId="ADAL" clId="{A58D9B16-162D-4661-A60E-7333531356D9}" dt="2021-11-11T19:00:56.944" v="461"/>
          <ac:spMkLst>
            <pc:docMk/>
            <pc:sldMk cId="570424649" sldId="264"/>
            <ac:spMk id="3" creationId="{21E725DD-910D-46E8-BA02-AC7AA2FF3B49}"/>
          </ac:spMkLst>
        </pc:spChg>
        <pc:spChg chg="mod">
          <ac:chgData name="Christophe Chabin" userId="964b91e1-de87-4e68-8dc4-5ef429256083" providerId="ADAL" clId="{A58D9B16-162D-4661-A60E-7333531356D9}" dt="2021-11-11T19:02:06.369" v="549" actId="20577"/>
          <ac:spMkLst>
            <pc:docMk/>
            <pc:sldMk cId="570424649" sldId="264"/>
            <ac:spMk id="4" creationId="{755D0C20-CD46-43F4-81F2-C31F492B0BCE}"/>
          </ac:spMkLst>
        </pc:spChg>
        <pc:picChg chg="add mod">
          <ac:chgData name="Christophe Chabin" userId="964b91e1-de87-4e68-8dc4-5ef429256083" providerId="ADAL" clId="{A58D9B16-162D-4661-A60E-7333531356D9}" dt="2021-11-11T19:00:56.944" v="461"/>
          <ac:picMkLst>
            <pc:docMk/>
            <pc:sldMk cId="570424649" sldId="264"/>
            <ac:picMk id="5" creationId="{AC9BC39E-0022-49D3-A1B4-EF5C24ECEC35}"/>
          </ac:picMkLst>
        </pc:picChg>
      </pc:sldChg>
      <pc:sldChg chg="addSp delSp modSp new mod">
        <pc:chgData name="Christophe Chabin" userId="964b91e1-de87-4e68-8dc4-5ef429256083" providerId="ADAL" clId="{A58D9B16-162D-4661-A60E-7333531356D9}" dt="2021-11-11T19:05:37.323" v="605" actId="27636"/>
        <pc:sldMkLst>
          <pc:docMk/>
          <pc:sldMk cId="3378939100" sldId="265"/>
        </pc:sldMkLst>
        <pc:spChg chg="mod">
          <ac:chgData name="Christophe Chabin" userId="964b91e1-de87-4e68-8dc4-5ef429256083" providerId="ADAL" clId="{A58D9B16-162D-4661-A60E-7333531356D9}" dt="2021-11-11T19:03:39.631" v="585" actId="113"/>
          <ac:spMkLst>
            <pc:docMk/>
            <pc:sldMk cId="3378939100" sldId="265"/>
            <ac:spMk id="2" creationId="{1A90117E-A671-4608-B1CD-353A981469CD}"/>
          </ac:spMkLst>
        </pc:spChg>
        <pc:spChg chg="del">
          <ac:chgData name="Christophe Chabin" userId="964b91e1-de87-4e68-8dc4-5ef429256083" providerId="ADAL" clId="{A58D9B16-162D-4661-A60E-7333531356D9}" dt="2021-11-11T19:03:52.315" v="586"/>
          <ac:spMkLst>
            <pc:docMk/>
            <pc:sldMk cId="3378939100" sldId="265"/>
            <ac:spMk id="3" creationId="{E7804243-D23A-445D-A6E4-EEE36F81B4F0}"/>
          </ac:spMkLst>
        </pc:spChg>
        <pc:spChg chg="mod">
          <ac:chgData name="Christophe Chabin" userId="964b91e1-de87-4e68-8dc4-5ef429256083" providerId="ADAL" clId="{A58D9B16-162D-4661-A60E-7333531356D9}" dt="2021-11-11T19:05:37.323" v="605" actId="27636"/>
          <ac:spMkLst>
            <pc:docMk/>
            <pc:sldMk cId="3378939100" sldId="265"/>
            <ac:spMk id="4" creationId="{2F848F74-29EC-4108-B845-56AEEDECD357}"/>
          </ac:spMkLst>
        </pc:spChg>
        <pc:picChg chg="add mod">
          <ac:chgData name="Christophe Chabin" userId="964b91e1-de87-4e68-8dc4-5ef429256083" providerId="ADAL" clId="{A58D9B16-162D-4661-A60E-7333531356D9}" dt="2021-11-11T19:04:01.580" v="588" actId="14100"/>
          <ac:picMkLst>
            <pc:docMk/>
            <pc:sldMk cId="3378939100" sldId="265"/>
            <ac:picMk id="5" creationId="{842E6F52-619C-42D0-B806-2F459694C156}"/>
          </ac:picMkLst>
        </pc:picChg>
      </pc:sldChg>
      <pc:sldChg chg="addSp delSp modSp new mod">
        <pc:chgData name="Christophe Chabin" userId="964b91e1-de87-4e68-8dc4-5ef429256083" providerId="ADAL" clId="{A58D9B16-162D-4661-A60E-7333531356D9}" dt="2021-11-11T19:08:19.632" v="627" actId="20577"/>
        <pc:sldMkLst>
          <pc:docMk/>
          <pc:sldMk cId="1111619754" sldId="266"/>
        </pc:sldMkLst>
        <pc:spChg chg="mod">
          <ac:chgData name="Christophe Chabin" userId="964b91e1-de87-4e68-8dc4-5ef429256083" providerId="ADAL" clId="{A58D9B16-162D-4661-A60E-7333531356D9}" dt="2021-11-11T19:06:38.872" v="607"/>
          <ac:spMkLst>
            <pc:docMk/>
            <pc:sldMk cId="1111619754" sldId="266"/>
            <ac:spMk id="2" creationId="{5EAF8B29-CDEB-4BC3-8589-AA37AE0BA64F}"/>
          </ac:spMkLst>
        </pc:spChg>
        <pc:spChg chg="del">
          <ac:chgData name="Christophe Chabin" userId="964b91e1-de87-4e68-8dc4-5ef429256083" providerId="ADAL" clId="{A58D9B16-162D-4661-A60E-7333531356D9}" dt="2021-11-11T19:06:55.451" v="608"/>
          <ac:spMkLst>
            <pc:docMk/>
            <pc:sldMk cId="1111619754" sldId="266"/>
            <ac:spMk id="3" creationId="{661B39BC-6F0B-4477-81FE-1C17708A0F4B}"/>
          </ac:spMkLst>
        </pc:spChg>
        <pc:spChg chg="mod">
          <ac:chgData name="Christophe Chabin" userId="964b91e1-de87-4e68-8dc4-5ef429256083" providerId="ADAL" clId="{A58D9B16-162D-4661-A60E-7333531356D9}" dt="2021-11-11T19:08:19.632" v="627" actId="20577"/>
          <ac:spMkLst>
            <pc:docMk/>
            <pc:sldMk cId="1111619754" sldId="266"/>
            <ac:spMk id="4" creationId="{19BB23CD-C4FD-4838-A508-03519D13A24D}"/>
          </ac:spMkLst>
        </pc:spChg>
        <pc:picChg chg="add mod">
          <ac:chgData name="Christophe Chabin" userId="964b91e1-de87-4e68-8dc4-5ef429256083" providerId="ADAL" clId="{A58D9B16-162D-4661-A60E-7333531356D9}" dt="2021-11-11T19:07:03.141" v="611" actId="14100"/>
          <ac:picMkLst>
            <pc:docMk/>
            <pc:sldMk cId="1111619754" sldId="266"/>
            <ac:picMk id="5" creationId="{5CE18B9A-307A-496C-9D59-94436039EC48}"/>
          </ac:picMkLst>
        </pc:picChg>
      </pc:sldChg>
      <pc:sldChg chg="modSp new mod">
        <pc:chgData name="Christophe Chabin" userId="964b91e1-de87-4e68-8dc4-5ef429256083" providerId="ADAL" clId="{A58D9B16-162D-4661-A60E-7333531356D9}" dt="2021-11-11T19:10:47.529" v="733" actId="20577"/>
        <pc:sldMkLst>
          <pc:docMk/>
          <pc:sldMk cId="624551055" sldId="267"/>
        </pc:sldMkLst>
        <pc:spChg chg="mod">
          <ac:chgData name="Christophe Chabin" userId="964b91e1-de87-4e68-8dc4-5ef429256083" providerId="ADAL" clId="{A58D9B16-162D-4661-A60E-7333531356D9}" dt="2021-11-11T19:09:40.053" v="660" actId="20577"/>
          <ac:spMkLst>
            <pc:docMk/>
            <pc:sldMk cId="624551055" sldId="267"/>
            <ac:spMk id="2" creationId="{EF6D6B1D-3D4B-4453-AC67-0F8AB5CF6A00}"/>
          </ac:spMkLst>
        </pc:spChg>
        <pc:spChg chg="mod">
          <ac:chgData name="Christophe Chabin" userId="964b91e1-de87-4e68-8dc4-5ef429256083" providerId="ADAL" clId="{A58D9B16-162D-4661-A60E-7333531356D9}" dt="2021-11-11T19:10:47.529" v="733" actId="20577"/>
          <ac:spMkLst>
            <pc:docMk/>
            <pc:sldMk cId="624551055" sldId="267"/>
            <ac:spMk id="3" creationId="{D1FC1284-6ADF-4F31-B1FC-42B0C2B4F55A}"/>
          </ac:spMkLst>
        </pc:spChg>
      </pc:sldChg>
      <pc:sldChg chg="modSp new mod">
        <pc:chgData name="Christophe Chabin" userId="964b91e1-de87-4e68-8dc4-5ef429256083" providerId="ADAL" clId="{A58D9B16-162D-4661-A60E-7333531356D9}" dt="2021-11-11T19:10:32.152" v="713" actId="20577"/>
        <pc:sldMkLst>
          <pc:docMk/>
          <pc:sldMk cId="1217072344" sldId="268"/>
        </pc:sldMkLst>
        <pc:spChg chg="mod">
          <ac:chgData name="Christophe Chabin" userId="964b91e1-de87-4e68-8dc4-5ef429256083" providerId="ADAL" clId="{A58D9B16-162D-4661-A60E-7333531356D9}" dt="2021-11-11T19:10:04.892" v="683" actId="20577"/>
          <ac:spMkLst>
            <pc:docMk/>
            <pc:sldMk cId="1217072344" sldId="268"/>
            <ac:spMk id="2" creationId="{C334969F-769B-446F-96A7-A80C0E9E0805}"/>
          </ac:spMkLst>
        </pc:spChg>
        <pc:spChg chg="mod">
          <ac:chgData name="Christophe Chabin" userId="964b91e1-de87-4e68-8dc4-5ef429256083" providerId="ADAL" clId="{A58D9B16-162D-4661-A60E-7333531356D9}" dt="2021-11-11T19:10:32.152" v="713" actId="20577"/>
          <ac:spMkLst>
            <pc:docMk/>
            <pc:sldMk cId="1217072344" sldId="268"/>
            <ac:spMk id="3" creationId="{CDFF71C3-466C-4E2D-BB2E-390EE13122C7}"/>
          </ac:spMkLst>
        </pc:spChg>
      </pc:sldChg>
      <pc:sldChg chg="addSp modSp new mod">
        <pc:chgData name="Christophe Chabin" userId="964b91e1-de87-4e68-8dc4-5ef429256083" providerId="ADAL" clId="{A58D9B16-162D-4661-A60E-7333531356D9}" dt="2021-11-11T19:11:52.751" v="739" actId="1076"/>
        <pc:sldMkLst>
          <pc:docMk/>
          <pc:sldMk cId="2784192111" sldId="269"/>
        </pc:sldMkLst>
        <pc:spChg chg="mod">
          <ac:chgData name="Christophe Chabin" userId="964b91e1-de87-4e68-8dc4-5ef429256083" providerId="ADAL" clId="{A58D9B16-162D-4661-A60E-7333531356D9}" dt="2021-11-11T19:11:25.045" v="735"/>
          <ac:spMkLst>
            <pc:docMk/>
            <pc:sldMk cId="2784192111" sldId="269"/>
            <ac:spMk id="2" creationId="{9B9D73CE-E832-488B-B66F-943FC06CD7C0}"/>
          </ac:spMkLst>
        </pc:spChg>
        <pc:spChg chg="mod">
          <ac:chgData name="Christophe Chabin" userId="964b91e1-de87-4e68-8dc4-5ef429256083" providerId="ADAL" clId="{A58D9B16-162D-4661-A60E-7333531356D9}" dt="2021-11-11T19:11:45.759" v="738" actId="12"/>
          <ac:spMkLst>
            <pc:docMk/>
            <pc:sldMk cId="2784192111" sldId="269"/>
            <ac:spMk id="3" creationId="{C0DB7767-BE48-4342-BF8F-0B5C06A1CB7F}"/>
          </ac:spMkLst>
        </pc:spChg>
        <pc:spChg chg="add mod">
          <ac:chgData name="Christophe Chabin" userId="964b91e1-de87-4e68-8dc4-5ef429256083" providerId="ADAL" clId="{A58D9B16-162D-4661-A60E-7333531356D9}" dt="2021-11-11T19:11:36.671" v="736"/>
          <ac:spMkLst>
            <pc:docMk/>
            <pc:sldMk cId="2784192111" sldId="269"/>
            <ac:spMk id="5" creationId="{71552152-D894-431B-979F-67013A0BC4EF}"/>
          </ac:spMkLst>
        </pc:spChg>
        <pc:spChg chg="add mod">
          <ac:chgData name="Christophe Chabin" userId="964b91e1-de87-4e68-8dc4-5ef429256083" providerId="ADAL" clId="{A58D9B16-162D-4661-A60E-7333531356D9}" dt="2021-11-11T19:11:36.671" v="736"/>
          <ac:spMkLst>
            <pc:docMk/>
            <pc:sldMk cId="2784192111" sldId="269"/>
            <ac:spMk id="7" creationId="{C695F6BA-3B93-4643-9A65-2232FC9BC756}"/>
          </ac:spMkLst>
        </pc:spChg>
        <pc:grpChg chg="add mod">
          <ac:chgData name="Christophe Chabin" userId="964b91e1-de87-4e68-8dc4-5ef429256083" providerId="ADAL" clId="{A58D9B16-162D-4661-A60E-7333531356D9}" dt="2021-11-11T19:11:52.751" v="739" actId="1076"/>
          <ac:grpSpMkLst>
            <pc:docMk/>
            <pc:sldMk cId="2784192111" sldId="269"/>
            <ac:grpSpMk id="4" creationId="{44AB5A05-B0CF-40F7-BEED-E7BD1EC9083D}"/>
          </ac:grpSpMkLst>
        </pc:grpChg>
        <pc:picChg chg="add mod">
          <ac:chgData name="Christophe Chabin" userId="964b91e1-de87-4e68-8dc4-5ef429256083" providerId="ADAL" clId="{A58D9B16-162D-4661-A60E-7333531356D9}" dt="2021-11-11T19:11:36.671" v="736"/>
          <ac:picMkLst>
            <pc:docMk/>
            <pc:sldMk cId="2784192111" sldId="269"/>
            <ac:picMk id="6" creationId="{FA007B8C-6CD3-4E2C-821A-8476770467A7}"/>
          </ac:picMkLst>
        </pc:picChg>
      </pc:sldChg>
      <pc:sldChg chg="addSp delSp modSp new mod">
        <pc:chgData name="Christophe Chabin" userId="964b91e1-de87-4e68-8dc4-5ef429256083" providerId="ADAL" clId="{A58D9B16-162D-4661-A60E-7333531356D9}" dt="2021-11-11T19:16:23.862" v="857" actId="20577"/>
        <pc:sldMkLst>
          <pc:docMk/>
          <pc:sldMk cId="1344539992" sldId="270"/>
        </pc:sldMkLst>
        <pc:spChg chg="mod">
          <ac:chgData name="Christophe Chabin" userId="964b91e1-de87-4e68-8dc4-5ef429256083" providerId="ADAL" clId="{A58D9B16-162D-4661-A60E-7333531356D9}" dt="2021-11-11T19:15:06.329" v="741"/>
          <ac:spMkLst>
            <pc:docMk/>
            <pc:sldMk cId="1344539992" sldId="270"/>
            <ac:spMk id="2" creationId="{DA0CBFAA-A88D-4713-B405-5C1F19922864}"/>
          </ac:spMkLst>
        </pc:spChg>
        <pc:spChg chg="del">
          <ac:chgData name="Christophe Chabin" userId="964b91e1-de87-4e68-8dc4-5ef429256083" providerId="ADAL" clId="{A58D9B16-162D-4661-A60E-7333531356D9}" dt="2021-11-11T19:15:15.651" v="742"/>
          <ac:spMkLst>
            <pc:docMk/>
            <pc:sldMk cId="1344539992" sldId="270"/>
            <ac:spMk id="3" creationId="{27178873-42C3-4D7F-A514-202C179BF197}"/>
          </ac:spMkLst>
        </pc:spChg>
        <pc:spChg chg="mod">
          <ac:chgData name="Christophe Chabin" userId="964b91e1-de87-4e68-8dc4-5ef429256083" providerId="ADAL" clId="{A58D9B16-162D-4661-A60E-7333531356D9}" dt="2021-11-11T19:16:23.862" v="857" actId="20577"/>
          <ac:spMkLst>
            <pc:docMk/>
            <pc:sldMk cId="1344539992" sldId="270"/>
            <ac:spMk id="4" creationId="{B766B98F-1E1A-4BCD-8B23-36880355108C}"/>
          </ac:spMkLst>
        </pc:spChg>
        <pc:picChg chg="add mod">
          <ac:chgData name="Christophe Chabin" userId="964b91e1-de87-4e68-8dc4-5ef429256083" providerId="ADAL" clId="{A58D9B16-162D-4661-A60E-7333531356D9}" dt="2021-11-11T19:15:15.651" v="742"/>
          <ac:picMkLst>
            <pc:docMk/>
            <pc:sldMk cId="1344539992" sldId="270"/>
            <ac:picMk id="5" creationId="{0955998A-A0E8-4107-873A-0807B338DE7D}"/>
          </ac:picMkLst>
        </pc:picChg>
      </pc:sldChg>
      <pc:sldChg chg="addSp delSp modSp new mod">
        <pc:chgData name="Christophe Chabin" userId="964b91e1-de87-4e68-8dc4-5ef429256083" providerId="ADAL" clId="{A58D9B16-162D-4661-A60E-7333531356D9}" dt="2021-11-11T19:19:00.346" v="877" actId="27636"/>
        <pc:sldMkLst>
          <pc:docMk/>
          <pc:sldMk cId="3364819892" sldId="271"/>
        </pc:sldMkLst>
        <pc:spChg chg="mod">
          <ac:chgData name="Christophe Chabin" userId="964b91e1-de87-4e68-8dc4-5ef429256083" providerId="ADAL" clId="{A58D9B16-162D-4661-A60E-7333531356D9}" dt="2021-11-11T19:17:39.025" v="864" actId="20577"/>
          <ac:spMkLst>
            <pc:docMk/>
            <pc:sldMk cId="3364819892" sldId="271"/>
            <ac:spMk id="2" creationId="{D55A3C67-FEB0-4C18-BB0B-C26B0F856746}"/>
          </ac:spMkLst>
        </pc:spChg>
        <pc:spChg chg="del mod">
          <ac:chgData name="Christophe Chabin" userId="964b91e1-de87-4e68-8dc4-5ef429256083" providerId="ADAL" clId="{A58D9B16-162D-4661-A60E-7333531356D9}" dt="2021-11-11T19:17:51.443" v="866"/>
          <ac:spMkLst>
            <pc:docMk/>
            <pc:sldMk cId="3364819892" sldId="271"/>
            <ac:spMk id="3" creationId="{CCB00F9A-6771-4020-B55C-59B0ADF23ECF}"/>
          </ac:spMkLst>
        </pc:spChg>
        <pc:spChg chg="mod">
          <ac:chgData name="Christophe Chabin" userId="964b91e1-de87-4e68-8dc4-5ef429256083" providerId="ADAL" clId="{A58D9B16-162D-4661-A60E-7333531356D9}" dt="2021-11-11T19:19:00.346" v="877" actId="27636"/>
          <ac:spMkLst>
            <pc:docMk/>
            <pc:sldMk cId="3364819892" sldId="271"/>
            <ac:spMk id="4" creationId="{961C5D51-D8A3-4E2B-BBF5-FD1201F1117D}"/>
          </ac:spMkLst>
        </pc:spChg>
        <pc:picChg chg="add mod">
          <ac:chgData name="Christophe Chabin" userId="964b91e1-de87-4e68-8dc4-5ef429256083" providerId="ADAL" clId="{A58D9B16-162D-4661-A60E-7333531356D9}" dt="2021-11-11T19:17:57.834" v="868" actId="14100"/>
          <ac:picMkLst>
            <pc:docMk/>
            <pc:sldMk cId="3364819892" sldId="271"/>
            <ac:picMk id="5" creationId="{84E33F4A-54F3-4880-91FC-27B6DBC96547}"/>
          </ac:picMkLst>
        </pc:picChg>
      </pc:sldChg>
      <pc:sldChg chg="addSp delSp modSp new mod">
        <pc:chgData name="Christophe Chabin" userId="964b91e1-de87-4e68-8dc4-5ef429256083" providerId="ADAL" clId="{A58D9B16-162D-4661-A60E-7333531356D9}" dt="2021-11-11T19:21:37.372" v="903" actId="12"/>
        <pc:sldMkLst>
          <pc:docMk/>
          <pc:sldMk cId="2015175434" sldId="272"/>
        </pc:sldMkLst>
        <pc:spChg chg="mod">
          <ac:chgData name="Christophe Chabin" userId="964b91e1-de87-4e68-8dc4-5ef429256083" providerId="ADAL" clId="{A58D9B16-162D-4661-A60E-7333531356D9}" dt="2021-11-11T19:20:37.260" v="894"/>
          <ac:spMkLst>
            <pc:docMk/>
            <pc:sldMk cId="2015175434" sldId="272"/>
            <ac:spMk id="2" creationId="{04F72CD7-5A4E-4E8F-8BDA-45967F8CF8AA}"/>
          </ac:spMkLst>
        </pc:spChg>
        <pc:spChg chg="del mod">
          <ac:chgData name="Christophe Chabin" userId="964b91e1-de87-4e68-8dc4-5ef429256083" providerId="ADAL" clId="{A58D9B16-162D-4661-A60E-7333531356D9}" dt="2021-11-11T19:20:50.345" v="896"/>
          <ac:spMkLst>
            <pc:docMk/>
            <pc:sldMk cId="2015175434" sldId="272"/>
            <ac:spMk id="3" creationId="{C25F3D2F-4302-4C90-AAC4-2EBDDE339CB4}"/>
          </ac:spMkLst>
        </pc:spChg>
        <pc:spChg chg="mod">
          <ac:chgData name="Christophe Chabin" userId="964b91e1-de87-4e68-8dc4-5ef429256083" providerId="ADAL" clId="{A58D9B16-162D-4661-A60E-7333531356D9}" dt="2021-11-11T19:21:37.372" v="903" actId="12"/>
          <ac:spMkLst>
            <pc:docMk/>
            <pc:sldMk cId="2015175434" sldId="272"/>
            <ac:spMk id="4" creationId="{230510A6-3B20-414B-89EF-558EC578DFFB}"/>
          </ac:spMkLst>
        </pc:spChg>
        <pc:picChg chg="add mod">
          <ac:chgData name="Christophe Chabin" userId="964b91e1-de87-4e68-8dc4-5ef429256083" providerId="ADAL" clId="{A58D9B16-162D-4661-A60E-7333531356D9}" dt="2021-11-11T19:20:56.424" v="898" actId="14100"/>
          <ac:picMkLst>
            <pc:docMk/>
            <pc:sldMk cId="2015175434" sldId="272"/>
            <ac:picMk id="5" creationId="{74E765CB-519A-4F05-A7A8-F5997ECAA036}"/>
          </ac:picMkLst>
        </pc:picChg>
      </pc:sldChg>
      <pc:sldChg chg="modSp new mod">
        <pc:chgData name="Christophe Chabin" userId="964b91e1-de87-4e68-8dc4-5ef429256083" providerId="ADAL" clId="{A58D9B16-162D-4661-A60E-7333531356D9}" dt="2021-11-11T19:34:33.084" v="1013" actId="20577"/>
        <pc:sldMkLst>
          <pc:docMk/>
          <pc:sldMk cId="1542642560" sldId="273"/>
        </pc:sldMkLst>
        <pc:spChg chg="mod">
          <ac:chgData name="Christophe Chabin" userId="964b91e1-de87-4e68-8dc4-5ef429256083" providerId="ADAL" clId="{A58D9B16-162D-4661-A60E-7333531356D9}" dt="2021-11-11T19:23:34.174" v="905"/>
          <ac:spMkLst>
            <pc:docMk/>
            <pc:sldMk cId="1542642560" sldId="273"/>
            <ac:spMk id="2" creationId="{C1C6FE3F-65F3-4700-A7F9-B23A7011A115}"/>
          </ac:spMkLst>
        </pc:spChg>
        <pc:spChg chg="mod">
          <ac:chgData name="Christophe Chabin" userId="964b91e1-de87-4e68-8dc4-5ef429256083" providerId="ADAL" clId="{A58D9B16-162D-4661-A60E-7333531356D9}" dt="2021-11-11T19:34:33.084" v="1013" actId="20577"/>
          <ac:spMkLst>
            <pc:docMk/>
            <pc:sldMk cId="1542642560" sldId="273"/>
            <ac:spMk id="3" creationId="{A94C16FD-C6DB-4195-83BF-C489B1BE1544}"/>
          </ac:spMkLst>
        </pc:spChg>
      </pc:sldChg>
      <pc:sldChg chg="addSp delSp modSp new mod">
        <pc:chgData name="Christophe Chabin" userId="964b91e1-de87-4e68-8dc4-5ef429256083" providerId="ADAL" clId="{A58D9B16-162D-4661-A60E-7333531356D9}" dt="2021-11-11T19:25:11.948" v="938" actId="14100"/>
        <pc:sldMkLst>
          <pc:docMk/>
          <pc:sldMk cId="1809652586" sldId="274"/>
        </pc:sldMkLst>
        <pc:spChg chg="mod">
          <ac:chgData name="Christophe Chabin" userId="964b91e1-de87-4e68-8dc4-5ef429256083" providerId="ADAL" clId="{A58D9B16-162D-4661-A60E-7333531356D9}" dt="2021-11-11T19:24:34.269" v="929" actId="20577"/>
          <ac:spMkLst>
            <pc:docMk/>
            <pc:sldMk cId="1809652586" sldId="274"/>
            <ac:spMk id="2" creationId="{0F96BE1A-A3F4-40A3-9B1C-9D494F727399}"/>
          </ac:spMkLst>
        </pc:spChg>
        <pc:spChg chg="mod">
          <ac:chgData name="Christophe Chabin" userId="964b91e1-de87-4e68-8dc4-5ef429256083" providerId="ADAL" clId="{A58D9B16-162D-4661-A60E-7333531356D9}" dt="2021-11-11T19:24:37.570" v="930" actId="12"/>
          <ac:spMkLst>
            <pc:docMk/>
            <pc:sldMk cId="1809652586" sldId="274"/>
            <ac:spMk id="3" creationId="{28230525-327A-484F-AD77-C11668E86A98}"/>
          </ac:spMkLst>
        </pc:spChg>
        <pc:spChg chg="add mod">
          <ac:chgData name="Christophe Chabin" userId="964b91e1-de87-4e68-8dc4-5ef429256083" providerId="ADAL" clId="{A58D9B16-162D-4661-A60E-7333531356D9}" dt="2021-11-11T19:24:41.022" v="931"/>
          <ac:spMkLst>
            <pc:docMk/>
            <pc:sldMk cId="1809652586" sldId="274"/>
            <ac:spMk id="5" creationId="{2E9B9F0B-4684-460F-881A-25BA96409CA9}"/>
          </ac:spMkLst>
        </pc:spChg>
        <pc:spChg chg="add del mod">
          <ac:chgData name="Christophe Chabin" userId="964b91e1-de87-4e68-8dc4-5ef429256083" providerId="ADAL" clId="{A58D9B16-162D-4661-A60E-7333531356D9}" dt="2021-11-11T19:24:49.204" v="933" actId="478"/>
          <ac:spMkLst>
            <pc:docMk/>
            <pc:sldMk cId="1809652586" sldId="274"/>
            <ac:spMk id="6" creationId="{1D0BA782-A144-4009-8FEE-1C3600EF5804}"/>
          </ac:spMkLst>
        </pc:spChg>
        <pc:spChg chg="add del mod">
          <ac:chgData name="Christophe Chabin" userId="964b91e1-de87-4e68-8dc4-5ef429256083" providerId="ADAL" clId="{A58D9B16-162D-4661-A60E-7333531356D9}" dt="2021-11-11T19:24:54.214" v="934" actId="478"/>
          <ac:spMkLst>
            <pc:docMk/>
            <pc:sldMk cId="1809652586" sldId="274"/>
            <ac:spMk id="7" creationId="{8308A80B-9FFE-413C-A84B-7402468406E8}"/>
          </ac:spMkLst>
        </pc:spChg>
        <pc:spChg chg="add mod">
          <ac:chgData name="Christophe Chabin" userId="964b91e1-de87-4e68-8dc4-5ef429256083" providerId="ADAL" clId="{A58D9B16-162D-4661-A60E-7333531356D9}" dt="2021-11-11T19:24:41.022" v="931"/>
          <ac:spMkLst>
            <pc:docMk/>
            <pc:sldMk cId="1809652586" sldId="274"/>
            <ac:spMk id="8" creationId="{7CB5E906-70A3-4FB6-9755-84187FC212E4}"/>
          </ac:spMkLst>
        </pc:spChg>
        <pc:spChg chg="add del mod">
          <ac:chgData name="Christophe Chabin" userId="964b91e1-de87-4e68-8dc4-5ef429256083" providerId="ADAL" clId="{A58D9B16-162D-4661-A60E-7333531356D9}" dt="2021-11-11T19:24:58.311" v="935" actId="478"/>
          <ac:spMkLst>
            <pc:docMk/>
            <pc:sldMk cId="1809652586" sldId="274"/>
            <ac:spMk id="9" creationId="{86FAE8A3-AA59-4C42-99B1-96579C84EEB5}"/>
          </ac:spMkLst>
        </pc:spChg>
        <pc:spChg chg="add mod">
          <ac:chgData name="Christophe Chabin" userId="964b91e1-de87-4e68-8dc4-5ef429256083" providerId="ADAL" clId="{A58D9B16-162D-4661-A60E-7333531356D9}" dt="2021-11-11T19:24:41.022" v="931"/>
          <ac:spMkLst>
            <pc:docMk/>
            <pc:sldMk cId="1809652586" sldId="274"/>
            <ac:spMk id="10" creationId="{BDEC6F08-F797-4083-959E-36F57D318DE7}"/>
          </ac:spMkLst>
        </pc:spChg>
        <pc:spChg chg="add del mod">
          <ac:chgData name="Christophe Chabin" userId="964b91e1-de87-4e68-8dc4-5ef429256083" providerId="ADAL" clId="{A58D9B16-162D-4661-A60E-7333531356D9}" dt="2021-11-11T19:25:02.336" v="936" actId="478"/>
          <ac:spMkLst>
            <pc:docMk/>
            <pc:sldMk cId="1809652586" sldId="274"/>
            <ac:spMk id="11" creationId="{093EA34B-AA57-400E-A04E-A3AEC33411AB}"/>
          </ac:spMkLst>
        </pc:spChg>
        <pc:spChg chg="add mod">
          <ac:chgData name="Christophe Chabin" userId="964b91e1-de87-4e68-8dc4-5ef429256083" providerId="ADAL" clId="{A58D9B16-162D-4661-A60E-7333531356D9}" dt="2021-11-11T19:24:41.022" v="931"/>
          <ac:spMkLst>
            <pc:docMk/>
            <pc:sldMk cId="1809652586" sldId="274"/>
            <ac:spMk id="12" creationId="{30B9E609-9E9E-4770-9C04-1A19488D4A11}"/>
          </ac:spMkLst>
        </pc:spChg>
        <pc:spChg chg="add mod">
          <ac:chgData name="Christophe Chabin" userId="964b91e1-de87-4e68-8dc4-5ef429256083" providerId="ADAL" clId="{A58D9B16-162D-4661-A60E-7333531356D9}" dt="2021-11-11T19:24:41.022" v="931"/>
          <ac:spMkLst>
            <pc:docMk/>
            <pc:sldMk cId="1809652586" sldId="274"/>
            <ac:spMk id="13" creationId="{64140AA7-A706-4F24-8FD4-6D3E8F38FA5F}"/>
          </ac:spMkLst>
        </pc:spChg>
        <pc:spChg chg="add del mod">
          <ac:chgData name="Christophe Chabin" userId="964b91e1-de87-4e68-8dc4-5ef429256083" providerId="ADAL" clId="{A58D9B16-162D-4661-A60E-7333531356D9}" dt="2021-11-11T19:25:07.295" v="937" actId="478"/>
          <ac:spMkLst>
            <pc:docMk/>
            <pc:sldMk cId="1809652586" sldId="274"/>
            <ac:spMk id="14" creationId="{9A2120F4-575D-4644-BCEA-39A442B2148C}"/>
          </ac:spMkLst>
        </pc:spChg>
        <pc:spChg chg="add mod">
          <ac:chgData name="Christophe Chabin" userId="964b91e1-de87-4e68-8dc4-5ef429256083" providerId="ADAL" clId="{A58D9B16-162D-4661-A60E-7333531356D9}" dt="2021-11-11T19:24:41.022" v="931"/>
          <ac:spMkLst>
            <pc:docMk/>
            <pc:sldMk cId="1809652586" sldId="274"/>
            <ac:spMk id="16" creationId="{41CE2210-13B8-4B18-994B-DC2BEA845F08}"/>
          </ac:spMkLst>
        </pc:spChg>
        <pc:grpChg chg="add mod">
          <ac:chgData name="Christophe Chabin" userId="964b91e1-de87-4e68-8dc4-5ef429256083" providerId="ADAL" clId="{A58D9B16-162D-4661-A60E-7333531356D9}" dt="2021-11-11T19:25:11.948" v="938" actId="14100"/>
          <ac:grpSpMkLst>
            <pc:docMk/>
            <pc:sldMk cId="1809652586" sldId="274"/>
            <ac:grpSpMk id="4" creationId="{FC07DDAB-FF70-4FCF-B646-7B8786B4E46F}"/>
          </ac:grpSpMkLst>
        </pc:grpChg>
        <pc:picChg chg="add mod">
          <ac:chgData name="Christophe Chabin" userId="964b91e1-de87-4e68-8dc4-5ef429256083" providerId="ADAL" clId="{A58D9B16-162D-4661-A60E-7333531356D9}" dt="2021-11-11T19:24:41.022" v="931"/>
          <ac:picMkLst>
            <pc:docMk/>
            <pc:sldMk cId="1809652586" sldId="274"/>
            <ac:picMk id="15" creationId="{751FDE23-2841-4AD7-AD19-A9F1D1298D2E}"/>
          </ac:picMkLst>
        </pc:picChg>
      </pc:sldChg>
      <pc:sldChg chg="addSp delSp modSp new mod">
        <pc:chgData name="Christophe Chabin" userId="964b91e1-de87-4e68-8dc4-5ef429256083" providerId="ADAL" clId="{A58D9B16-162D-4661-A60E-7333531356D9}" dt="2021-11-11T19:26:04.775" v="950" actId="14100"/>
        <pc:sldMkLst>
          <pc:docMk/>
          <pc:sldMk cId="636253308" sldId="275"/>
        </pc:sldMkLst>
        <pc:spChg chg="mod">
          <ac:chgData name="Christophe Chabin" userId="964b91e1-de87-4e68-8dc4-5ef429256083" providerId="ADAL" clId="{A58D9B16-162D-4661-A60E-7333531356D9}" dt="2021-11-11T19:25:47.615" v="947" actId="20577"/>
          <ac:spMkLst>
            <pc:docMk/>
            <pc:sldMk cId="636253308" sldId="275"/>
            <ac:spMk id="2" creationId="{6347B7EC-3061-4D3A-AFD4-3E4E06C43B7B}"/>
          </ac:spMkLst>
        </pc:spChg>
        <pc:spChg chg="del mod">
          <ac:chgData name="Christophe Chabin" userId="964b91e1-de87-4e68-8dc4-5ef429256083" providerId="ADAL" clId="{A58D9B16-162D-4661-A60E-7333531356D9}" dt="2021-11-11T19:26:01.485" v="949"/>
          <ac:spMkLst>
            <pc:docMk/>
            <pc:sldMk cId="636253308" sldId="275"/>
            <ac:spMk id="3" creationId="{F1AAD33F-5862-4D6F-9A18-50BC0F5FF2E9}"/>
          </ac:spMkLst>
        </pc:spChg>
        <pc:picChg chg="add mod">
          <ac:chgData name="Christophe Chabin" userId="964b91e1-de87-4e68-8dc4-5ef429256083" providerId="ADAL" clId="{A58D9B16-162D-4661-A60E-7333531356D9}" dt="2021-11-11T19:26:04.775" v="950" actId="14100"/>
          <ac:picMkLst>
            <pc:docMk/>
            <pc:sldMk cId="636253308" sldId="275"/>
            <ac:picMk id="4" creationId="{DA14F2BD-1C2B-405F-8F31-95975EF05080}"/>
          </ac:picMkLst>
        </pc:picChg>
      </pc:sldChg>
      <pc:sldChg chg="addSp delSp modSp new mod">
        <pc:chgData name="Christophe Chabin" userId="964b91e1-de87-4e68-8dc4-5ef429256083" providerId="ADAL" clId="{A58D9B16-162D-4661-A60E-7333531356D9}" dt="2021-11-11T19:27:59.578" v="965" actId="12"/>
        <pc:sldMkLst>
          <pc:docMk/>
          <pc:sldMk cId="3141301640" sldId="276"/>
        </pc:sldMkLst>
        <pc:spChg chg="mod">
          <ac:chgData name="Christophe Chabin" userId="964b91e1-de87-4e68-8dc4-5ef429256083" providerId="ADAL" clId="{A58D9B16-162D-4661-A60E-7333531356D9}" dt="2021-11-11T19:26:57.742" v="957" actId="113"/>
          <ac:spMkLst>
            <pc:docMk/>
            <pc:sldMk cId="3141301640" sldId="276"/>
            <ac:spMk id="2" creationId="{C1148F3A-BBEE-469F-A2E8-E8D726832FC7}"/>
          </ac:spMkLst>
        </pc:spChg>
        <pc:spChg chg="del">
          <ac:chgData name="Christophe Chabin" userId="964b91e1-de87-4e68-8dc4-5ef429256083" providerId="ADAL" clId="{A58D9B16-162D-4661-A60E-7333531356D9}" dt="2021-11-11T19:27:07.489" v="958"/>
          <ac:spMkLst>
            <pc:docMk/>
            <pc:sldMk cId="3141301640" sldId="276"/>
            <ac:spMk id="3" creationId="{C9F4FB91-CE48-42D9-AB2C-549A21F40994}"/>
          </ac:spMkLst>
        </pc:spChg>
        <pc:spChg chg="mod">
          <ac:chgData name="Christophe Chabin" userId="964b91e1-de87-4e68-8dc4-5ef429256083" providerId="ADAL" clId="{A58D9B16-162D-4661-A60E-7333531356D9}" dt="2021-11-11T19:27:59.578" v="965" actId="12"/>
          <ac:spMkLst>
            <pc:docMk/>
            <pc:sldMk cId="3141301640" sldId="276"/>
            <ac:spMk id="4" creationId="{1248E87A-5437-4CD0-8425-BBBCB335B747}"/>
          </ac:spMkLst>
        </pc:spChg>
        <pc:picChg chg="add mod">
          <ac:chgData name="Christophe Chabin" userId="964b91e1-de87-4e68-8dc4-5ef429256083" providerId="ADAL" clId="{A58D9B16-162D-4661-A60E-7333531356D9}" dt="2021-11-11T19:27:12.843" v="960" actId="14100"/>
          <ac:picMkLst>
            <pc:docMk/>
            <pc:sldMk cId="3141301640" sldId="276"/>
            <ac:picMk id="5" creationId="{B95ACBDB-8314-4EFA-8E0B-250D32167CAA}"/>
          </ac:picMkLst>
        </pc:picChg>
      </pc:sldChg>
      <pc:sldChg chg="addSp delSp modSp new mod modNotesTx">
        <pc:chgData name="Christophe Chabin" userId="964b91e1-de87-4e68-8dc4-5ef429256083" providerId="ADAL" clId="{A58D9B16-162D-4661-A60E-7333531356D9}" dt="2021-11-11T19:32:57.781" v="1004" actId="20577"/>
        <pc:sldMkLst>
          <pc:docMk/>
          <pc:sldMk cId="544046998" sldId="277"/>
        </pc:sldMkLst>
        <pc:spChg chg="mod">
          <ac:chgData name="Christophe Chabin" userId="964b91e1-de87-4e68-8dc4-5ef429256083" providerId="ADAL" clId="{A58D9B16-162D-4661-A60E-7333531356D9}" dt="2021-11-11T19:29:18.850" v="975" actId="20577"/>
          <ac:spMkLst>
            <pc:docMk/>
            <pc:sldMk cId="544046998" sldId="277"/>
            <ac:spMk id="2" creationId="{CEE3A498-B8F4-4C01-9535-BED2754504B5}"/>
          </ac:spMkLst>
        </pc:spChg>
        <pc:spChg chg="del">
          <ac:chgData name="Christophe Chabin" userId="964b91e1-de87-4e68-8dc4-5ef429256083" providerId="ADAL" clId="{A58D9B16-162D-4661-A60E-7333531356D9}" dt="2021-11-11T19:29:09.626" v="967"/>
          <ac:spMkLst>
            <pc:docMk/>
            <pc:sldMk cId="544046998" sldId="277"/>
            <ac:spMk id="3" creationId="{B1E82EB7-B979-4B62-A137-AE47ED3BEE17}"/>
          </ac:spMkLst>
        </pc:spChg>
        <pc:spChg chg="mod">
          <ac:chgData name="Christophe Chabin" userId="964b91e1-de87-4e68-8dc4-5ef429256083" providerId="ADAL" clId="{A58D9B16-162D-4661-A60E-7333531356D9}" dt="2021-11-11T19:30:07.318" v="982" actId="20577"/>
          <ac:spMkLst>
            <pc:docMk/>
            <pc:sldMk cId="544046998" sldId="277"/>
            <ac:spMk id="4" creationId="{E46B1022-4CA0-48BF-B1D3-C24CAB34A235}"/>
          </ac:spMkLst>
        </pc:spChg>
        <pc:picChg chg="add mod">
          <ac:chgData name="Christophe Chabin" userId="964b91e1-de87-4e68-8dc4-5ef429256083" providerId="ADAL" clId="{A58D9B16-162D-4661-A60E-7333531356D9}" dt="2021-11-11T19:29:15.146" v="969" actId="14100"/>
          <ac:picMkLst>
            <pc:docMk/>
            <pc:sldMk cId="544046998" sldId="277"/>
            <ac:picMk id="5" creationId="{1FD0F1D9-1515-4BA8-934A-4BB43AFFCCBC}"/>
          </ac:picMkLst>
        </pc:picChg>
      </pc:sldChg>
      <pc:sldChg chg="modSp add mod">
        <pc:chgData name="Christophe Chabin" userId="964b91e1-de87-4e68-8dc4-5ef429256083" providerId="ADAL" clId="{A58D9B16-162D-4661-A60E-7333531356D9}" dt="2021-11-11T19:34:51.326" v="1032" actId="20577"/>
        <pc:sldMkLst>
          <pc:docMk/>
          <pc:sldMk cId="1213151853" sldId="278"/>
        </pc:sldMkLst>
        <pc:spChg chg="mod">
          <ac:chgData name="Christophe Chabin" userId="964b91e1-de87-4e68-8dc4-5ef429256083" providerId="ADAL" clId="{A58D9B16-162D-4661-A60E-7333531356D9}" dt="2021-11-11T19:34:51.326" v="1032" actId="20577"/>
          <ac:spMkLst>
            <pc:docMk/>
            <pc:sldMk cId="1213151853" sldId="278"/>
            <ac:spMk id="3" creationId="{A94C16FD-C6DB-4195-83BF-C489B1BE1544}"/>
          </ac:spMkLst>
        </pc:spChg>
      </pc:sldChg>
      <pc:sldChg chg="addSp delSp modSp add mod">
        <pc:chgData name="Christophe Chabin" userId="964b91e1-de87-4e68-8dc4-5ef429256083" providerId="ADAL" clId="{A58D9B16-162D-4661-A60E-7333531356D9}" dt="2021-11-11T19:35:18.475" v="1036" actId="14100"/>
        <pc:sldMkLst>
          <pc:docMk/>
          <pc:sldMk cId="571720085" sldId="279"/>
        </pc:sldMkLst>
        <pc:spChg chg="add del mod">
          <ac:chgData name="Christophe Chabin" userId="964b91e1-de87-4e68-8dc4-5ef429256083" providerId="ADAL" clId="{A58D9B16-162D-4661-A60E-7333531356D9}" dt="2021-11-11T19:35:14.887" v="1035"/>
          <ac:spMkLst>
            <pc:docMk/>
            <pc:sldMk cId="571720085" sldId="279"/>
            <ac:spMk id="5" creationId="{51643D31-C74E-4414-A591-C435CAFD5489}"/>
          </ac:spMkLst>
        </pc:spChg>
        <pc:picChg chg="del">
          <ac:chgData name="Christophe Chabin" userId="964b91e1-de87-4e68-8dc4-5ef429256083" providerId="ADAL" clId="{A58D9B16-162D-4661-A60E-7333531356D9}" dt="2021-11-11T19:35:00.554" v="1034" actId="478"/>
          <ac:picMkLst>
            <pc:docMk/>
            <pc:sldMk cId="571720085" sldId="279"/>
            <ac:picMk id="4" creationId="{DA14F2BD-1C2B-405F-8F31-95975EF05080}"/>
          </ac:picMkLst>
        </pc:picChg>
        <pc:picChg chg="add mod">
          <ac:chgData name="Christophe Chabin" userId="964b91e1-de87-4e68-8dc4-5ef429256083" providerId="ADAL" clId="{A58D9B16-162D-4661-A60E-7333531356D9}" dt="2021-11-11T19:35:18.475" v="1036" actId="14100"/>
          <ac:picMkLst>
            <pc:docMk/>
            <pc:sldMk cId="571720085" sldId="279"/>
            <ac:picMk id="6" creationId="{0D111766-4C43-4597-9000-A55D39DB83FC}"/>
          </ac:picMkLst>
        </pc:picChg>
      </pc:sldChg>
      <pc:sldChg chg="addSp delSp modSp add mod">
        <pc:chgData name="Christophe Chabin" userId="964b91e1-de87-4e68-8dc4-5ef429256083" providerId="ADAL" clId="{A58D9B16-162D-4661-A60E-7333531356D9}" dt="2021-11-11T19:37:33.258" v="1081" actId="12"/>
        <pc:sldMkLst>
          <pc:docMk/>
          <pc:sldMk cId="1624700943" sldId="280"/>
        </pc:sldMkLst>
        <pc:spChg chg="mod">
          <ac:chgData name="Christophe Chabin" userId="964b91e1-de87-4e68-8dc4-5ef429256083" providerId="ADAL" clId="{A58D9B16-162D-4661-A60E-7333531356D9}" dt="2021-11-11T19:36:25.452" v="1072" actId="20577"/>
          <ac:spMkLst>
            <pc:docMk/>
            <pc:sldMk cId="1624700943" sldId="280"/>
            <ac:spMk id="2" creationId="{C1148F3A-BBEE-469F-A2E8-E8D726832FC7}"/>
          </ac:spMkLst>
        </pc:spChg>
        <pc:spChg chg="mod">
          <ac:chgData name="Christophe Chabin" userId="964b91e1-de87-4e68-8dc4-5ef429256083" providerId="ADAL" clId="{A58D9B16-162D-4661-A60E-7333531356D9}" dt="2021-11-11T19:37:33.258" v="1081" actId="12"/>
          <ac:spMkLst>
            <pc:docMk/>
            <pc:sldMk cId="1624700943" sldId="280"/>
            <ac:spMk id="4" creationId="{1248E87A-5437-4CD0-8425-BBBCB335B747}"/>
          </ac:spMkLst>
        </pc:spChg>
        <pc:spChg chg="add mod">
          <ac:chgData name="Christophe Chabin" userId="964b91e1-de87-4e68-8dc4-5ef429256083" providerId="ADAL" clId="{A58D9B16-162D-4661-A60E-7333531356D9}" dt="2021-11-11T19:35:57.703" v="1051" actId="478"/>
          <ac:spMkLst>
            <pc:docMk/>
            <pc:sldMk cId="1624700943" sldId="280"/>
            <ac:spMk id="6" creationId="{306EC7B3-11BC-4B24-8BB8-593C2E076C70}"/>
          </ac:spMkLst>
        </pc:spChg>
        <pc:picChg chg="del">
          <ac:chgData name="Christophe Chabin" userId="964b91e1-de87-4e68-8dc4-5ef429256083" providerId="ADAL" clId="{A58D9B16-162D-4661-A60E-7333531356D9}" dt="2021-11-11T19:35:57.703" v="1051" actId="478"/>
          <ac:picMkLst>
            <pc:docMk/>
            <pc:sldMk cId="1624700943" sldId="280"/>
            <ac:picMk id="5" creationId="{B95ACBDB-8314-4EFA-8E0B-250D32167CAA}"/>
          </ac:picMkLst>
        </pc:picChg>
        <pc:picChg chg="add mod">
          <ac:chgData name="Christophe Chabin" userId="964b91e1-de87-4e68-8dc4-5ef429256083" providerId="ADAL" clId="{A58D9B16-162D-4661-A60E-7333531356D9}" dt="2021-11-11T19:36:15.894" v="1054" actId="1076"/>
          <ac:picMkLst>
            <pc:docMk/>
            <pc:sldMk cId="1624700943" sldId="280"/>
            <ac:picMk id="7" creationId="{B85B3CA9-6129-4E69-825A-964CB6B7673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6816C6D-61D4-45A6-8190-CB67F3EE7C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3609882-1454-49BC-A765-BBF6F05F9A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D5560A-ABC5-49AB-9E21-8278E4E660CD}" type="datetimeFigureOut">
              <a:rPr lang="fr-FR" smtClean="0"/>
              <a:t>13/11/2021</a:t>
            </a:fld>
            <a:endParaRPr lang="fr-FR"/>
          </a:p>
        </p:txBody>
      </p:sp>
      <p:sp>
        <p:nvSpPr>
          <p:cNvPr id="4" name="Espace réservé du pied de page 3">
            <a:extLst>
              <a:ext uri="{FF2B5EF4-FFF2-40B4-BE49-F238E27FC236}">
                <a16:creationId xmlns:a16="http://schemas.microsoft.com/office/drawing/2014/main" id="{91DD5AD7-054C-4945-ADAA-DA1307BE43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D6D89EF-823B-4DBE-9D86-168F9E933F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385A72-0354-47C0-AC7E-8FAFA30E4867}" type="slidenum">
              <a:rPr lang="fr-FR" smtClean="0"/>
              <a:t>‹N°›</a:t>
            </a:fld>
            <a:endParaRPr lang="fr-FR" dirty="0"/>
          </a:p>
        </p:txBody>
      </p:sp>
    </p:spTree>
    <p:extLst>
      <p:ext uri="{BB962C8B-B14F-4D97-AF65-F5344CB8AC3E}">
        <p14:creationId xmlns:p14="http://schemas.microsoft.com/office/powerpoint/2010/main" val="932086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145F6-4FEB-4168-8B58-5A0C48A1F15E}" type="datetimeFigureOut">
              <a:rPr lang="fr-FR" smtClean="0"/>
              <a:t>13/11/2021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BEEA3-5979-4735-8E58-A49A32554510}" type="slidenum">
              <a:rPr lang="fr-FR" smtClean="0"/>
              <a:t>‹N°›</a:t>
            </a:fld>
            <a:endParaRPr lang="fr-FR"/>
          </a:p>
        </p:txBody>
      </p:sp>
    </p:spTree>
    <p:extLst>
      <p:ext uri="{BB962C8B-B14F-4D97-AF65-F5344CB8AC3E}">
        <p14:creationId xmlns:p14="http://schemas.microsoft.com/office/powerpoint/2010/main" val="137587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6350" marR="23495" indent="-6350">
              <a:lnSpc>
                <a:spcPct val="112000"/>
              </a:lnSpc>
              <a:spcAft>
                <a:spcPts val="1030"/>
              </a:spcAft>
            </a:pPr>
            <a:r>
              <a:rPr lang="fr-FR" sz="1800" dirty="0">
                <a:solidFill>
                  <a:srgbClr val="000000"/>
                </a:solidFill>
                <a:effectLst/>
                <a:latin typeface="Calibri" panose="020F0502020204030204" pitchFamily="34" charset="0"/>
                <a:ea typeface="Calibri" panose="020F0502020204030204" pitchFamily="34" charset="0"/>
              </a:rPr>
              <a:t>C’est la vue la plus délicate car elle joue deux rôles, le premier rôle quand le visiteur demande à saisir ses frais pour le mois courant et dans ce cas les données sont issues de requêtes SQL en base de données, c’est le job de la classe </a:t>
            </a:r>
            <a:r>
              <a:rPr lang="fr-FR" sz="1800" dirty="0" err="1">
                <a:solidFill>
                  <a:srgbClr val="000000"/>
                </a:solidFill>
                <a:effectLst/>
                <a:latin typeface="Calibri" panose="020F0502020204030204" pitchFamily="34" charset="0"/>
                <a:ea typeface="Calibri" panose="020F0502020204030204" pitchFamily="34" charset="0"/>
              </a:rPr>
              <a:t>PdoGsb</a:t>
            </a:r>
            <a:r>
              <a:rPr lang="fr-FR" sz="1800" dirty="0">
                <a:solidFill>
                  <a:srgbClr val="000000"/>
                </a:solidFill>
                <a:effectLst/>
                <a:latin typeface="Calibri" panose="020F0502020204030204" pitchFamily="34" charset="0"/>
                <a:ea typeface="Calibri" panose="020F0502020204030204" pitchFamily="34" charset="0"/>
              </a:rPr>
              <a:t> ; mais cette vue va être retournée avec les valeurs saisies (ou maj) et avec éventuellement un message d’erreur et donc les données ne viendront pas de la base de données mais des </a:t>
            </a:r>
            <a:r>
              <a:rPr lang="fr-FR" sz="1800" dirty="0" err="1">
                <a:solidFill>
                  <a:srgbClr val="000000"/>
                </a:solidFill>
                <a:effectLst/>
                <a:latin typeface="Calibri" panose="020F0502020204030204" pitchFamily="34" charset="0"/>
                <a:ea typeface="Calibri" panose="020F0502020204030204" pitchFamily="34" charset="0"/>
              </a:rPr>
              <a:t>Request</a:t>
            </a:r>
            <a:r>
              <a:rPr lang="fr-FR" sz="1800" dirty="0">
                <a:solidFill>
                  <a:srgbClr val="000000"/>
                </a:solidFill>
                <a:effectLst/>
                <a:latin typeface="Calibri" panose="020F0502020204030204" pitchFamily="34" charset="0"/>
                <a:ea typeface="Calibri" panose="020F0502020204030204" pitchFamily="34" charset="0"/>
              </a:rPr>
              <a:t> !!. C’est pourquoi, de nombreux attributs HTML ont des valeurs qui dépendent du test sur la méthode GET ou POST.  C’est pourquoi un champ caché est aussi ajouté pour récupérer uniquement les libellés des frais, afin d’éviter de retourner en base pour les récupérer lors de la deuxième soumission. Ainsi, on manipule deux tableaux, le tableau des frais extrait de la base de données nommé </a:t>
            </a:r>
            <a:r>
              <a:rPr lang="fr-FR" sz="1800" i="1" dirty="0">
                <a:solidFill>
                  <a:srgbClr val="000000"/>
                </a:solidFill>
                <a:effectLst/>
                <a:latin typeface="Calibri" panose="020F0502020204030204" pitchFamily="34" charset="0"/>
                <a:ea typeface="Calibri" panose="020F0502020204030204" pitchFamily="34" charset="0"/>
              </a:rPr>
              <a:t>$</a:t>
            </a:r>
            <a:r>
              <a:rPr lang="fr-FR" sz="1800" i="1" dirty="0" err="1">
                <a:solidFill>
                  <a:srgbClr val="000000"/>
                </a:solidFill>
                <a:effectLst/>
                <a:latin typeface="Calibri" panose="020F0502020204030204" pitchFamily="34" charset="0"/>
                <a:ea typeface="Calibri" panose="020F0502020204030204" pitchFamily="34" charset="0"/>
              </a:rPr>
              <a:t>lesFrais</a:t>
            </a:r>
            <a:r>
              <a:rPr lang="fr-FR" sz="1800" dirty="0">
                <a:solidFill>
                  <a:srgbClr val="000000"/>
                </a:solidFill>
                <a:effectLst/>
                <a:latin typeface="Calibri" panose="020F0502020204030204" pitchFamily="34" charset="0"/>
                <a:ea typeface="Calibri" panose="020F0502020204030204" pitchFamily="34" charset="0"/>
              </a:rPr>
              <a:t> ; c’est celui qui sera utilisé lors de la première soumission mais aussi le tableau issu des champs cachés, nommé </a:t>
            </a:r>
            <a:r>
              <a:rPr lang="fr-FR" sz="1800" i="1" dirty="0">
                <a:solidFill>
                  <a:srgbClr val="000000"/>
                </a:solidFill>
                <a:effectLst/>
                <a:latin typeface="Calibri" panose="020F0502020204030204" pitchFamily="34" charset="0"/>
                <a:ea typeface="Calibri" panose="020F0502020204030204" pitchFamily="34" charset="0"/>
              </a:rPr>
              <a:t>$</a:t>
            </a:r>
            <a:r>
              <a:rPr lang="fr-FR" sz="1800" i="1" dirty="0" err="1">
                <a:solidFill>
                  <a:srgbClr val="000000"/>
                </a:solidFill>
                <a:effectLst/>
                <a:latin typeface="Calibri" panose="020F0502020204030204" pitchFamily="34" charset="0"/>
                <a:ea typeface="Calibri" panose="020F0502020204030204" pitchFamily="34" charset="0"/>
              </a:rPr>
              <a:t>lesLibFrais</a:t>
            </a:r>
            <a:r>
              <a:rPr lang="fr-FR" sz="1800" dirty="0">
                <a:solidFill>
                  <a:srgbClr val="000000"/>
                </a:solidFill>
                <a:effectLst/>
                <a:latin typeface="Calibri" panose="020F0502020204030204" pitchFamily="34" charset="0"/>
                <a:ea typeface="Calibri" panose="020F0502020204030204" pitchFamily="34" charset="0"/>
              </a:rPr>
              <a:t>.  </a:t>
            </a:r>
          </a:p>
          <a:p>
            <a:pPr marL="6350" marR="417195" indent="-6350">
              <a:lnSpc>
                <a:spcPct val="112000"/>
              </a:lnSpc>
              <a:spcAft>
                <a:spcPts val="1030"/>
              </a:spcAft>
            </a:pPr>
            <a:r>
              <a:rPr lang="fr-FR" sz="1800" dirty="0">
                <a:solidFill>
                  <a:srgbClr val="000000"/>
                </a:solidFill>
                <a:effectLst/>
                <a:latin typeface="Calibri" panose="020F0502020204030204" pitchFamily="34" charset="0"/>
                <a:ea typeface="Calibri" panose="020F0502020204030204" pitchFamily="34" charset="0"/>
              </a:rPr>
              <a:t>Lors de la première soumission, ce sont les valeurs correspondant à chaque </a:t>
            </a:r>
            <a:r>
              <a:rPr lang="fr-FR" sz="1800" i="1" dirty="0">
                <a:solidFill>
                  <a:srgbClr val="000000"/>
                </a:solidFill>
                <a:effectLst/>
                <a:latin typeface="Calibri" panose="020F0502020204030204" pitchFamily="34" charset="0"/>
                <a:ea typeface="Calibri" panose="020F0502020204030204" pitchFamily="34" charset="0"/>
              </a:rPr>
              <a:t>if </a:t>
            </a:r>
            <a:r>
              <a:rPr lang="fr-FR" sz="1800" dirty="0">
                <a:solidFill>
                  <a:srgbClr val="000000"/>
                </a:solidFill>
                <a:effectLst/>
                <a:latin typeface="Calibri" panose="020F0502020204030204" pitchFamily="34" charset="0"/>
                <a:ea typeface="Calibri" panose="020F0502020204030204" pitchFamily="34" charset="0"/>
              </a:rPr>
              <a:t>($</a:t>
            </a:r>
            <a:r>
              <a:rPr lang="fr-FR" sz="1800" dirty="0" err="1">
                <a:solidFill>
                  <a:srgbClr val="000000"/>
                </a:solidFill>
                <a:effectLst/>
                <a:latin typeface="Calibri" panose="020F0502020204030204" pitchFamily="34" charset="0"/>
                <a:ea typeface="Calibri" panose="020F0502020204030204" pitchFamily="34" charset="0"/>
              </a:rPr>
              <a:t>methode</a:t>
            </a:r>
            <a:r>
              <a:rPr lang="fr-FR" sz="1800" dirty="0">
                <a:solidFill>
                  <a:srgbClr val="000000"/>
                </a:solidFill>
                <a:effectLst/>
                <a:latin typeface="Calibri" panose="020F0502020204030204" pitchFamily="34" charset="0"/>
                <a:ea typeface="Calibri" panose="020F0502020204030204" pitchFamily="34" charset="0"/>
              </a:rPr>
              <a:t> = ‘GET’) qui seront récupérées et lors de la deuxième soumission ce sont les valeurs correspondant au </a:t>
            </a:r>
            <a:r>
              <a:rPr lang="fr-FR" sz="1800" i="1" dirty="0" err="1">
                <a:solidFill>
                  <a:srgbClr val="000000"/>
                </a:solidFill>
                <a:effectLst/>
                <a:latin typeface="Calibri" panose="020F0502020204030204" pitchFamily="34" charset="0"/>
                <a:ea typeface="Calibri" panose="020F0502020204030204" pitchFamily="34" charset="0"/>
              </a:rPr>
              <a:t>else</a:t>
            </a:r>
            <a:r>
              <a:rPr lang="fr-FR" sz="1800" dirty="0">
                <a:solidFill>
                  <a:srgbClr val="000000"/>
                </a:solidFill>
                <a:effectLst/>
                <a:latin typeface="Calibri" panose="020F0502020204030204" pitchFamily="34" charset="0"/>
                <a:ea typeface="Calibri" panose="020F0502020204030204" pitchFamily="34" charset="0"/>
              </a:rPr>
              <a:t>. </a:t>
            </a:r>
          </a:p>
          <a:p>
            <a:endParaRPr lang="fr-FR" dirty="0"/>
          </a:p>
        </p:txBody>
      </p:sp>
      <p:sp>
        <p:nvSpPr>
          <p:cNvPr id="4" name="Espace réservé du numéro de diapositive 3"/>
          <p:cNvSpPr>
            <a:spLocks noGrp="1"/>
          </p:cNvSpPr>
          <p:nvPr>
            <p:ph type="sldNum" sz="quarter" idx="5"/>
          </p:nvPr>
        </p:nvSpPr>
        <p:spPr/>
        <p:txBody>
          <a:bodyPr/>
          <a:lstStyle/>
          <a:p>
            <a:fld id="{3CABEEA3-5979-4735-8E58-A49A32554510}" type="slidenum">
              <a:rPr lang="fr-FR" smtClean="0"/>
              <a:t>18</a:t>
            </a:fld>
            <a:endParaRPr lang="fr-FR"/>
          </a:p>
        </p:txBody>
      </p:sp>
    </p:spTree>
    <p:extLst>
      <p:ext uri="{BB962C8B-B14F-4D97-AF65-F5344CB8AC3E}">
        <p14:creationId xmlns:p14="http://schemas.microsoft.com/office/powerpoint/2010/main" val="287826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6350" marR="23495" indent="-6350">
              <a:lnSpc>
                <a:spcPct val="112000"/>
              </a:lnSpc>
              <a:spcAft>
                <a:spcPts val="1030"/>
              </a:spcAft>
            </a:pPr>
            <a:r>
              <a:rPr lang="fr-FR" sz="1800" dirty="0">
                <a:solidFill>
                  <a:srgbClr val="000000"/>
                </a:solidFill>
                <a:effectLst/>
                <a:latin typeface="Calibri" panose="020F0502020204030204" pitchFamily="34" charset="0"/>
                <a:ea typeface="Calibri" panose="020F0502020204030204" pitchFamily="34" charset="0"/>
              </a:rPr>
              <a:t>C’est la vue la plus délicate car elle joue deux rôles, </a:t>
            </a:r>
          </a:p>
          <a:p>
            <a:pPr marL="6350" marR="23495" indent="-6350">
              <a:lnSpc>
                <a:spcPct val="112000"/>
              </a:lnSpc>
              <a:spcAft>
                <a:spcPts val="1030"/>
              </a:spcAft>
            </a:pPr>
            <a:r>
              <a:rPr lang="fr-FR" sz="1800" dirty="0">
                <a:solidFill>
                  <a:srgbClr val="000000"/>
                </a:solidFill>
                <a:effectLst/>
                <a:latin typeface="Calibri" panose="020F0502020204030204" pitchFamily="34" charset="0"/>
                <a:ea typeface="Calibri" panose="020F0502020204030204" pitchFamily="34" charset="0"/>
              </a:rPr>
              <a:t>le premier rôle quand le visiteur demande à saisir ses frais pour le mois courant et dans ce cas les données sont issues de requêtes SQL en base de données, c’est le job de la classe </a:t>
            </a:r>
            <a:r>
              <a:rPr lang="fr-FR" sz="1800" dirty="0" err="1">
                <a:solidFill>
                  <a:srgbClr val="000000"/>
                </a:solidFill>
                <a:effectLst/>
                <a:latin typeface="Calibri" panose="020F0502020204030204" pitchFamily="34" charset="0"/>
                <a:ea typeface="Calibri" panose="020F0502020204030204" pitchFamily="34" charset="0"/>
              </a:rPr>
              <a:t>PdoGsb</a:t>
            </a:r>
            <a:r>
              <a:rPr lang="fr-FR" sz="1800" dirty="0">
                <a:solidFill>
                  <a:srgbClr val="000000"/>
                </a:solidFill>
                <a:effectLst/>
                <a:latin typeface="Calibri" panose="020F0502020204030204" pitchFamily="34" charset="0"/>
                <a:ea typeface="Calibri" panose="020F0502020204030204" pitchFamily="34" charset="0"/>
              </a:rPr>
              <a:t> ; le deuxième cette vue va être retournée avec les valeurs saisies (ou maj) et avec éventuellement un message d’erreur et donc les données ne viendront pas de la base de données mais des </a:t>
            </a:r>
            <a:r>
              <a:rPr lang="fr-FR" sz="1800" dirty="0" err="1">
                <a:solidFill>
                  <a:srgbClr val="000000"/>
                </a:solidFill>
                <a:effectLst/>
                <a:latin typeface="Calibri" panose="020F0502020204030204" pitchFamily="34" charset="0"/>
                <a:ea typeface="Calibri" panose="020F0502020204030204" pitchFamily="34" charset="0"/>
              </a:rPr>
              <a:t>Request</a:t>
            </a:r>
            <a:r>
              <a:rPr lang="fr-FR" sz="1800" dirty="0">
                <a:solidFill>
                  <a:srgbClr val="000000"/>
                </a:solidFill>
                <a:effectLst/>
                <a:latin typeface="Calibri" panose="020F0502020204030204" pitchFamily="34" charset="0"/>
                <a:ea typeface="Calibri" panose="020F0502020204030204" pitchFamily="34" charset="0"/>
              </a:rPr>
              <a:t>.</a:t>
            </a:r>
          </a:p>
          <a:p>
            <a:pPr marL="6350" marR="23495" indent="-6350">
              <a:lnSpc>
                <a:spcPct val="112000"/>
              </a:lnSpc>
              <a:spcAft>
                <a:spcPts val="1030"/>
              </a:spcAft>
            </a:pPr>
            <a:r>
              <a:rPr lang="fr-FR" sz="1800" dirty="0">
                <a:solidFill>
                  <a:srgbClr val="000000"/>
                </a:solidFill>
                <a:effectLst/>
                <a:latin typeface="Calibri" panose="020F0502020204030204" pitchFamily="34" charset="0"/>
                <a:ea typeface="Calibri" panose="020F0502020204030204" pitchFamily="34" charset="0"/>
              </a:rPr>
              <a:t>C’est pourquoi, de nombreux attributs HTML ont des valeurs qui dépendent du test sur la méthode GET ou POST.  C’est pourquoi un champ caché est aussi ajouté pour récupérer uniquement les libellés des frais, afin d’éviter de retourner en base pour les récupérer lors de la deuxième soumission. Ainsi, on manipule deux tableaux, le tableau des frais extrait de la base de données nommé </a:t>
            </a:r>
            <a:r>
              <a:rPr lang="fr-FR" sz="1800" i="1" dirty="0">
                <a:solidFill>
                  <a:srgbClr val="000000"/>
                </a:solidFill>
                <a:effectLst/>
                <a:latin typeface="Calibri" panose="020F0502020204030204" pitchFamily="34" charset="0"/>
                <a:ea typeface="Calibri" panose="020F0502020204030204" pitchFamily="34" charset="0"/>
              </a:rPr>
              <a:t>$</a:t>
            </a:r>
            <a:r>
              <a:rPr lang="fr-FR" sz="1800" i="1" dirty="0" err="1">
                <a:solidFill>
                  <a:srgbClr val="000000"/>
                </a:solidFill>
                <a:effectLst/>
                <a:latin typeface="Calibri" panose="020F0502020204030204" pitchFamily="34" charset="0"/>
                <a:ea typeface="Calibri" panose="020F0502020204030204" pitchFamily="34" charset="0"/>
              </a:rPr>
              <a:t>lesFrais</a:t>
            </a:r>
            <a:r>
              <a:rPr lang="fr-FR" sz="1800" dirty="0">
                <a:solidFill>
                  <a:srgbClr val="000000"/>
                </a:solidFill>
                <a:effectLst/>
                <a:latin typeface="Calibri" panose="020F0502020204030204" pitchFamily="34" charset="0"/>
                <a:ea typeface="Calibri" panose="020F0502020204030204" pitchFamily="34" charset="0"/>
              </a:rPr>
              <a:t> ; c’est celui qui sera utilisé lors de la première soumission mais aussi le tableau issu des champs cachés, nommé </a:t>
            </a:r>
            <a:r>
              <a:rPr lang="fr-FR" sz="1800" i="1" dirty="0">
                <a:solidFill>
                  <a:srgbClr val="000000"/>
                </a:solidFill>
                <a:effectLst/>
                <a:latin typeface="Calibri" panose="020F0502020204030204" pitchFamily="34" charset="0"/>
                <a:ea typeface="Calibri" panose="020F0502020204030204" pitchFamily="34" charset="0"/>
              </a:rPr>
              <a:t>$</a:t>
            </a:r>
            <a:r>
              <a:rPr lang="fr-FR" sz="1800" i="1" dirty="0" err="1">
                <a:solidFill>
                  <a:srgbClr val="000000"/>
                </a:solidFill>
                <a:effectLst/>
                <a:latin typeface="Calibri" panose="020F0502020204030204" pitchFamily="34" charset="0"/>
                <a:ea typeface="Calibri" panose="020F0502020204030204" pitchFamily="34" charset="0"/>
              </a:rPr>
              <a:t>lesLibFrais</a:t>
            </a:r>
            <a:r>
              <a:rPr lang="fr-FR" sz="1800" dirty="0">
                <a:solidFill>
                  <a:srgbClr val="000000"/>
                </a:solidFill>
                <a:effectLst/>
                <a:latin typeface="Calibri" panose="020F0502020204030204" pitchFamily="34" charset="0"/>
                <a:ea typeface="Calibri" panose="020F0502020204030204" pitchFamily="34" charset="0"/>
              </a:rPr>
              <a:t>.  </a:t>
            </a:r>
          </a:p>
          <a:p>
            <a:pPr marL="6350" marR="417195" indent="-6350">
              <a:lnSpc>
                <a:spcPct val="112000"/>
              </a:lnSpc>
              <a:spcAft>
                <a:spcPts val="1030"/>
              </a:spcAft>
            </a:pPr>
            <a:r>
              <a:rPr lang="fr-FR" sz="1800" dirty="0">
                <a:solidFill>
                  <a:srgbClr val="000000"/>
                </a:solidFill>
                <a:effectLst/>
                <a:latin typeface="Calibri" panose="020F0502020204030204" pitchFamily="34" charset="0"/>
                <a:ea typeface="Calibri" panose="020F0502020204030204" pitchFamily="34" charset="0"/>
              </a:rPr>
              <a:t>Lors de la première soumission, ce sont les valeurs correspondant à chaque </a:t>
            </a:r>
            <a:r>
              <a:rPr lang="fr-FR" sz="1800" i="1" dirty="0">
                <a:solidFill>
                  <a:srgbClr val="000000"/>
                </a:solidFill>
                <a:effectLst/>
                <a:latin typeface="Calibri" panose="020F0502020204030204" pitchFamily="34" charset="0"/>
                <a:ea typeface="Calibri" panose="020F0502020204030204" pitchFamily="34" charset="0"/>
              </a:rPr>
              <a:t>if </a:t>
            </a:r>
            <a:r>
              <a:rPr lang="fr-FR" sz="1800" dirty="0">
                <a:solidFill>
                  <a:srgbClr val="000000"/>
                </a:solidFill>
                <a:effectLst/>
                <a:latin typeface="Calibri" panose="020F0502020204030204" pitchFamily="34" charset="0"/>
                <a:ea typeface="Calibri" panose="020F0502020204030204" pitchFamily="34" charset="0"/>
              </a:rPr>
              <a:t>($</a:t>
            </a:r>
            <a:r>
              <a:rPr lang="fr-FR" sz="1800" dirty="0" err="1">
                <a:solidFill>
                  <a:srgbClr val="000000"/>
                </a:solidFill>
                <a:effectLst/>
                <a:latin typeface="Calibri" panose="020F0502020204030204" pitchFamily="34" charset="0"/>
                <a:ea typeface="Calibri" panose="020F0502020204030204" pitchFamily="34" charset="0"/>
              </a:rPr>
              <a:t>methode</a:t>
            </a:r>
            <a:r>
              <a:rPr lang="fr-FR" sz="1800" dirty="0">
                <a:solidFill>
                  <a:srgbClr val="000000"/>
                </a:solidFill>
                <a:effectLst/>
                <a:latin typeface="Calibri" panose="020F0502020204030204" pitchFamily="34" charset="0"/>
                <a:ea typeface="Calibri" panose="020F0502020204030204" pitchFamily="34" charset="0"/>
              </a:rPr>
              <a:t> = ‘GET’) qui seront récupérées et lors de la deuxième soumission ce sont les valeurs correspondant au </a:t>
            </a:r>
            <a:r>
              <a:rPr lang="fr-FR" sz="1800" i="1" dirty="0" err="1">
                <a:solidFill>
                  <a:srgbClr val="000000"/>
                </a:solidFill>
                <a:effectLst/>
                <a:latin typeface="Calibri" panose="020F0502020204030204" pitchFamily="34" charset="0"/>
                <a:ea typeface="Calibri" panose="020F0502020204030204" pitchFamily="34" charset="0"/>
              </a:rPr>
              <a:t>else</a:t>
            </a:r>
            <a:r>
              <a:rPr lang="fr-FR" sz="1800" dirty="0">
                <a:solidFill>
                  <a:srgbClr val="000000"/>
                </a:solidFill>
                <a:effectLst/>
                <a:latin typeface="Calibri" panose="020F0502020204030204" pitchFamily="34" charset="0"/>
                <a:ea typeface="Calibri" panose="020F0502020204030204" pitchFamily="34" charset="0"/>
              </a:rPr>
              <a:t>. </a:t>
            </a:r>
          </a:p>
          <a:p>
            <a:endParaRPr lang="fr-FR" dirty="0"/>
          </a:p>
        </p:txBody>
      </p:sp>
      <p:sp>
        <p:nvSpPr>
          <p:cNvPr id="4" name="Espace réservé du numéro de diapositive 3"/>
          <p:cNvSpPr>
            <a:spLocks noGrp="1"/>
          </p:cNvSpPr>
          <p:nvPr>
            <p:ph type="sldNum" sz="quarter" idx="5"/>
          </p:nvPr>
        </p:nvSpPr>
        <p:spPr/>
        <p:txBody>
          <a:bodyPr/>
          <a:lstStyle/>
          <a:p>
            <a:fld id="{3CABEEA3-5979-4735-8E58-A49A32554510}" type="slidenum">
              <a:rPr lang="fr-FR" smtClean="0"/>
              <a:t>19</a:t>
            </a:fld>
            <a:endParaRPr lang="fr-FR"/>
          </a:p>
        </p:txBody>
      </p:sp>
    </p:spTree>
    <p:extLst>
      <p:ext uri="{BB962C8B-B14F-4D97-AF65-F5344CB8AC3E}">
        <p14:creationId xmlns:p14="http://schemas.microsoft.com/office/powerpoint/2010/main" val="234769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A94C0D-0535-4047-9A2B-03F790B99C0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1788D04-C479-4E85-9E4F-C9CCC5643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a:extLst>
              <a:ext uri="{FF2B5EF4-FFF2-40B4-BE49-F238E27FC236}">
                <a16:creationId xmlns:a16="http://schemas.microsoft.com/office/drawing/2014/main" id="{969E9FC9-390D-49FC-8217-428CE4F413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E8980C-06EC-42F2-A602-CB2CD4A8AFB9}"/>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138795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A01EB8-45B1-4E09-8677-D456AF8335F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770B807-F809-47AB-BA8B-D73EB399FB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E6AB66-320C-4BBE-9745-86ECBC5190A6}"/>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5D04E86B-8E31-49BD-93E4-65455F69EB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067732-2731-45D7-9D2E-9C8CFA92A363}"/>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164093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DCA966C-3C53-4DFE-90B6-58FCE80CDF2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677BFBA-778A-47F6-A4D2-8A1E365A8CC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A769BB-0103-4947-88D6-EF770A80D913}"/>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6D68AAAA-B7B8-453D-9318-4EA631609F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215C22-0777-468C-88CB-14DDB082FBEB}"/>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257225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4F64E-6041-4477-B63F-E539942E02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F5285A6-9896-4527-A8E7-E7D76C417F6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035BDA9B-2CF5-45FB-8FC5-538DFF8598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4AF3DE-240C-43F0-B15F-E3168F44EC06}"/>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93022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0F6FF-A02C-4D0F-8583-B2FD0904D35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A462BBA-A0D7-46C1-B7DD-3825573377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a:extLst>
              <a:ext uri="{FF2B5EF4-FFF2-40B4-BE49-F238E27FC236}">
                <a16:creationId xmlns:a16="http://schemas.microsoft.com/office/drawing/2014/main" id="{C243489E-0D9A-4273-9B6C-9D48E75B4A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B68492-04FD-48DE-93AA-5B994043B19F}"/>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122604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8777A-1554-43EF-B5BF-334CDCFD4E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1101551-DA98-4F48-A245-9E645BAB67E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55F2515-499D-4E1C-B685-60BEC0FEA8C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01D3F1FA-3FA6-4E34-AEFB-DD3CBEEC19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6D8AAB-6C83-4678-9A68-C303670DE3C9}"/>
              </a:ext>
            </a:extLst>
          </p:cNvPr>
          <p:cNvSpPr>
            <a:spLocks noGrp="1"/>
          </p:cNvSpPr>
          <p:nvPr>
            <p:ph type="sldNum" sz="quarter" idx="12"/>
          </p:nvPr>
        </p:nvSpPr>
        <p:spPr/>
        <p:txBody>
          <a:bodyPr/>
          <a:lstStyle/>
          <a:p>
            <a:fld id="{740823E8-F002-403C-8EA2-E6BDD516FC69}" type="slidenum">
              <a:rPr lang="fr-FR" smtClean="0"/>
              <a:t>‹N°›</a:t>
            </a:fld>
            <a:endParaRPr lang="fr-FR" dirty="0"/>
          </a:p>
        </p:txBody>
      </p:sp>
    </p:spTree>
    <p:extLst>
      <p:ext uri="{BB962C8B-B14F-4D97-AF65-F5344CB8AC3E}">
        <p14:creationId xmlns:p14="http://schemas.microsoft.com/office/powerpoint/2010/main" val="144465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3633E-D0B2-4979-8158-5D8D1CFFFDD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32DDA24-8083-4677-9628-6BDADBA85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ACC8AF5-6CF5-43EE-82B4-B7521459205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DF7038C-72AC-4EC4-8F2F-4688D9304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E84476E-CA48-4190-8BF2-725C1ADF3FCB}"/>
              </a:ext>
            </a:extLst>
          </p:cNvPr>
          <p:cNvSpPr>
            <a:spLocks noGrp="1"/>
          </p:cNvSpPr>
          <p:nvPr>
            <p:ph sz="quarter" idx="4"/>
          </p:nvPr>
        </p:nvSpPr>
        <p:spPr>
          <a:xfrm>
            <a:off x="6172200" y="2505075"/>
            <a:ext cx="5183188" cy="368458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e la date 6">
            <a:extLst>
              <a:ext uri="{FF2B5EF4-FFF2-40B4-BE49-F238E27FC236}">
                <a16:creationId xmlns:a16="http://schemas.microsoft.com/office/drawing/2014/main" id="{C6B6541B-2D11-4D95-AB62-8733B02F9735}"/>
              </a:ext>
            </a:extLst>
          </p:cNvPr>
          <p:cNvSpPr>
            <a:spLocks noGrp="1"/>
          </p:cNvSpPr>
          <p:nvPr>
            <p:ph type="dt" sz="half" idx="10"/>
          </p:nvPr>
        </p:nvSpPr>
        <p:spPr>
          <a:xfrm>
            <a:off x="838200" y="6356350"/>
            <a:ext cx="2743200" cy="365125"/>
          </a:xfrm>
          <a:prstGeom prst="rect">
            <a:avLst/>
          </a:prstGeom>
        </p:spPr>
        <p:txBody>
          <a:bodyPr/>
          <a:lstStyle/>
          <a:p>
            <a:endParaRPr lang="fr-FR" dirty="0"/>
          </a:p>
        </p:txBody>
      </p:sp>
      <p:sp>
        <p:nvSpPr>
          <p:cNvPr id="8" name="Espace réservé du pied de page 7">
            <a:extLst>
              <a:ext uri="{FF2B5EF4-FFF2-40B4-BE49-F238E27FC236}">
                <a16:creationId xmlns:a16="http://schemas.microsoft.com/office/drawing/2014/main" id="{47E0120A-7134-4AE4-BABE-026A73BAD8C9}"/>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DDCC0108-E2C3-461E-957F-32A5A99D6679}"/>
              </a:ext>
            </a:extLst>
          </p:cNvPr>
          <p:cNvSpPr>
            <a:spLocks noGrp="1"/>
          </p:cNvSpPr>
          <p:nvPr>
            <p:ph type="sldNum" sz="quarter" idx="12"/>
          </p:nvPr>
        </p:nvSpPr>
        <p:spPr/>
        <p:txBody>
          <a:bodyPr/>
          <a:lstStyle/>
          <a:p>
            <a:fld id="{740823E8-F002-403C-8EA2-E6BDD516FC69}" type="slidenum">
              <a:rPr lang="fr-FR" smtClean="0"/>
              <a:t>‹N°›</a:t>
            </a:fld>
            <a:endParaRPr lang="fr-FR" dirty="0"/>
          </a:p>
        </p:txBody>
      </p:sp>
    </p:spTree>
    <p:extLst>
      <p:ext uri="{BB962C8B-B14F-4D97-AF65-F5344CB8AC3E}">
        <p14:creationId xmlns:p14="http://schemas.microsoft.com/office/powerpoint/2010/main" val="43694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77451B-5FCC-4FFB-9F04-37646A6A74A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7EA4B4-20E6-4F30-8692-250B2F5C6889}"/>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CA1B9BF1-2701-4AAB-ABE7-5765E0EEAE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E7B91FF-587F-472E-BFC5-A046C97F62F4}"/>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358431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EECB3F9-124E-4D0B-98EC-9417A9D2A2D1}"/>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3" name="Espace réservé du pied de page 2">
            <a:extLst>
              <a:ext uri="{FF2B5EF4-FFF2-40B4-BE49-F238E27FC236}">
                <a16:creationId xmlns:a16="http://schemas.microsoft.com/office/drawing/2014/main" id="{09723343-C25C-43E8-B240-0B97810724F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446314B-5DC2-474A-BA02-C52E02A9B15E}"/>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175471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172EA-6C23-4D71-8FFF-700828E6DB7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D90486C-8713-42CA-80C0-3C62EF968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064629B-E56A-4EFB-A55F-5EDF68236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DCF383-AC14-43DD-8D8E-4585A30BA381}"/>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7414704E-B309-4EF2-878F-E9DAA2F644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8BCD9F2-B93D-45BC-85F1-0F0BE5E066C0}"/>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338474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941ED-FBB6-47C8-9764-B6077AADEC6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4F930BE-ABDD-444E-A466-F12F056FD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B2C77B9-FAF7-496B-8297-DAABE0637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6" name="Espace réservé du pied de page 5">
            <a:extLst>
              <a:ext uri="{FF2B5EF4-FFF2-40B4-BE49-F238E27FC236}">
                <a16:creationId xmlns:a16="http://schemas.microsoft.com/office/drawing/2014/main" id="{0E3BAC8D-EFA5-4BCA-B0B7-C217E9630B4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E241FD4-359E-4142-8A66-C69C7EBEF28A}"/>
              </a:ext>
            </a:extLst>
          </p:cNvPr>
          <p:cNvSpPr>
            <a:spLocks noGrp="1"/>
          </p:cNvSpPr>
          <p:nvPr>
            <p:ph type="sldNum" sz="quarter" idx="12"/>
          </p:nvPr>
        </p:nvSpPr>
        <p:spPr/>
        <p:txBody>
          <a:bodyPr/>
          <a:lstStyle/>
          <a:p>
            <a:fld id="{740823E8-F002-403C-8EA2-E6BDD516FC69}" type="slidenum">
              <a:rPr lang="fr-FR" smtClean="0"/>
              <a:t>‹N°›</a:t>
            </a:fld>
            <a:endParaRPr lang="fr-FR"/>
          </a:p>
        </p:txBody>
      </p:sp>
    </p:spTree>
    <p:extLst>
      <p:ext uri="{BB962C8B-B14F-4D97-AF65-F5344CB8AC3E}">
        <p14:creationId xmlns:p14="http://schemas.microsoft.com/office/powerpoint/2010/main" val="110746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94F812E-1776-4A9C-AA3D-EF2D288C4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84CC36A-29AF-46A5-B916-48A8493F4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E726C276-4DE5-43B2-B219-7A61E7FCB9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91AF544-E58A-4FA4-B579-B38093E93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823E8-F002-403C-8EA2-E6BDD516FC69}" type="slidenum">
              <a:rPr lang="fr-FR" smtClean="0"/>
              <a:t>‹N°›</a:t>
            </a:fld>
            <a:endParaRPr lang="fr-FR"/>
          </a:p>
        </p:txBody>
      </p:sp>
    </p:spTree>
    <p:extLst>
      <p:ext uri="{BB962C8B-B14F-4D97-AF65-F5344CB8AC3E}">
        <p14:creationId xmlns:p14="http://schemas.microsoft.com/office/powerpoint/2010/main" val="3617236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B71E4-462B-41F4-8416-880592F6A809}"/>
              </a:ext>
            </a:extLst>
          </p:cNvPr>
          <p:cNvSpPr>
            <a:spLocks noGrp="1"/>
          </p:cNvSpPr>
          <p:nvPr>
            <p:ph type="ctrTitle"/>
          </p:nvPr>
        </p:nvSpPr>
        <p:spPr/>
        <p:txBody>
          <a:bodyPr/>
          <a:lstStyle/>
          <a:p>
            <a:r>
              <a:rPr lang="fr-FR" dirty="0"/>
              <a:t>Présentation de </a:t>
            </a:r>
            <a:r>
              <a:rPr lang="fr-FR" dirty="0" err="1"/>
              <a:t>laravel</a:t>
            </a:r>
            <a:endParaRPr lang="fr-FR" dirty="0"/>
          </a:p>
        </p:txBody>
      </p:sp>
      <p:sp>
        <p:nvSpPr>
          <p:cNvPr id="3" name="Sous-titre 2">
            <a:extLst>
              <a:ext uri="{FF2B5EF4-FFF2-40B4-BE49-F238E27FC236}">
                <a16:creationId xmlns:a16="http://schemas.microsoft.com/office/drawing/2014/main" id="{D9DE1406-FEDE-47E0-9BC5-0B76709F3127}"/>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235EA8B-D2FD-4265-B109-E77C487F35BF}"/>
              </a:ext>
            </a:extLst>
          </p:cNvPr>
          <p:cNvSpPr>
            <a:spLocks noGrp="1"/>
          </p:cNvSpPr>
          <p:nvPr>
            <p:ph type="sldNum" sz="quarter" idx="12"/>
          </p:nvPr>
        </p:nvSpPr>
        <p:spPr/>
        <p:txBody>
          <a:bodyPr/>
          <a:lstStyle/>
          <a:p>
            <a:fld id="{740823E8-F002-403C-8EA2-E6BDD516FC69}" type="slidenum">
              <a:rPr lang="fr-FR" smtClean="0"/>
              <a:t>1</a:t>
            </a:fld>
            <a:endParaRPr lang="fr-FR"/>
          </a:p>
        </p:txBody>
      </p:sp>
    </p:spTree>
    <p:extLst>
      <p:ext uri="{BB962C8B-B14F-4D97-AF65-F5344CB8AC3E}">
        <p14:creationId xmlns:p14="http://schemas.microsoft.com/office/powerpoint/2010/main" val="60464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90117E-A671-4608-B1CD-353A981469CD}"/>
              </a:ext>
            </a:extLst>
          </p:cNvPr>
          <p:cNvSpPr>
            <a:spLocks noGrp="1"/>
          </p:cNvSpPr>
          <p:nvPr>
            <p:ph type="title"/>
          </p:nvPr>
        </p:nvSpPr>
        <p:spPr/>
        <p:txBody>
          <a:bodyPr/>
          <a:lstStyle/>
          <a:p>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la méthode </a:t>
            </a:r>
            <a:r>
              <a:rPr lang="fr-FR" sz="4400" b="1" i="1"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selectionnerMois</a:t>
            </a:r>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du contrôleur </a:t>
            </a:r>
            <a:r>
              <a:rPr lang="fr-FR" sz="4400" b="1"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etatFraisController</a:t>
            </a:r>
            <a:endParaRPr lang="fr-FR" b="1" dirty="0"/>
          </a:p>
        </p:txBody>
      </p:sp>
      <p:sp>
        <p:nvSpPr>
          <p:cNvPr id="4" name="Espace réservé du contenu 3">
            <a:extLst>
              <a:ext uri="{FF2B5EF4-FFF2-40B4-BE49-F238E27FC236}">
                <a16:creationId xmlns:a16="http://schemas.microsoft.com/office/drawing/2014/main" id="{2F848F74-29EC-4108-B845-56AEEDECD357}"/>
              </a:ext>
            </a:extLst>
          </p:cNvPr>
          <p:cNvSpPr>
            <a:spLocks noGrp="1"/>
          </p:cNvSpPr>
          <p:nvPr>
            <p:ph sz="half" idx="2"/>
          </p:nvPr>
        </p:nvSpPr>
        <p:spPr/>
        <p:txBody>
          <a:bodyPr>
            <a:normAutofit fontScale="85000" lnSpcReduction="10000"/>
          </a:bodyPr>
          <a:lstStyle/>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La ligne 9 permet de sécuriser la page, en testant si celui qui la demande est bien connecté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12, appel d’une méthode qui retourne tous les mois (</a:t>
            </a:r>
            <a:r>
              <a:rPr lang="fr-FR" sz="1800" dirty="0" err="1">
                <a:solidFill>
                  <a:srgbClr val="000000"/>
                </a:solidFill>
                <a:effectLst/>
                <a:latin typeface="Calibri" panose="020F0502020204030204" pitchFamily="34" charset="0"/>
                <a:ea typeface="Calibri" panose="020F0502020204030204" pitchFamily="34" charset="0"/>
              </a:rPr>
              <a:t>année+mois</a:t>
            </a:r>
            <a:r>
              <a:rPr lang="fr-FR" sz="1800" dirty="0">
                <a:solidFill>
                  <a:srgbClr val="000000"/>
                </a:solidFill>
                <a:effectLst/>
                <a:latin typeface="Calibri" panose="020F0502020204030204" pitchFamily="34" charset="0"/>
                <a:ea typeface="Calibri" panose="020F0502020204030204" pitchFamily="34" charset="0"/>
              </a:rPr>
              <a:t> en base) proposant une fiche de frais pour ce visiteur. Les deux lignes suivantes sont commentées dans le code.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18, la fonction retourne la vue en lui passant 3 données : le tableau des mois accessible dans la vue par </a:t>
            </a:r>
            <a:r>
              <a:rPr lang="fr-FR" sz="1800" i="1" dirty="0">
                <a:solidFill>
                  <a:srgbClr val="000000"/>
                </a:solidFill>
                <a:effectLst/>
                <a:latin typeface="Calibri" panose="020F0502020204030204" pitchFamily="34" charset="0"/>
                <a:ea typeface="Calibri" panose="020F0502020204030204" pitchFamily="34" charset="0"/>
              </a:rPr>
              <a:t>$</a:t>
            </a:r>
            <a:r>
              <a:rPr lang="fr-FR" sz="1800" i="1" dirty="0" err="1">
                <a:solidFill>
                  <a:srgbClr val="000000"/>
                </a:solidFill>
                <a:effectLst/>
                <a:latin typeface="Calibri" panose="020F0502020204030204" pitchFamily="34" charset="0"/>
                <a:ea typeface="Calibri" panose="020F0502020204030204" pitchFamily="34" charset="0"/>
              </a:rPr>
              <a:t>lesMois</a:t>
            </a:r>
            <a:r>
              <a:rPr lang="fr-FR" sz="1800" dirty="0">
                <a:solidFill>
                  <a:srgbClr val="000000"/>
                </a:solidFill>
                <a:effectLst/>
                <a:latin typeface="Calibri" panose="020F0502020204030204" pitchFamily="34" charset="0"/>
                <a:ea typeface="Calibri" panose="020F0502020204030204" pitchFamily="34" charset="0"/>
              </a:rPr>
              <a:t>, </a:t>
            </a:r>
            <a:r>
              <a:rPr lang="fr-FR" sz="1800" i="1" dirty="0" err="1">
                <a:solidFill>
                  <a:srgbClr val="000000"/>
                </a:solidFill>
                <a:effectLst/>
                <a:latin typeface="Calibri" panose="020F0502020204030204" pitchFamily="34" charset="0"/>
                <a:ea typeface="Calibri" panose="020F0502020204030204" pitchFamily="34" charset="0"/>
              </a:rPr>
              <a:t>leMois</a:t>
            </a:r>
            <a:r>
              <a:rPr lang="fr-FR" sz="1800" dirty="0">
                <a:solidFill>
                  <a:srgbClr val="000000"/>
                </a:solidFill>
                <a:effectLst/>
                <a:latin typeface="Calibri" panose="020F0502020204030204" pitchFamily="34" charset="0"/>
                <a:ea typeface="Calibri" panose="020F0502020204030204" pitchFamily="34" charset="0"/>
              </a:rPr>
              <a:t> accessible par la variable </a:t>
            </a:r>
            <a:r>
              <a:rPr lang="fr-FR" sz="1800" dirty="0" err="1">
                <a:solidFill>
                  <a:srgbClr val="000000"/>
                </a:solidFill>
                <a:effectLst/>
                <a:latin typeface="Calibri" panose="020F0502020204030204" pitchFamily="34" charset="0"/>
                <a:ea typeface="Calibri" panose="020F0502020204030204" pitchFamily="34" charset="0"/>
              </a:rPr>
              <a:t>php</a:t>
            </a:r>
            <a:r>
              <a:rPr lang="fr-FR" sz="1800" dirty="0">
                <a:solidFill>
                  <a:srgbClr val="000000"/>
                </a:solidFill>
                <a:effectLst/>
                <a:latin typeface="Calibri" panose="020F0502020204030204" pitchFamily="34" charset="0"/>
                <a:ea typeface="Calibri" panose="020F0502020204030204" pitchFamily="34" charset="0"/>
              </a:rPr>
              <a:t> </a:t>
            </a:r>
            <a:r>
              <a:rPr lang="fr-FR" sz="1800" i="1" dirty="0">
                <a:solidFill>
                  <a:srgbClr val="000000"/>
                </a:solidFill>
                <a:effectLst/>
                <a:latin typeface="Calibri" panose="020F0502020204030204" pitchFamily="34" charset="0"/>
                <a:ea typeface="Calibri" panose="020F0502020204030204" pitchFamily="34" charset="0"/>
              </a:rPr>
              <a:t>$</a:t>
            </a:r>
            <a:r>
              <a:rPr lang="fr-FR" sz="1800" i="1" dirty="0" err="1">
                <a:solidFill>
                  <a:srgbClr val="000000"/>
                </a:solidFill>
                <a:effectLst/>
                <a:latin typeface="Calibri" panose="020F0502020204030204" pitchFamily="34" charset="0"/>
                <a:ea typeface="Calibri" panose="020F0502020204030204" pitchFamily="34" charset="0"/>
              </a:rPr>
              <a:t>leMois</a:t>
            </a:r>
            <a:r>
              <a:rPr lang="fr-FR" sz="1800" dirty="0">
                <a:solidFill>
                  <a:srgbClr val="000000"/>
                </a:solidFill>
                <a:effectLst/>
                <a:latin typeface="Calibri" panose="020F0502020204030204" pitchFamily="34" charset="0"/>
                <a:ea typeface="Calibri" panose="020F0502020204030204" pitchFamily="34" charset="0"/>
              </a:rPr>
              <a:t> et le visiteur. Notez la syntaxe des </a:t>
            </a:r>
            <a:r>
              <a:rPr lang="fr-FR" sz="1800" i="1" dirty="0" err="1">
                <a:solidFill>
                  <a:srgbClr val="000000"/>
                </a:solidFill>
                <a:effectLst/>
                <a:latin typeface="Calibri" panose="020F0502020204030204" pitchFamily="34" charset="0"/>
                <a:ea typeface="Calibri" panose="020F0502020204030204" pitchFamily="34" charset="0"/>
              </a:rPr>
              <a:t>with</a:t>
            </a:r>
            <a:r>
              <a:rPr lang="fr-FR" sz="1800" dirty="0">
                <a:solidFill>
                  <a:srgbClr val="000000"/>
                </a:solidFill>
                <a:effectLst/>
                <a:latin typeface="Calibri" panose="020F0502020204030204" pitchFamily="34" charset="0"/>
                <a:ea typeface="Calibri" panose="020F0502020204030204" pitchFamily="34" charset="0"/>
              </a:rPr>
              <a:t> enchaînés avec une présentation aérée. </a:t>
            </a:r>
          </a:p>
          <a:p>
            <a:r>
              <a:rPr lang="fr-FR" sz="1800" dirty="0">
                <a:solidFill>
                  <a:srgbClr val="000000"/>
                </a:solidFill>
                <a:effectLst/>
                <a:latin typeface="Calibri" panose="020F0502020204030204" pitchFamily="34" charset="0"/>
                <a:ea typeface="Calibri" panose="020F0502020204030204" pitchFamily="34" charset="0"/>
              </a:rPr>
              <a:t>La ligne 24 permet de retourner à la connexion si le visiteur n’est pas connecté. Comme la vue connexion contient une clause </a:t>
            </a:r>
            <a:r>
              <a:rPr lang="fr-FR" sz="1800" i="1" dirty="0">
                <a:solidFill>
                  <a:srgbClr val="000000"/>
                </a:solidFill>
                <a:effectLst/>
                <a:latin typeface="Calibri" panose="020F0502020204030204" pitchFamily="34" charset="0"/>
                <a:ea typeface="Calibri" panose="020F0502020204030204" pitchFamily="34" charset="0"/>
              </a:rPr>
              <a:t>@</a:t>
            </a:r>
            <a:r>
              <a:rPr lang="fr-FR" sz="1800" i="1" dirty="0" err="1">
                <a:solidFill>
                  <a:srgbClr val="000000"/>
                </a:solidFill>
                <a:effectLst/>
                <a:latin typeface="Calibri" panose="020F0502020204030204" pitchFamily="34" charset="0"/>
                <a:ea typeface="Calibri" panose="020F0502020204030204" pitchFamily="34" charset="0"/>
              </a:rPr>
              <a:t>includewhen</a:t>
            </a:r>
            <a:r>
              <a:rPr lang="fr-FR" sz="1800" dirty="0">
                <a:solidFill>
                  <a:srgbClr val="000000"/>
                </a:solidFill>
                <a:effectLst/>
                <a:latin typeface="Calibri" panose="020F0502020204030204" pitchFamily="34" charset="0"/>
                <a:ea typeface="Calibri" panose="020F0502020204030204" pitchFamily="34" charset="0"/>
              </a:rPr>
              <a:t> (cf. plus haut), il faut passer aussi la valeur </a:t>
            </a:r>
            <a:r>
              <a:rPr lang="fr-FR" sz="1800" i="1" dirty="0">
                <a:solidFill>
                  <a:srgbClr val="000000"/>
                </a:solidFill>
                <a:effectLst/>
                <a:latin typeface="Calibri" panose="020F0502020204030204" pitchFamily="34" charset="0"/>
                <a:ea typeface="Calibri" panose="020F0502020204030204" pitchFamily="34" charset="0"/>
              </a:rPr>
              <a:t>erreurs</a:t>
            </a:r>
            <a:r>
              <a:rPr lang="fr-FR" sz="1800" dirty="0">
                <a:solidFill>
                  <a:srgbClr val="000000"/>
                </a:solidFill>
                <a:effectLst/>
                <a:latin typeface="Calibri" panose="020F0502020204030204" pitchFamily="34" charset="0"/>
                <a:ea typeface="Calibri" panose="020F0502020204030204" pitchFamily="34" charset="0"/>
              </a:rPr>
              <a:t>.</a:t>
            </a:r>
            <a:endParaRPr lang="fr-FR" dirty="0"/>
          </a:p>
        </p:txBody>
      </p:sp>
      <p:pic>
        <p:nvPicPr>
          <p:cNvPr id="5" name="Picture 707">
            <a:extLst>
              <a:ext uri="{FF2B5EF4-FFF2-40B4-BE49-F238E27FC236}">
                <a16:creationId xmlns:a16="http://schemas.microsoft.com/office/drawing/2014/main" id="{842E6F52-619C-42D0-B806-2F459694C156}"/>
              </a:ext>
            </a:extLst>
          </p:cNvPr>
          <p:cNvPicPr>
            <a:picLocks noGrp="1"/>
          </p:cNvPicPr>
          <p:nvPr>
            <p:ph sz="half" idx="1"/>
          </p:nvPr>
        </p:nvPicPr>
        <p:blipFill>
          <a:blip r:embed="rId2"/>
          <a:stretch>
            <a:fillRect/>
          </a:stretch>
        </p:blipFill>
        <p:spPr>
          <a:xfrm>
            <a:off x="477077" y="1825625"/>
            <a:ext cx="5542723" cy="4445965"/>
          </a:xfrm>
          <a:prstGeom prst="rect">
            <a:avLst/>
          </a:prstGeom>
        </p:spPr>
      </p:pic>
      <p:sp>
        <p:nvSpPr>
          <p:cNvPr id="3" name="Espace réservé du numéro de diapositive 2">
            <a:extLst>
              <a:ext uri="{FF2B5EF4-FFF2-40B4-BE49-F238E27FC236}">
                <a16:creationId xmlns:a16="http://schemas.microsoft.com/office/drawing/2014/main" id="{DF402A21-EEB8-44D1-94AF-0BB5F357AA04}"/>
              </a:ext>
            </a:extLst>
          </p:cNvPr>
          <p:cNvSpPr>
            <a:spLocks noGrp="1"/>
          </p:cNvSpPr>
          <p:nvPr>
            <p:ph type="sldNum" sz="quarter" idx="12"/>
          </p:nvPr>
        </p:nvSpPr>
        <p:spPr/>
        <p:txBody>
          <a:bodyPr/>
          <a:lstStyle/>
          <a:p>
            <a:fld id="{740823E8-F002-403C-8EA2-E6BDD516FC69}" type="slidenum">
              <a:rPr lang="fr-FR" smtClean="0"/>
              <a:t>10</a:t>
            </a:fld>
            <a:endParaRPr lang="fr-FR" dirty="0"/>
          </a:p>
        </p:txBody>
      </p:sp>
    </p:spTree>
    <p:extLst>
      <p:ext uri="{BB962C8B-B14F-4D97-AF65-F5344CB8AC3E}">
        <p14:creationId xmlns:p14="http://schemas.microsoft.com/office/powerpoint/2010/main" val="337893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F8B29-CDEB-4BC3-8589-AA37AE0BA64F}"/>
              </a:ext>
            </a:extLst>
          </p:cNvPr>
          <p:cNvSpPr>
            <a:spLocks noGrp="1"/>
          </p:cNvSpPr>
          <p:nvPr>
            <p:ph type="title"/>
          </p:nvPr>
        </p:nvSpPr>
        <p:spPr/>
        <p:txBody>
          <a:bodyPr/>
          <a:lstStyle/>
          <a:p>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La vue associée (extraits)</a:t>
            </a:r>
            <a:endParaRPr lang="fr-FR" dirty="0"/>
          </a:p>
        </p:txBody>
      </p:sp>
      <p:sp>
        <p:nvSpPr>
          <p:cNvPr id="4" name="Espace réservé du contenu 3">
            <a:extLst>
              <a:ext uri="{FF2B5EF4-FFF2-40B4-BE49-F238E27FC236}">
                <a16:creationId xmlns:a16="http://schemas.microsoft.com/office/drawing/2014/main" id="{19BB23CD-C4FD-4838-A508-03519D13A24D}"/>
              </a:ext>
            </a:extLst>
          </p:cNvPr>
          <p:cNvSpPr>
            <a:spLocks noGrp="1"/>
          </p:cNvSpPr>
          <p:nvPr>
            <p:ph sz="half" idx="2"/>
          </p:nvPr>
        </p:nvSpPr>
        <p:spPr/>
        <p:txBody>
          <a:bodyPr>
            <a:normAutofit lnSpcReduction="10000"/>
          </a:bodyPr>
          <a:lstStyle/>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 cette vue hérite du modèle de vue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2, la section </a:t>
            </a:r>
            <a:r>
              <a:rPr lang="fr-FR" sz="1800" i="1" dirty="0">
                <a:solidFill>
                  <a:srgbClr val="000000"/>
                </a:solidFill>
                <a:effectLst/>
                <a:latin typeface="Calibri" panose="020F0502020204030204" pitchFamily="34" charset="0"/>
                <a:ea typeface="Calibri" panose="020F0502020204030204" pitchFamily="34" charset="0"/>
              </a:rPr>
              <a:t>contenu1</a:t>
            </a:r>
            <a:r>
              <a:rPr lang="fr-FR" sz="1800" dirty="0">
                <a:solidFill>
                  <a:srgbClr val="000000"/>
                </a:solidFill>
                <a:effectLst/>
                <a:latin typeface="Calibri" panose="020F0502020204030204" pitchFamily="34" charset="0"/>
                <a:ea typeface="Calibri" panose="020F0502020204030204" pitchFamily="34" charset="0"/>
              </a:rPr>
              <a:t> est définie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6, on retrouve la méthode </a:t>
            </a:r>
            <a:r>
              <a:rPr lang="fr-FR" sz="1800" i="1" dirty="0">
                <a:solidFill>
                  <a:srgbClr val="000000"/>
                </a:solidFill>
                <a:effectLst/>
                <a:latin typeface="Calibri" panose="020F0502020204030204" pitchFamily="34" charset="0"/>
                <a:ea typeface="Calibri" panose="020F0502020204030204" pitchFamily="34" charset="0"/>
              </a:rPr>
              <a:t>route</a:t>
            </a:r>
            <a:r>
              <a:rPr lang="fr-FR" sz="1800" dirty="0">
                <a:solidFill>
                  <a:srgbClr val="000000"/>
                </a:solidFill>
                <a:effectLst/>
                <a:latin typeface="Calibri" panose="020F0502020204030204" pitchFamily="34" charset="0"/>
                <a:ea typeface="Calibri" panose="020F0502020204030204" pitchFamily="34" charset="0"/>
              </a:rPr>
              <a:t> qui va permettre de poster le formulaire vers la bonne route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11 pour définir la liste déroulante, une boucle </a:t>
            </a:r>
            <a:r>
              <a:rPr lang="fr-FR" sz="1800" i="1" dirty="0" err="1">
                <a:solidFill>
                  <a:srgbClr val="000000"/>
                </a:solidFill>
                <a:effectLst/>
                <a:latin typeface="Calibri" panose="020F0502020204030204" pitchFamily="34" charset="0"/>
                <a:ea typeface="Calibri" panose="020F0502020204030204" pitchFamily="34" charset="0"/>
              </a:rPr>
              <a:t>foreach</a:t>
            </a:r>
            <a:r>
              <a:rPr lang="fr-FR" sz="1800" dirty="0">
                <a:solidFill>
                  <a:srgbClr val="000000"/>
                </a:solidFill>
                <a:effectLst/>
                <a:latin typeface="Calibri" panose="020F0502020204030204" pitchFamily="34" charset="0"/>
                <a:ea typeface="Calibri" panose="020F0502020204030204" pitchFamily="34" charset="0"/>
              </a:rPr>
              <a:t> Blade est utilisée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12, un </a:t>
            </a:r>
            <a:r>
              <a:rPr lang="fr-FR" sz="1800" i="1" dirty="0">
                <a:solidFill>
                  <a:srgbClr val="000000"/>
                </a:solidFill>
                <a:effectLst/>
                <a:latin typeface="Calibri" panose="020F0502020204030204" pitchFamily="34" charset="0"/>
                <a:ea typeface="Calibri" panose="020F0502020204030204" pitchFamily="34" charset="0"/>
              </a:rPr>
              <a:t>if</a:t>
            </a:r>
            <a:r>
              <a:rPr lang="fr-FR" sz="1800" dirty="0">
                <a:solidFill>
                  <a:srgbClr val="000000"/>
                </a:solidFill>
                <a:effectLst/>
                <a:latin typeface="Calibri" panose="020F0502020204030204" pitchFamily="34" charset="0"/>
                <a:ea typeface="Calibri" panose="020F0502020204030204" pitchFamily="34" charset="0"/>
              </a:rPr>
              <a:t> est utilisé pour distinguer l’option sélectionnée par défaut, en fait le dernier mois (cf. contrôleur)  </a:t>
            </a:r>
          </a:p>
          <a:p>
            <a:r>
              <a:rPr lang="fr-FR" sz="1800" dirty="0">
                <a:solidFill>
                  <a:srgbClr val="000000"/>
                </a:solidFill>
                <a:effectLst/>
                <a:latin typeface="Calibri" panose="020F0502020204030204" pitchFamily="34" charset="0"/>
                <a:ea typeface="Calibri" panose="020F0502020204030204" pitchFamily="34" charset="0"/>
              </a:rPr>
              <a:t>Les lignes suivantes ne posent pas de problèmes particuliers</a:t>
            </a:r>
            <a:endParaRPr lang="fr-FR" dirty="0"/>
          </a:p>
        </p:txBody>
      </p:sp>
      <p:pic>
        <p:nvPicPr>
          <p:cNvPr id="5" name="Picture 824">
            <a:extLst>
              <a:ext uri="{FF2B5EF4-FFF2-40B4-BE49-F238E27FC236}">
                <a16:creationId xmlns:a16="http://schemas.microsoft.com/office/drawing/2014/main" id="{5CE18B9A-307A-496C-9D59-94436039EC48}"/>
              </a:ext>
            </a:extLst>
          </p:cNvPr>
          <p:cNvPicPr>
            <a:picLocks noGrp="1"/>
          </p:cNvPicPr>
          <p:nvPr>
            <p:ph sz="half" idx="1"/>
          </p:nvPr>
        </p:nvPicPr>
        <p:blipFill>
          <a:blip r:embed="rId2"/>
          <a:stretch>
            <a:fillRect/>
          </a:stretch>
        </p:blipFill>
        <p:spPr>
          <a:xfrm>
            <a:off x="159026" y="1371600"/>
            <a:ext cx="5860774" cy="5287617"/>
          </a:xfrm>
          <a:prstGeom prst="rect">
            <a:avLst/>
          </a:prstGeom>
        </p:spPr>
      </p:pic>
      <p:sp>
        <p:nvSpPr>
          <p:cNvPr id="3" name="Espace réservé du numéro de diapositive 2">
            <a:extLst>
              <a:ext uri="{FF2B5EF4-FFF2-40B4-BE49-F238E27FC236}">
                <a16:creationId xmlns:a16="http://schemas.microsoft.com/office/drawing/2014/main" id="{8F55FE0F-35EA-4B09-AEBF-129022893BA3}"/>
              </a:ext>
            </a:extLst>
          </p:cNvPr>
          <p:cNvSpPr>
            <a:spLocks noGrp="1"/>
          </p:cNvSpPr>
          <p:nvPr>
            <p:ph type="sldNum" sz="quarter" idx="12"/>
          </p:nvPr>
        </p:nvSpPr>
        <p:spPr/>
        <p:txBody>
          <a:bodyPr/>
          <a:lstStyle/>
          <a:p>
            <a:fld id="{740823E8-F002-403C-8EA2-E6BDD516FC69}" type="slidenum">
              <a:rPr lang="fr-FR" smtClean="0"/>
              <a:t>11</a:t>
            </a:fld>
            <a:endParaRPr lang="fr-FR" dirty="0"/>
          </a:p>
        </p:txBody>
      </p:sp>
    </p:spTree>
    <p:extLst>
      <p:ext uri="{BB962C8B-B14F-4D97-AF65-F5344CB8AC3E}">
        <p14:creationId xmlns:p14="http://schemas.microsoft.com/office/powerpoint/2010/main" val="111161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4969F-769B-446F-96A7-A80C0E9E0805}"/>
              </a:ext>
            </a:extLst>
          </p:cNvPr>
          <p:cNvSpPr>
            <a:spLocks noGrp="1"/>
          </p:cNvSpPr>
          <p:nvPr>
            <p:ph type="title"/>
          </p:nvPr>
        </p:nvSpPr>
        <p:spPr/>
        <p:txBody>
          <a:bodyPr/>
          <a:lstStyle/>
          <a:p>
            <a:r>
              <a:rPr lang="fr-FR" dirty="0"/>
              <a:t>Etat des frais</a:t>
            </a:r>
          </a:p>
        </p:txBody>
      </p:sp>
      <p:sp>
        <p:nvSpPr>
          <p:cNvPr id="3" name="Espace réservé du texte 2">
            <a:extLst>
              <a:ext uri="{FF2B5EF4-FFF2-40B4-BE49-F238E27FC236}">
                <a16:creationId xmlns:a16="http://schemas.microsoft.com/office/drawing/2014/main" id="{CDFF71C3-466C-4E2D-BB2E-390EE13122C7}"/>
              </a:ext>
            </a:extLst>
          </p:cNvPr>
          <p:cNvSpPr>
            <a:spLocks noGrp="1"/>
          </p:cNvSpPr>
          <p:nvPr>
            <p:ph type="body" idx="1"/>
          </p:nvPr>
        </p:nvSpPr>
        <p:spPr>
          <a:xfrm>
            <a:off x="831850" y="4646613"/>
            <a:ext cx="10515600" cy="1500187"/>
          </a:xfrm>
        </p:spPr>
        <p:txBody>
          <a:bodyPr/>
          <a:lstStyle/>
          <a:p>
            <a:r>
              <a:rPr lang="fr-FR" dirty="0"/>
              <a:t>Partie 2 : affichage des frais</a:t>
            </a:r>
          </a:p>
          <a:p>
            <a:r>
              <a:rPr lang="fr-FR" sz="2400" dirty="0">
                <a:solidFill>
                  <a:srgbClr val="000000"/>
                </a:solidFill>
                <a:effectLst/>
                <a:latin typeface="Calibri" panose="020F0502020204030204" pitchFamily="34" charset="0"/>
                <a:ea typeface="Calibri" panose="020F0502020204030204" pitchFamily="34" charset="0"/>
              </a:rPr>
              <a:t>La difficulté réside dans la présence des deux formulaires</a:t>
            </a:r>
            <a:endParaRPr lang="fr-FR" dirty="0"/>
          </a:p>
        </p:txBody>
      </p:sp>
      <p:sp>
        <p:nvSpPr>
          <p:cNvPr id="4" name="Espace réservé du numéro de diapositive 3">
            <a:extLst>
              <a:ext uri="{FF2B5EF4-FFF2-40B4-BE49-F238E27FC236}">
                <a16:creationId xmlns:a16="http://schemas.microsoft.com/office/drawing/2014/main" id="{A88EDB13-7C33-4775-8EA6-139C8CBE0AF2}"/>
              </a:ext>
            </a:extLst>
          </p:cNvPr>
          <p:cNvSpPr>
            <a:spLocks noGrp="1"/>
          </p:cNvSpPr>
          <p:nvPr>
            <p:ph type="sldNum" sz="quarter" idx="12"/>
          </p:nvPr>
        </p:nvSpPr>
        <p:spPr/>
        <p:txBody>
          <a:bodyPr/>
          <a:lstStyle/>
          <a:p>
            <a:fld id="{740823E8-F002-403C-8EA2-E6BDD516FC69}" type="slidenum">
              <a:rPr lang="fr-FR" smtClean="0"/>
              <a:t>12</a:t>
            </a:fld>
            <a:endParaRPr lang="fr-FR"/>
          </a:p>
        </p:txBody>
      </p:sp>
      <p:grpSp>
        <p:nvGrpSpPr>
          <p:cNvPr id="5" name="Group 16128">
            <a:extLst>
              <a:ext uri="{FF2B5EF4-FFF2-40B4-BE49-F238E27FC236}">
                <a16:creationId xmlns:a16="http://schemas.microsoft.com/office/drawing/2014/main" id="{1E0773D3-42A6-4F7C-BA90-DA1F6124250B}"/>
              </a:ext>
            </a:extLst>
          </p:cNvPr>
          <p:cNvGrpSpPr/>
          <p:nvPr/>
        </p:nvGrpSpPr>
        <p:grpSpPr>
          <a:xfrm>
            <a:off x="5048083" y="350361"/>
            <a:ext cx="6653986" cy="3836352"/>
            <a:chOff x="0" y="0"/>
            <a:chExt cx="3610310" cy="2224042"/>
          </a:xfrm>
        </p:grpSpPr>
        <p:sp>
          <p:nvSpPr>
            <p:cNvPr id="6" name="Rectangle 5">
              <a:extLst>
                <a:ext uri="{FF2B5EF4-FFF2-40B4-BE49-F238E27FC236}">
                  <a16:creationId xmlns:a16="http://schemas.microsoft.com/office/drawing/2014/main" id="{B561432B-BBC3-4092-87DE-EE70C73F35E1}"/>
                </a:ext>
              </a:extLst>
            </p:cNvPr>
            <p:cNvSpPr/>
            <p:nvPr/>
          </p:nvSpPr>
          <p:spPr>
            <a:xfrm>
              <a:off x="3568319" y="2034794"/>
              <a:ext cx="41991" cy="189248"/>
            </a:xfrm>
            <a:prstGeom prst="rect">
              <a:avLst/>
            </a:prstGeom>
            <a:ln>
              <a:noFill/>
            </a:ln>
          </p:spPr>
          <p:txBody>
            <a:bodyPr vert="horz" lIns="0" tIns="0" rIns="0" bIns="0" rtlCol="0">
              <a:noAutofit/>
            </a:bodyPr>
            <a:lstStyle/>
            <a:p>
              <a:pPr marL="6350" marR="417195" indent="-6350">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p>
          </p:txBody>
        </p:sp>
        <p:pic>
          <p:nvPicPr>
            <p:cNvPr id="7" name="Picture 868">
              <a:extLst>
                <a:ext uri="{FF2B5EF4-FFF2-40B4-BE49-F238E27FC236}">
                  <a16:creationId xmlns:a16="http://schemas.microsoft.com/office/drawing/2014/main" id="{49140057-A8A6-4041-9FF7-751D14AA6FFD}"/>
                </a:ext>
              </a:extLst>
            </p:cNvPr>
            <p:cNvPicPr/>
            <p:nvPr/>
          </p:nvPicPr>
          <p:blipFill>
            <a:blip r:embed="rId2"/>
            <a:stretch>
              <a:fillRect/>
            </a:stretch>
          </p:blipFill>
          <p:spPr>
            <a:xfrm>
              <a:off x="4699" y="4700"/>
              <a:ext cx="3540760" cy="2114296"/>
            </a:xfrm>
            <a:prstGeom prst="rect">
              <a:avLst/>
            </a:prstGeom>
          </p:spPr>
        </p:pic>
        <p:sp>
          <p:nvSpPr>
            <p:cNvPr id="8" name="Shape 869">
              <a:extLst>
                <a:ext uri="{FF2B5EF4-FFF2-40B4-BE49-F238E27FC236}">
                  <a16:creationId xmlns:a16="http://schemas.microsoft.com/office/drawing/2014/main" id="{311FF0B8-3D9D-4835-ABF5-9EACB6E9B04A}"/>
                </a:ext>
              </a:extLst>
            </p:cNvPr>
            <p:cNvSpPr/>
            <p:nvPr/>
          </p:nvSpPr>
          <p:spPr>
            <a:xfrm>
              <a:off x="0" y="0"/>
              <a:ext cx="3550285" cy="2123821"/>
            </a:xfrm>
            <a:custGeom>
              <a:avLst/>
              <a:gdLst/>
              <a:ahLst/>
              <a:cxnLst/>
              <a:rect l="0" t="0" r="0" b="0"/>
              <a:pathLst>
                <a:path w="3550285" h="2123821">
                  <a:moveTo>
                    <a:pt x="0" y="2123821"/>
                  </a:moveTo>
                  <a:lnTo>
                    <a:pt x="3550285" y="2123821"/>
                  </a:lnTo>
                  <a:lnTo>
                    <a:pt x="3550285" y="0"/>
                  </a:lnTo>
                  <a:lnTo>
                    <a:pt x="0" y="0"/>
                  </a:lnTo>
                  <a:close/>
                </a:path>
              </a:pathLst>
            </a:custGeom>
            <a:ln w="9525" cap="flat">
              <a:round/>
            </a:ln>
          </p:spPr>
          <p:style>
            <a:lnRef idx="1">
              <a:srgbClr val="4F81BD"/>
            </a:lnRef>
            <a:fillRef idx="0">
              <a:srgbClr val="000000">
                <a:alpha val="0"/>
              </a:srgbClr>
            </a:fillRef>
            <a:effectRef idx="0">
              <a:scrgbClr r="0" g="0" b="0"/>
            </a:effectRef>
            <a:fontRef idx="none"/>
          </p:style>
          <p:txBody>
            <a:bodyPr/>
            <a:lstStyle/>
            <a:p>
              <a:endParaRPr lang="fr-FR"/>
            </a:p>
          </p:txBody>
        </p:sp>
      </p:grpSp>
    </p:spTree>
    <p:extLst>
      <p:ext uri="{BB962C8B-B14F-4D97-AF65-F5344CB8AC3E}">
        <p14:creationId xmlns:p14="http://schemas.microsoft.com/office/powerpoint/2010/main" val="121707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0CBFAA-A88D-4713-B405-5C1F19922864}"/>
              </a:ext>
            </a:extLst>
          </p:cNvPr>
          <p:cNvSpPr>
            <a:spLocks noGrp="1"/>
          </p:cNvSpPr>
          <p:nvPr>
            <p:ph type="title"/>
          </p:nvPr>
        </p:nvSpPr>
        <p:spPr/>
        <p:txBody>
          <a:bodyPr/>
          <a:lstStyle/>
          <a:p>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La route ciblant cette vue</a:t>
            </a:r>
            <a:endParaRPr lang="fr-FR" dirty="0"/>
          </a:p>
        </p:txBody>
      </p:sp>
      <p:sp>
        <p:nvSpPr>
          <p:cNvPr id="4" name="Espace réservé du contenu 3">
            <a:extLst>
              <a:ext uri="{FF2B5EF4-FFF2-40B4-BE49-F238E27FC236}">
                <a16:creationId xmlns:a16="http://schemas.microsoft.com/office/drawing/2014/main" id="{B766B98F-1E1A-4BCD-8B23-36880355108C}"/>
              </a:ext>
            </a:extLst>
          </p:cNvPr>
          <p:cNvSpPr>
            <a:spLocks noGrp="1"/>
          </p:cNvSpPr>
          <p:nvPr>
            <p:ph sz="half" idx="2"/>
          </p:nvPr>
        </p:nvSpPr>
        <p:spPr/>
        <p:txBody>
          <a:bodyPr/>
          <a:lstStyle/>
          <a:p>
            <a:r>
              <a:rPr lang="fr-FR" dirty="0"/>
              <a:t>La route est associé à la méthode post car la vue précédente a envoyée le choix du mois fait par l’utilisateur</a:t>
            </a:r>
          </a:p>
        </p:txBody>
      </p:sp>
      <p:pic>
        <p:nvPicPr>
          <p:cNvPr id="5" name="Picture 871">
            <a:extLst>
              <a:ext uri="{FF2B5EF4-FFF2-40B4-BE49-F238E27FC236}">
                <a16:creationId xmlns:a16="http://schemas.microsoft.com/office/drawing/2014/main" id="{0955998A-A0E8-4107-873A-0807B338DE7D}"/>
              </a:ext>
            </a:extLst>
          </p:cNvPr>
          <p:cNvPicPr>
            <a:picLocks noGrp="1"/>
          </p:cNvPicPr>
          <p:nvPr>
            <p:ph sz="half" idx="1"/>
          </p:nvPr>
        </p:nvPicPr>
        <p:blipFill>
          <a:blip r:embed="rId2"/>
          <a:stretch>
            <a:fillRect/>
          </a:stretch>
        </p:blipFill>
        <p:spPr>
          <a:xfrm>
            <a:off x="1138237" y="3515519"/>
            <a:ext cx="4581525" cy="971550"/>
          </a:xfrm>
          <a:prstGeom prst="rect">
            <a:avLst/>
          </a:prstGeom>
        </p:spPr>
      </p:pic>
      <p:sp>
        <p:nvSpPr>
          <p:cNvPr id="3" name="Espace réservé du numéro de diapositive 2">
            <a:extLst>
              <a:ext uri="{FF2B5EF4-FFF2-40B4-BE49-F238E27FC236}">
                <a16:creationId xmlns:a16="http://schemas.microsoft.com/office/drawing/2014/main" id="{184BC7D4-6A2A-4CF7-B68D-8E87131909DB}"/>
              </a:ext>
            </a:extLst>
          </p:cNvPr>
          <p:cNvSpPr>
            <a:spLocks noGrp="1"/>
          </p:cNvSpPr>
          <p:nvPr>
            <p:ph type="sldNum" sz="quarter" idx="12"/>
          </p:nvPr>
        </p:nvSpPr>
        <p:spPr/>
        <p:txBody>
          <a:bodyPr/>
          <a:lstStyle/>
          <a:p>
            <a:fld id="{740823E8-F002-403C-8EA2-E6BDD516FC69}" type="slidenum">
              <a:rPr lang="fr-FR" smtClean="0"/>
              <a:t>13</a:t>
            </a:fld>
            <a:endParaRPr lang="fr-FR" dirty="0"/>
          </a:p>
        </p:txBody>
      </p:sp>
    </p:spTree>
    <p:extLst>
      <p:ext uri="{BB962C8B-B14F-4D97-AF65-F5344CB8AC3E}">
        <p14:creationId xmlns:p14="http://schemas.microsoft.com/office/powerpoint/2010/main" val="134453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A3C67-FEB0-4C18-BB0B-C26B0F856746}"/>
              </a:ext>
            </a:extLst>
          </p:cNvPr>
          <p:cNvSpPr>
            <a:spLocks noGrp="1"/>
          </p:cNvSpPr>
          <p:nvPr>
            <p:ph type="title"/>
          </p:nvPr>
        </p:nvSpPr>
        <p:spPr/>
        <p:txBody>
          <a:bodyPr>
            <a:normAutofit fontScale="90000"/>
          </a:bodyPr>
          <a:lstStyle/>
          <a:p>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C’est dans la méthode </a:t>
            </a:r>
            <a:r>
              <a:rPr lang="fr-FR" sz="4400" b="1" i="1"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voirFrais</a:t>
            </a:r>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du contrôleur </a:t>
            </a:r>
            <a:r>
              <a:rPr lang="fr-FR" sz="4400" b="1" i="1"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etatFraisController</a:t>
            </a:r>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qu’il faut </a:t>
            </a:r>
            <a:r>
              <a:rPr lang="fr-FR" sz="4400"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gèrer</a:t>
            </a:r>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cette </a:t>
            </a:r>
            <a:r>
              <a:rPr lang="fr-FR" sz="4400" i="1"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route</a:t>
            </a:r>
            <a:endParaRPr lang="fr-FR" dirty="0"/>
          </a:p>
        </p:txBody>
      </p:sp>
      <p:sp>
        <p:nvSpPr>
          <p:cNvPr id="4" name="Espace réservé du contenu 3">
            <a:extLst>
              <a:ext uri="{FF2B5EF4-FFF2-40B4-BE49-F238E27FC236}">
                <a16:creationId xmlns:a16="http://schemas.microsoft.com/office/drawing/2014/main" id="{961C5D51-D8A3-4E2B-BBF5-FD1201F1117D}"/>
              </a:ext>
            </a:extLst>
          </p:cNvPr>
          <p:cNvSpPr>
            <a:spLocks noGrp="1"/>
          </p:cNvSpPr>
          <p:nvPr>
            <p:ph sz="half" idx="2"/>
          </p:nvPr>
        </p:nvSpPr>
        <p:spPr/>
        <p:txBody>
          <a:bodyPr>
            <a:normAutofit fontScale="85000" lnSpcReduction="20000"/>
          </a:bodyPr>
          <a:lstStyle/>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Les lignes 32, 33, 34 et 35 permettent de récupérer les données pour construire le formulaire supérieur (le même que plus haut)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Les lignes de 36 à 44 vont permettre de construire la deuxième partie de la vue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La ligne 44 permet de convertir la date anglaise (présente en base) en format français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La ligne 45 commence à construire la vue avec les données nécessaires, ceci se poursuit jusqu’à la ligne 52 </a:t>
            </a:r>
          </a:p>
          <a:p>
            <a:pPr marR="503555">
              <a:lnSpc>
                <a:spcPct val="112000"/>
              </a:lnSpc>
              <a:spcAft>
                <a:spcPts val="1045"/>
              </a:spcAft>
            </a:pPr>
            <a:r>
              <a:rPr lang="fr-FR" sz="1800" dirty="0">
                <a:solidFill>
                  <a:srgbClr val="000000"/>
                </a:solidFill>
                <a:effectLst/>
                <a:latin typeface="Calibri" panose="020F0502020204030204" pitchFamily="34" charset="0"/>
                <a:ea typeface="Calibri" panose="020F0502020204030204" pitchFamily="34" charset="0"/>
              </a:rPr>
              <a:t>La vue est retournée en ligne 53 </a:t>
            </a:r>
          </a:p>
          <a:p>
            <a:pPr marR="503555">
              <a:lnSpc>
                <a:spcPct val="112000"/>
              </a:lnSpc>
              <a:spcAft>
                <a:spcPts val="1130"/>
              </a:spcAft>
            </a:pPr>
            <a:r>
              <a:rPr lang="fr-FR" sz="1800" dirty="0">
                <a:solidFill>
                  <a:srgbClr val="000000"/>
                </a:solidFill>
                <a:effectLst/>
                <a:latin typeface="Calibri" panose="020F0502020204030204" pitchFamily="34" charset="0"/>
                <a:ea typeface="Calibri" panose="020F0502020204030204" pitchFamily="34" charset="0"/>
              </a:rPr>
              <a:t>Aux lignes 38, 39 et 44 est utilisée une classe </a:t>
            </a:r>
            <a:r>
              <a:rPr lang="fr-FR" sz="1800" b="1" dirty="0" err="1">
                <a:solidFill>
                  <a:srgbClr val="000000"/>
                </a:solidFill>
                <a:effectLst/>
                <a:latin typeface="Calibri" panose="020F0502020204030204" pitchFamily="34" charset="0"/>
                <a:ea typeface="Calibri" panose="020F0502020204030204" pitchFamily="34" charset="0"/>
              </a:rPr>
              <a:t>Mydate</a:t>
            </a:r>
            <a:r>
              <a:rPr lang="fr-FR" sz="1800" dirty="0">
                <a:solidFill>
                  <a:srgbClr val="000000"/>
                </a:solidFill>
                <a:effectLst/>
                <a:latin typeface="Calibri" panose="020F0502020204030204" pitchFamily="34" charset="0"/>
                <a:ea typeface="Calibri" panose="020F0502020204030204" pitchFamily="34" charset="0"/>
              </a:rPr>
              <a:t> ; elle a été créée afin de fournir différents services liés aux dates. Nous y reviendrons en annexe.  </a:t>
            </a:r>
          </a:p>
          <a:p>
            <a:endParaRPr lang="fr-FR" dirty="0"/>
          </a:p>
        </p:txBody>
      </p:sp>
      <p:pic>
        <p:nvPicPr>
          <p:cNvPr id="5" name="Picture 873">
            <a:extLst>
              <a:ext uri="{FF2B5EF4-FFF2-40B4-BE49-F238E27FC236}">
                <a16:creationId xmlns:a16="http://schemas.microsoft.com/office/drawing/2014/main" id="{84E33F4A-54F3-4880-91FC-27B6DBC96547}"/>
              </a:ext>
            </a:extLst>
          </p:cNvPr>
          <p:cNvPicPr>
            <a:picLocks noGrp="1"/>
          </p:cNvPicPr>
          <p:nvPr>
            <p:ph sz="half" idx="1"/>
          </p:nvPr>
        </p:nvPicPr>
        <p:blipFill>
          <a:blip r:embed="rId2"/>
          <a:stretch>
            <a:fillRect/>
          </a:stretch>
        </p:blipFill>
        <p:spPr>
          <a:xfrm>
            <a:off x="496957" y="1604995"/>
            <a:ext cx="5599043" cy="5034344"/>
          </a:xfrm>
          <a:prstGeom prst="rect">
            <a:avLst/>
          </a:prstGeom>
        </p:spPr>
      </p:pic>
      <p:sp>
        <p:nvSpPr>
          <p:cNvPr id="3" name="Espace réservé du numéro de diapositive 2">
            <a:extLst>
              <a:ext uri="{FF2B5EF4-FFF2-40B4-BE49-F238E27FC236}">
                <a16:creationId xmlns:a16="http://schemas.microsoft.com/office/drawing/2014/main" id="{B82E0279-AE0E-4CA6-9784-444926FD57FC}"/>
              </a:ext>
            </a:extLst>
          </p:cNvPr>
          <p:cNvSpPr>
            <a:spLocks noGrp="1"/>
          </p:cNvSpPr>
          <p:nvPr>
            <p:ph type="sldNum" sz="quarter" idx="12"/>
          </p:nvPr>
        </p:nvSpPr>
        <p:spPr/>
        <p:txBody>
          <a:bodyPr/>
          <a:lstStyle/>
          <a:p>
            <a:fld id="{740823E8-F002-403C-8EA2-E6BDD516FC69}" type="slidenum">
              <a:rPr lang="fr-FR" smtClean="0"/>
              <a:t>14</a:t>
            </a:fld>
            <a:endParaRPr lang="fr-FR" dirty="0"/>
          </a:p>
        </p:txBody>
      </p:sp>
    </p:spTree>
    <p:extLst>
      <p:ext uri="{BB962C8B-B14F-4D97-AF65-F5344CB8AC3E}">
        <p14:creationId xmlns:p14="http://schemas.microsoft.com/office/powerpoint/2010/main" val="336481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F72CD7-5A4E-4E8F-8BDA-45967F8CF8AA}"/>
              </a:ext>
            </a:extLst>
          </p:cNvPr>
          <p:cNvSpPr>
            <a:spLocks noGrp="1"/>
          </p:cNvSpPr>
          <p:nvPr>
            <p:ph type="title"/>
          </p:nvPr>
        </p:nvSpPr>
        <p:spPr/>
        <p:txBody>
          <a:bodyPr/>
          <a:lstStyle/>
          <a:p>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La vue appelée</a:t>
            </a:r>
            <a:endParaRPr lang="fr-FR" dirty="0"/>
          </a:p>
        </p:txBody>
      </p:sp>
      <p:sp>
        <p:nvSpPr>
          <p:cNvPr id="4" name="Espace réservé du contenu 3">
            <a:extLst>
              <a:ext uri="{FF2B5EF4-FFF2-40B4-BE49-F238E27FC236}">
                <a16:creationId xmlns:a16="http://schemas.microsoft.com/office/drawing/2014/main" id="{230510A6-3B20-414B-89EF-558EC578DFFB}"/>
              </a:ext>
            </a:extLst>
          </p:cNvPr>
          <p:cNvSpPr>
            <a:spLocks noGrp="1"/>
          </p:cNvSpPr>
          <p:nvPr>
            <p:ph sz="half" idx="2"/>
          </p:nvPr>
        </p:nvSpPr>
        <p:spPr/>
        <p:txBody>
          <a:bodyPr/>
          <a:lstStyle/>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 cette vue hérite de la vue du formulaire de sélection du mois, ce qui permet de ne réécrire du code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2, elle définit la section contenue2, annoncée dans le modèle </a:t>
            </a:r>
          </a:p>
          <a:p>
            <a:r>
              <a:rPr lang="fr-FR" sz="1800" dirty="0">
                <a:solidFill>
                  <a:srgbClr val="000000"/>
                </a:solidFill>
                <a:effectLst/>
                <a:latin typeface="Calibri" panose="020F0502020204030204" pitchFamily="34" charset="0"/>
                <a:ea typeface="Calibri" panose="020F0502020204030204" pitchFamily="34" charset="0"/>
              </a:rPr>
              <a:t>Les lignes suivantes gèrent la présentation ; cette dernière consomme beaucoup de données, ce qui explique la densité du contrôleur</a:t>
            </a:r>
            <a:endParaRPr lang="fr-FR" dirty="0"/>
          </a:p>
        </p:txBody>
      </p:sp>
      <p:pic>
        <p:nvPicPr>
          <p:cNvPr id="5" name="Picture 990">
            <a:extLst>
              <a:ext uri="{FF2B5EF4-FFF2-40B4-BE49-F238E27FC236}">
                <a16:creationId xmlns:a16="http://schemas.microsoft.com/office/drawing/2014/main" id="{74E765CB-519A-4F05-A7A8-F5997ECAA036}"/>
              </a:ext>
            </a:extLst>
          </p:cNvPr>
          <p:cNvPicPr>
            <a:picLocks noGrp="1"/>
          </p:cNvPicPr>
          <p:nvPr>
            <p:ph sz="half" idx="1"/>
          </p:nvPr>
        </p:nvPicPr>
        <p:blipFill>
          <a:blip r:embed="rId2"/>
          <a:stretch>
            <a:fillRect/>
          </a:stretch>
        </p:blipFill>
        <p:spPr>
          <a:xfrm>
            <a:off x="496957" y="1470991"/>
            <a:ext cx="5675243" cy="5021884"/>
          </a:xfrm>
          <a:prstGeom prst="rect">
            <a:avLst/>
          </a:prstGeom>
        </p:spPr>
      </p:pic>
      <p:sp>
        <p:nvSpPr>
          <p:cNvPr id="3" name="Espace réservé du numéro de diapositive 2">
            <a:extLst>
              <a:ext uri="{FF2B5EF4-FFF2-40B4-BE49-F238E27FC236}">
                <a16:creationId xmlns:a16="http://schemas.microsoft.com/office/drawing/2014/main" id="{CC62AF32-0761-4B92-BB55-76F9793249BF}"/>
              </a:ext>
            </a:extLst>
          </p:cNvPr>
          <p:cNvSpPr>
            <a:spLocks noGrp="1"/>
          </p:cNvSpPr>
          <p:nvPr>
            <p:ph type="sldNum" sz="quarter" idx="12"/>
          </p:nvPr>
        </p:nvSpPr>
        <p:spPr/>
        <p:txBody>
          <a:bodyPr/>
          <a:lstStyle/>
          <a:p>
            <a:fld id="{740823E8-F002-403C-8EA2-E6BDD516FC69}" type="slidenum">
              <a:rPr lang="fr-FR" smtClean="0"/>
              <a:t>15</a:t>
            </a:fld>
            <a:endParaRPr lang="fr-FR" dirty="0"/>
          </a:p>
        </p:txBody>
      </p:sp>
    </p:spTree>
    <p:extLst>
      <p:ext uri="{BB962C8B-B14F-4D97-AF65-F5344CB8AC3E}">
        <p14:creationId xmlns:p14="http://schemas.microsoft.com/office/powerpoint/2010/main" val="201517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6FE3F-65F3-4700-A7F9-B23A7011A115}"/>
              </a:ext>
            </a:extLst>
          </p:cNvPr>
          <p:cNvSpPr>
            <a:spLocks noGrp="1"/>
          </p:cNvSpPr>
          <p:nvPr>
            <p:ph type="title"/>
          </p:nvPr>
        </p:nvSpPr>
        <p:spPr/>
        <p:txBody>
          <a:bodyPr/>
          <a:lstStyle/>
          <a:p>
            <a:r>
              <a:rPr lang="fr-FR" sz="6000" dirty="0">
                <a:solidFill>
                  <a:srgbClr val="000000"/>
                </a:solidFill>
                <a:effectLst/>
                <a:latin typeface="Calibri" panose="020F0502020204030204" pitchFamily="34" charset="0"/>
                <a:ea typeface="Calibri" panose="020F0502020204030204" pitchFamily="34" charset="0"/>
              </a:rPr>
              <a:t>La mise à </a:t>
            </a:r>
            <a:br>
              <a:rPr lang="fr-FR" sz="6000" dirty="0">
                <a:solidFill>
                  <a:srgbClr val="000000"/>
                </a:solidFill>
                <a:effectLst/>
                <a:latin typeface="Calibri" panose="020F0502020204030204" pitchFamily="34" charset="0"/>
                <a:ea typeface="Calibri" panose="020F0502020204030204" pitchFamily="34" charset="0"/>
              </a:rPr>
            </a:br>
            <a:r>
              <a:rPr lang="fr-FR" sz="6000" dirty="0">
                <a:solidFill>
                  <a:srgbClr val="000000"/>
                </a:solidFill>
                <a:effectLst/>
                <a:latin typeface="Calibri" panose="020F0502020204030204" pitchFamily="34" charset="0"/>
                <a:ea typeface="Calibri" panose="020F0502020204030204" pitchFamily="34" charset="0"/>
              </a:rPr>
              <a:t>jour des frais du mois courant</a:t>
            </a:r>
            <a:endParaRPr lang="fr-FR" dirty="0"/>
          </a:p>
        </p:txBody>
      </p:sp>
      <p:sp>
        <p:nvSpPr>
          <p:cNvPr id="3" name="Espace réservé du texte 2">
            <a:extLst>
              <a:ext uri="{FF2B5EF4-FFF2-40B4-BE49-F238E27FC236}">
                <a16:creationId xmlns:a16="http://schemas.microsoft.com/office/drawing/2014/main" id="{A94C16FD-C6DB-4195-83BF-C489B1BE1544}"/>
              </a:ext>
            </a:extLst>
          </p:cNvPr>
          <p:cNvSpPr>
            <a:spLocks noGrp="1"/>
          </p:cNvSpPr>
          <p:nvPr>
            <p:ph type="body" idx="1"/>
          </p:nvPr>
        </p:nvSpPr>
        <p:spPr/>
        <p:txBody>
          <a:bodyPr/>
          <a:lstStyle/>
          <a:p>
            <a:r>
              <a:rPr lang="fr-FR" dirty="0"/>
              <a:t>La saisie</a:t>
            </a:r>
          </a:p>
        </p:txBody>
      </p:sp>
      <p:sp>
        <p:nvSpPr>
          <p:cNvPr id="4" name="Espace réservé du numéro de diapositive 3">
            <a:extLst>
              <a:ext uri="{FF2B5EF4-FFF2-40B4-BE49-F238E27FC236}">
                <a16:creationId xmlns:a16="http://schemas.microsoft.com/office/drawing/2014/main" id="{AB968D0E-C8D2-40A9-8F06-A076488280A6}"/>
              </a:ext>
            </a:extLst>
          </p:cNvPr>
          <p:cNvSpPr>
            <a:spLocks noGrp="1"/>
          </p:cNvSpPr>
          <p:nvPr>
            <p:ph type="sldNum" sz="quarter" idx="12"/>
          </p:nvPr>
        </p:nvSpPr>
        <p:spPr/>
        <p:txBody>
          <a:bodyPr/>
          <a:lstStyle/>
          <a:p>
            <a:fld id="{740823E8-F002-403C-8EA2-E6BDD516FC69}" type="slidenum">
              <a:rPr lang="fr-FR" smtClean="0"/>
              <a:t>16</a:t>
            </a:fld>
            <a:endParaRPr lang="fr-FR"/>
          </a:p>
        </p:txBody>
      </p:sp>
      <p:grpSp>
        <p:nvGrpSpPr>
          <p:cNvPr id="5" name="Group 17699">
            <a:extLst>
              <a:ext uri="{FF2B5EF4-FFF2-40B4-BE49-F238E27FC236}">
                <a16:creationId xmlns:a16="http://schemas.microsoft.com/office/drawing/2014/main" id="{81422825-94F6-4BD6-B1C5-EB2EE7CC0321}"/>
              </a:ext>
            </a:extLst>
          </p:cNvPr>
          <p:cNvGrpSpPr/>
          <p:nvPr/>
        </p:nvGrpSpPr>
        <p:grpSpPr>
          <a:xfrm>
            <a:off x="4595026" y="282823"/>
            <a:ext cx="7339164" cy="3971427"/>
            <a:chOff x="540957" y="0"/>
            <a:chExt cx="4638502" cy="2805507"/>
          </a:xfrm>
        </p:grpSpPr>
        <p:sp>
          <p:nvSpPr>
            <p:cNvPr id="6" name="Rectangle 5">
              <a:extLst>
                <a:ext uri="{FF2B5EF4-FFF2-40B4-BE49-F238E27FC236}">
                  <a16:creationId xmlns:a16="http://schemas.microsoft.com/office/drawing/2014/main" id="{F80C5E2A-E2F6-4AB7-97AA-7456C7BEE6DA}"/>
                </a:ext>
              </a:extLst>
            </p:cNvPr>
            <p:cNvSpPr/>
            <p:nvPr/>
          </p:nvSpPr>
          <p:spPr>
            <a:xfrm>
              <a:off x="5137468" y="2319528"/>
              <a:ext cx="41991" cy="189248"/>
            </a:xfrm>
            <a:prstGeom prst="rect">
              <a:avLst/>
            </a:prstGeom>
            <a:ln>
              <a:noFill/>
            </a:ln>
          </p:spPr>
          <p:txBody>
            <a:bodyPr vert="horz" lIns="0" tIns="0" rIns="0" bIns="0" rtlCol="0">
              <a:noAutofit/>
            </a:bodyPr>
            <a:lstStyle/>
            <a:p>
              <a:pPr marL="6350" marR="417195" indent="-6350">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p>
          </p:txBody>
        </p:sp>
        <p:sp>
          <p:nvSpPr>
            <p:cNvPr id="7" name="Rectangle 6">
              <a:extLst>
                <a:ext uri="{FF2B5EF4-FFF2-40B4-BE49-F238E27FC236}">
                  <a16:creationId xmlns:a16="http://schemas.microsoft.com/office/drawing/2014/main" id="{FD5E6C2D-8B84-49D7-A2C7-CD2344155F6A}"/>
                </a:ext>
              </a:extLst>
            </p:cNvPr>
            <p:cNvSpPr/>
            <p:nvPr/>
          </p:nvSpPr>
          <p:spPr>
            <a:xfrm>
              <a:off x="540957" y="2602815"/>
              <a:ext cx="44592" cy="202692"/>
            </a:xfrm>
            <a:prstGeom prst="rect">
              <a:avLst/>
            </a:prstGeom>
            <a:ln>
              <a:noFill/>
            </a:ln>
          </p:spPr>
          <p:txBody>
            <a:bodyPr vert="horz" lIns="0" tIns="0" rIns="0" bIns="0" rtlCol="0">
              <a:noAutofit/>
            </a:bodyPr>
            <a:lstStyle/>
            <a:p>
              <a:pPr marL="6350" marR="417195" indent="-6350">
                <a:lnSpc>
                  <a:spcPct val="107000"/>
                </a:lnSpc>
                <a:spcAft>
                  <a:spcPts val="800"/>
                </a:spcAft>
              </a:pPr>
              <a:r>
                <a:rPr lang="fr-FR" sz="1200">
                  <a:solidFill>
                    <a:srgbClr val="243F60"/>
                  </a:solidFill>
                  <a:effectLst/>
                  <a:latin typeface="Cambria" panose="02040503050406030204" pitchFamily="18" charset="0"/>
                  <a:ea typeface="Cambria" panose="02040503050406030204" pitchFamily="18" charset="0"/>
                  <a:cs typeface="Cambria" panose="02040503050406030204" pitchFamily="18" charset="0"/>
                </a:rPr>
                <a:t> </a:t>
              </a:r>
              <a:endParaRPr lang="fr-FR"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AC953708-1C88-4D58-A056-7630C4345297}"/>
                </a:ext>
              </a:extLst>
            </p:cNvPr>
            <p:cNvSpPr/>
            <p:nvPr/>
          </p:nvSpPr>
          <p:spPr>
            <a:xfrm>
              <a:off x="1130618" y="2602815"/>
              <a:ext cx="44592" cy="202692"/>
            </a:xfrm>
            <a:prstGeom prst="rect">
              <a:avLst/>
            </a:prstGeom>
            <a:ln>
              <a:noFill/>
            </a:ln>
          </p:spPr>
          <p:txBody>
            <a:bodyPr vert="horz" lIns="0" tIns="0" rIns="0" bIns="0" rtlCol="0">
              <a:noAutofit/>
            </a:bodyPr>
            <a:lstStyle/>
            <a:p>
              <a:pPr marL="6350" marR="417195" indent="-6350">
                <a:lnSpc>
                  <a:spcPct val="107000"/>
                </a:lnSpc>
                <a:spcAft>
                  <a:spcPts val="800"/>
                </a:spcAft>
              </a:pPr>
              <a:r>
                <a:rPr lang="fr-FR" sz="1200">
                  <a:solidFill>
                    <a:srgbClr val="243F60"/>
                  </a:solidFill>
                  <a:effectLst/>
                  <a:latin typeface="Cambria" panose="02040503050406030204" pitchFamily="18" charset="0"/>
                  <a:ea typeface="Cambria" panose="02040503050406030204" pitchFamily="18" charset="0"/>
                  <a:cs typeface="Cambria" panose="02040503050406030204" pitchFamily="18" charset="0"/>
                </a:rPr>
                <a:t> </a:t>
              </a:r>
              <a:endParaRPr lang="fr-FR"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5059BD24-B694-4DE9-8CF2-532FC97CCABD}"/>
                </a:ext>
              </a:extLst>
            </p:cNvPr>
            <p:cNvSpPr/>
            <p:nvPr/>
          </p:nvSpPr>
          <p:spPr>
            <a:xfrm>
              <a:off x="1837119" y="2602815"/>
              <a:ext cx="44592" cy="202692"/>
            </a:xfrm>
            <a:prstGeom prst="rect">
              <a:avLst/>
            </a:prstGeom>
            <a:ln>
              <a:noFill/>
            </a:ln>
          </p:spPr>
          <p:txBody>
            <a:bodyPr vert="horz" lIns="0" tIns="0" rIns="0" bIns="0" rtlCol="0">
              <a:noAutofit/>
            </a:bodyPr>
            <a:lstStyle/>
            <a:p>
              <a:pPr marL="6350" marR="417195" indent="-6350">
                <a:lnSpc>
                  <a:spcPct val="107000"/>
                </a:lnSpc>
                <a:spcAft>
                  <a:spcPts val="800"/>
                </a:spcAft>
              </a:pPr>
              <a:r>
                <a:rPr lang="fr-FR" sz="1200">
                  <a:solidFill>
                    <a:srgbClr val="243F60"/>
                  </a:solidFill>
                  <a:effectLst/>
                  <a:latin typeface="Cambria" panose="02040503050406030204" pitchFamily="18" charset="0"/>
                  <a:ea typeface="Cambria" panose="02040503050406030204" pitchFamily="18" charset="0"/>
                  <a:cs typeface="Cambria" panose="02040503050406030204" pitchFamily="18" charset="0"/>
                </a:rPr>
                <a:t> </a:t>
              </a:r>
              <a:endParaRPr lang="fr-FR"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86AED18A-3B86-4580-A26D-19C620115297}"/>
                </a:ext>
              </a:extLst>
            </p:cNvPr>
            <p:cNvSpPr/>
            <p:nvPr/>
          </p:nvSpPr>
          <p:spPr>
            <a:xfrm>
              <a:off x="1870139" y="2602815"/>
              <a:ext cx="53511" cy="202692"/>
            </a:xfrm>
            <a:prstGeom prst="rect">
              <a:avLst/>
            </a:prstGeom>
            <a:ln>
              <a:noFill/>
            </a:ln>
          </p:spPr>
          <p:txBody>
            <a:bodyPr vert="horz" lIns="0" tIns="0" rIns="0" bIns="0" rtlCol="0">
              <a:noAutofit/>
            </a:bodyPr>
            <a:lstStyle/>
            <a:p>
              <a:pPr marL="6350" marR="417195" indent="-6350">
                <a:lnSpc>
                  <a:spcPct val="107000"/>
                </a:lnSpc>
                <a:spcAft>
                  <a:spcPts val="800"/>
                </a:spcAft>
              </a:pPr>
              <a:r>
                <a:rPr lang="fr-FR" sz="1200">
                  <a:solidFill>
                    <a:srgbClr val="243F60"/>
                  </a:solidFill>
                  <a:effectLst/>
                  <a:latin typeface="Cambria" panose="02040503050406030204" pitchFamily="18" charset="0"/>
                  <a:ea typeface="Cambria" panose="02040503050406030204" pitchFamily="18" charset="0"/>
                  <a:cs typeface="Cambria" panose="02040503050406030204" pitchFamily="18" charset="0"/>
                </a:rPr>
                <a:t>:</a:t>
              </a:r>
              <a:endParaRPr lang="fr-FR" sz="1100">
                <a:solidFill>
                  <a:srgbClr val="000000"/>
                </a:solidFill>
                <a:effectLst/>
                <a:latin typeface="Calibri" panose="020F0502020204030204" pitchFamily="34" charset="0"/>
                <a:ea typeface="Calibri" panose="020F0502020204030204" pitchFamily="34" charset="0"/>
              </a:endParaRPr>
            </a:p>
          </p:txBody>
        </p:sp>
        <p:pic>
          <p:nvPicPr>
            <p:cNvPr id="11" name="Picture 1036">
              <a:extLst>
                <a:ext uri="{FF2B5EF4-FFF2-40B4-BE49-F238E27FC236}">
                  <a16:creationId xmlns:a16="http://schemas.microsoft.com/office/drawing/2014/main" id="{4B47426F-9DAA-4758-8302-F5876E2D8348}"/>
                </a:ext>
              </a:extLst>
            </p:cNvPr>
            <p:cNvPicPr/>
            <p:nvPr/>
          </p:nvPicPr>
          <p:blipFill>
            <a:blip r:embed="rId2"/>
            <a:stretch>
              <a:fillRect/>
            </a:stretch>
          </p:blipFill>
          <p:spPr>
            <a:xfrm>
              <a:off x="642303" y="4699"/>
              <a:ext cx="4485259" cy="2399665"/>
            </a:xfrm>
            <a:prstGeom prst="rect">
              <a:avLst/>
            </a:prstGeom>
          </p:spPr>
        </p:pic>
        <p:sp>
          <p:nvSpPr>
            <p:cNvPr id="12" name="Shape 1037">
              <a:extLst>
                <a:ext uri="{FF2B5EF4-FFF2-40B4-BE49-F238E27FC236}">
                  <a16:creationId xmlns:a16="http://schemas.microsoft.com/office/drawing/2014/main" id="{0DD17778-37FC-4E2B-A685-8E16813BA86C}"/>
                </a:ext>
              </a:extLst>
            </p:cNvPr>
            <p:cNvSpPr/>
            <p:nvPr/>
          </p:nvSpPr>
          <p:spPr>
            <a:xfrm>
              <a:off x="637604" y="0"/>
              <a:ext cx="4494784" cy="2409190"/>
            </a:xfrm>
            <a:custGeom>
              <a:avLst/>
              <a:gdLst/>
              <a:ahLst/>
              <a:cxnLst/>
              <a:rect l="0" t="0" r="0" b="0"/>
              <a:pathLst>
                <a:path w="4494784" h="2409190">
                  <a:moveTo>
                    <a:pt x="0" y="2409190"/>
                  </a:moveTo>
                  <a:lnTo>
                    <a:pt x="4494784" y="2409190"/>
                  </a:lnTo>
                  <a:lnTo>
                    <a:pt x="4494784" y="0"/>
                  </a:lnTo>
                  <a:lnTo>
                    <a:pt x="0" y="0"/>
                  </a:lnTo>
                  <a:close/>
                </a:path>
              </a:pathLst>
            </a:custGeom>
            <a:ln w="9525" cap="flat">
              <a:round/>
            </a:ln>
          </p:spPr>
          <p:style>
            <a:lnRef idx="1">
              <a:srgbClr val="4F81BD"/>
            </a:lnRef>
            <a:fillRef idx="0">
              <a:srgbClr val="000000">
                <a:alpha val="0"/>
              </a:srgbClr>
            </a:fillRef>
            <a:effectRef idx="0">
              <a:scrgbClr r="0" g="0" b="0"/>
            </a:effectRef>
            <a:fontRef idx="none"/>
          </p:style>
          <p:txBody>
            <a:bodyPr/>
            <a:lstStyle/>
            <a:p>
              <a:endParaRPr lang="fr-FR"/>
            </a:p>
          </p:txBody>
        </p:sp>
      </p:grpSp>
    </p:spTree>
    <p:extLst>
      <p:ext uri="{BB962C8B-B14F-4D97-AF65-F5344CB8AC3E}">
        <p14:creationId xmlns:p14="http://schemas.microsoft.com/office/powerpoint/2010/main" val="1542642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7B7EC-3061-4D3A-AFD4-3E4E06C43B7B}"/>
              </a:ext>
            </a:extLst>
          </p:cNvPr>
          <p:cNvSpPr>
            <a:spLocks noGrp="1"/>
          </p:cNvSpPr>
          <p:nvPr>
            <p:ph type="title"/>
          </p:nvPr>
        </p:nvSpPr>
        <p:spPr/>
        <p:txBody>
          <a:bodyPr/>
          <a:lstStyle/>
          <a:p>
            <a:r>
              <a:rPr lang="fr-FR" dirty="0"/>
              <a:t>La route</a:t>
            </a:r>
          </a:p>
        </p:txBody>
      </p:sp>
      <p:pic>
        <p:nvPicPr>
          <p:cNvPr id="4" name="Picture 1039">
            <a:extLst>
              <a:ext uri="{FF2B5EF4-FFF2-40B4-BE49-F238E27FC236}">
                <a16:creationId xmlns:a16="http://schemas.microsoft.com/office/drawing/2014/main" id="{DA14F2BD-1C2B-405F-8F31-95975EF05080}"/>
              </a:ext>
            </a:extLst>
          </p:cNvPr>
          <p:cNvPicPr>
            <a:picLocks noGrp="1"/>
          </p:cNvPicPr>
          <p:nvPr>
            <p:ph idx="1"/>
          </p:nvPr>
        </p:nvPicPr>
        <p:blipFill>
          <a:blip r:embed="rId2"/>
          <a:stretch>
            <a:fillRect/>
          </a:stretch>
        </p:blipFill>
        <p:spPr>
          <a:xfrm>
            <a:off x="1494503" y="2290917"/>
            <a:ext cx="6911309" cy="2210440"/>
          </a:xfrm>
          <a:prstGeom prst="rect">
            <a:avLst/>
          </a:prstGeom>
        </p:spPr>
      </p:pic>
      <p:sp>
        <p:nvSpPr>
          <p:cNvPr id="3" name="Espace réservé du numéro de diapositive 2">
            <a:extLst>
              <a:ext uri="{FF2B5EF4-FFF2-40B4-BE49-F238E27FC236}">
                <a16:creationId xmlns:a16="http://schemas.microsoft.com/office/drawing/2014/main" id="{76C2D46C-2BBA-47D3-BCAE-55234ED0B463}"/>
              </a:ext>
            </a:extLst>
          </p:cNvPr>
          <p:cNvSpPr>
            <a:spLocks noGrp="1"/>
          </p:cNvSpPr>
          <p:nvPr>
            <p:ph type="sldNum" sz="quarter" idx="12"/>
          </p:nvPr>
        </p:nvSpPr>
        <p:spPr/>
        <p:txBody>
          <a:bodyPr/>
          <a:lstStyle/>
          <a:p>
            <a:fld id="{740823E8-F002-403C-8EA2-E6BDD516FC69}" type="slidenum">
              <a:rPr lang="fr-FR" smtClean="0"/>
              <a:t>17</a:t>
            </a:fld>
            <a:endParaRPr lang="fr-FR"/>
          </a:p>
        </p:txBody>
      </p:sp>
    </p:spTree>
    <p:extLst>
      <p:ext uri="{BB962C8B-B14F-4D97-AF65-F5344CB8AC3E}">
        <p14:creationId xmlns:p14="http://schemas.microsoft.com/office/powerpoint/2010/main" val="63625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48F3A-BBEE-469F-A2E8-E8D726832FC7}"/>
              </a:ext>
            </a:extLst>
          </p:cNvPr>
          <p:cNvSpPr>
            <a:spLocks noGrp="1"/>
          </p:cNvSpPr>
          <p:nvPr>
            <p:ph type="title"/>
          </p:nvPr>
        </p:nvSpPr>
        <p:spPr/>
        <p:txBody>
          <a:bodyPr/>
          <a:lstStyle/>
          <a:p>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La méthode </a:t>
            </a:r>
            <a:r>
              <a:rPr lang="fr-FR" sz="4400" b="1" i="1"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saisirFrais</a:t>
            </a:r>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du contrôleur </a:t>
            </a:r>
            <a:r>
              <a:rPr lang="fr-FR" sz="4400" b="1" i="1"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gererFraisController</a:t>
            </a:r>
            <a:endParaRPr lang="fr-FR" b="1" dirty="0"/>
          </a:p>
        </p:txBody>
      </p:sp>
      <p:sp>
        <p:nvSpPr>
          <p:cNvPr id="4" name="Espace réservé du contenu 3">
            <a:extLst>
              <a:ext uri="{FF2B5EF4-FFF2-40B4-BE49-F238E27FC236}">
                <a16:creationId xmlns:a16="http://schemas.microsoft.com/office/drawing/2014/main" id="{1248E87A-5437-4CD0-8425-BBBCB335B747}"/>
              </a:ext>
            </a:extLst>
          </p:cNvPr>
          <p:cNvSpPr>
            <a:spLocks noGrp="1"/>
          </p:cNvSpPr>
          <p:nvPr>
            <p:ph sz="half" idx="2"/>
          </p:nvPr>
        </p:nvSpPr>
        <p:spPr/>
        <p:txBody>
          <a:bodyPr>
            <a:normAutofit fontScale="77500" lnSpcReduction="20000"/>
          </a:bodyPr>
          <a:lstStyle/>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13, </a:t>
            </a:r>
            <a:r>
              <a:rPr lang="fr-FR" sz="1800" i="1" dirty="0">
                <a:solidFill>
                  <a:srgbClr val="000000"/>
                </a:solidFill>
                <a:effectLst/>
                <a:latin typeface="Calibri" panose="020F0502020204030204" pitchFamily="34" charset="0"/>
                <a:ea typeface="Calibri" panose="020F0502020204030204" pitchFamily="34" charset="0"/>
              </a:rPr>
              <a:t>$</a:t>
            </a:r>
            <a:r>
              <a:rPr lang="fr-FR" sz="1800" i="1" dirty="0" err="1">
                <a:solidFill>
                  <a:srgbClr val="000000"/>
                </a:solidFill>
                <a:effectLst/>
                <a:latin typeface="Calibri" panose="020F0502020204030204" pitchFamily="34" charset="0"/>
                <a:ea typeface="Calibri" panose="020F0502020204030204" pitchFamily="34" charset="0"/>
              </a:rPr>
              <a:t>anneeMois</a:t>
            </a:r>
            <a:r>
              <a:rPr lang="fr-FR" sz="1800" dirty="0">
                <a:solidFill>
                  <a:srgbClr val="000000"/>
                </a:solidFill>
                <a:effectLst/>
                <a:latin typeface="Calibri" panose="020F0502020204030204" pitchFamily="34" charset="0"/>
                <a:ea typeface="Calibri" panose="020F0502020204030204" pitchFamily="34" charset="0"/>
              </a:rPr>
              <a:t> récupère le tableau </a:t>
            </a:r>
            <a:r>
              <a:rPr lang="fr-FR" sz="1800" i="1" dirty="0" err="1">
                <a:solidFill>
                  <a:srgbClr val="000000"/>
                </a:solidFill>
                <a:effectLst/>
                <a:latin typeface="Calibri" panose="020F0502020204030204" pitchFamily="34" charset="0"/>
                <a:ea typeface="Calibri" panose="020F0502020204030204" pitchFamily="34" charset="0"/>
              </a:rPr>
              <a:t>annee+mois</a:t>
            </a:r>
            <a:r>
              <a:rPr lang="fr-FR" sz="1800" dirty="0">
                <a:solidFill>
                  <a:srgbClr val="000000"/>
                </a:solidFill>
                <a:effectLst/>
                <a:latin typeface="Calibri" panose="020F0502020204030204" pitchFamily="34" charset="0"/>
                <a:ea typeface="Calibri" panose="020F0502020204030204" pitchFamily="34" charset="0"/>
              </a:rPr>
              <a:t> de la date courante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14, on  extrait juste le champ </a:t>
            </a:r>
            <a:r>
              <a:rPr lang="fr-FR" sz="1800" i="1" dirty="0" err="1">
                <a:solidFill>
                  <a:srgbClr val="000000"/>
                </a:solidFill>
                <a:effectLst/>
                <a:latin typeface="Calibri" panose="020F0502020204030204" pitchFamily="34" charset="0"/>
                <a:ea typeface="Calibri" panose="020F0502020204030204" pitchFamily="34" charset="0"/>
              </a:rPr>
              <a:t>annee+mois</a:t>
            </a:r>
            <a:r>
              <a:rPr lang="fr-FR" sz="1800" dirty="0">
                <a:solidFill>
                  <a:srgbClr val="000000"/>
                </a:solidFill>
                <a:effectLst/>
                <a:latin typeface="Calibri" panose="020F0502020204030204" pitchFamily="34" charset="0"/>
                <a:ea typeface="Calibri" panose="020F0502020204030204" pitchFamily="34" charset="0"/>
              </a:rPr>
              <a:t>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15, on teste si le visiteur n’a pas encore saisi de frais pour le mois courant ; dans ce cas on va créer une nouvelle fiche de frais mensuel et 4 lignes de frais avec des valeurs nulles.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18, dans tous les cas on récupère les valeurs des lignes de frais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19 et suivantes, on crée une vue en lui passant les données nécessaires et on la retourne </a:t>
            </a:r>
          </a:p>
          <a:p>
            <a:pPr marR="50355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La ligne 26 permet de passer à la vue la méthode http (GET ici) ; en effet la même vue servira aussi à afficher les informations après un POST (après validation du formulaire). Il faut donc informer la vue afin qu’elle se comporte de manière différente si c’est un GET ou un POST </a:t>
            </a:r>
          </a:p>
          <a:p>
            <a:endParaRPr lang="fr-FR" dirty="0"/>
          </a:p>
        </p:txBody>
      </p:sp>
      <p:pic>
        <p:nvPicPr>
          <p:cNvPr id="5" name="Picture 1155">
            <a:extLst>
              <a:ext uri="{FF2B5EF4-FFF2-40B4-BE49-F238E27FC236}">
                <a16:creationId xmlns:a16="http://schemas.microsoft.com/office/drawing/2014/main" id="{B95ACBDB-8314-4EFA-8E0B-250D32167CAA}"/>
              </a:ext>
            </a:extLst>
          </p:cNvPr>
          <p:cNvPicPr>
            <a:picLocks noGrp="1"/>
          </p:cNvPicPr>
          <p:nvPr>
            <p:ph sz="half" idx="1"/>
          </p:nvPr>
        </p:nvPicPr>
        <p:blipFill>
          <a:blip r:embed="rId3"/>
          <a:stretch>
            <a:fillRect/>
          </a:stretch>
        </p:blipFill>
        <p:spPr>
          <a:xfrm>
            <a:off x="570271" y="1690689"/>
            <a:ext cx="5525729" cy="4802186"/>
          </a:xfrm>
          <a:prstGeom prst="rect">
            <a:avLst/>
          </a:prstGeom>
        </p:spPr>
      </p:pic>
      <p:sp>
        <p:nvSpPr>
          <p:cNvPr id="3" name="Espace réservé du numéro de diapositive 2">
            <a:extLst>
              <a:ext uri="{FF2B5EF4-FFF2-40B4-BE49-F238E27FC236}">
                <a16:creationId xmlns:a16="http://schemas.microsoft.com/office/drawing/2014/main" id="{D04225D5-02A9-4A3A-A95A-A76A8AA3B7BE}"/>
              </a:ext>
            </a:extLst>
          </p:cNvPr>
          <p:cNvSpPr>
            <a:spLocks noGrp="1"/>
          </p:cNvSpPr>
          <p:nvPr>
            <p:ph type="sldNum" sz="quarter" idx="12"/>
          </p:nvPr>
        </p:nvSpPr>
        <p:spPr/>
        <p:txBody>
          <a:bodyPr/>
          <a:lstStyle/>
          <a:p>
            <a:fld id="{740823E8-F002-403C-8EA2-E6BDD516FC69}" type="slidenum">
              <a:rPr lang="fr-FR" smtClean="0"/>
              <a:t>18</a:t>
            </a:fld>
            <a:endParaRPr lang="fr-FR" dirty="0"/>
          </a:p>
        </p:txBody>
      </p:sp>
    </p:spTree>
    <p:extLst>
      <p:ext uri="{BB962C8B-B14F-4D97-AF65-F5344CB8AC3E}">
        <p14:creationId xmlns:p14="http://schemas.microsoft.com/office/powerpoint/2010/main" val="3141301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E3A498-B8F4-4C01-9535-BED2754504B5}"/>
              </a:ext>
            </a:extLst>
          </p:cNvPr>
          <p:cNvSpPr>
            <a:spLocks noGrp="1"/>
          </p:cNvSpPr>
          <p:nvPr>
            <p:ph type="title"/>
          </p:nvPr>
        </p:nvSpPr>
        <p:spPr/>
        <p:txBody>
          <a:bodyPr/>
          <a:lstStyle/>
          <a:p>
            <a:r>
              <a:rPr lang="fr-FR" dirty="0"/>
              <a:t>La vue</a:t>
            </a:r>
          </a:p>
        </p:txBody>
      </p:sp>
      <p:sp>
        <p:nvSpPr>
          <p:cNvPr id="4" name="Espace réservé du contenu 3">
            <a:extLst>
              <a:ext uri="{FF2B5EF4-FFF2-40B4-BE49-F238E27FC236}">
                <a16:creationId xmlns:a16="http://schemas.microsoft.com/office/drawing/2014/main" id="{E46B1022-4CA0-48BF-B1D3-C24CAB34A235}"/>
              </a:ext>
            </a:extLst>
          </p:cNvPr>
          <p:cNvSpPr>
            <a:spLocks noGrp="1"/>
          </p:cNvSpPr>
          <p:nvPr>
            <p:ph sz="half" idx="2"/>
          </p:nvPr>
        </p:nvSpPr>
        <p:spPr/>
        <p:txBody>
          <a:bodyPr/>
          <a:lstStyle/>
          <a:p>
            <a:pPr marR="41719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Lignes 11 et 12, on ajoute deux vues conditionnelles, l’une pour indiquer les erreurs (champs non numériques) l’autre pour afficher un message dans le cas favorable </a:t>
            </a:r>
          </a:p>
          <a:p>
            <a:pPr marR="41719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13, on utilise une forme sophistiquée du </a:t>
            </a:r>
            <a:r>
              <a:rPr lang="fr-FR" sz="1800" i="1" dirty="0" err="1">
                <a:solidFill>
                  <a:srgbClr val="000000"/>
                </a:solidFill>
                <a:effectLst/>
                <a:latin typeface="Calibri" panose="020F0502020204030204" pitchFamily="34" charset="0"/>
                <a:ea typeface="Calibri" panose="020F0502020204030204" pitchFamily="34" charset="0"/>
              </a:rPr>
              <a:t>foreach</a:t>
            </a:r>
            <a:r>
              <a:rPr lang="fr-FR" sz="1800" dirty="0">
                <a:solidFill>
                  <a:srgbClr val="000000"/>
                </a:solidFill>
                <a:effectLst/>
                <a:latin typeface="Calibri" panose="020F0502020204030204" pitchFamily="34" charset="0"/>
                <a:ea typeface="Calibri" panose="020F0502020204030204" pitchFamily="34" charset="0"/>
              </a:rPr>
              <a:t> qui permet de récupérer </a:t>
            </a:r>
            <a:r>
              <a:rPr lang="fr-FR" sz="1800" b="1" dirty="0">
                <a:solidFill>
                  <a:srgbClr val="000000"/>
                </a:solidFill>
                <a:effectLst/>
                <a:latin typeface="Calibri" panose="020F0502020204030204" pitchFamily="34" charset="0"/>
                <a:ea typeface="Calibri" panose="020F0502020204030204" pitchFamily="34" charset="0"/>
              </a:rPr>
              <a:t>clé et valeur</a:t>
            </a:r>
            <a:r>
              <a:rPr lang="fr-FR" sz="1800" dirty="0">
                <a:solidFill>
                  <a:srgbClr val="000000"/>
                </a:solidFill>
                <a:effectLst/>
                <a:latin typeface="Calibri" panose="020F0502020204030204" pitchFamily="34" charset="0"/>
                <a:ea typeface="Calibri" panose="020F0502020204030204" pitchFamily="34" charset="0"/>
              </a:rPr>
              <a:t> à chaque tour de boucle  </a:t>
            </a:r>
          </a:p>
          <a:p>
            <a:pPr marR="41719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19 et 25, Blade a ajouté un objet </a:t>
            </a:r>
            <a:r>
              <a:rPr lang="fr-FR" sz="1800" b="1" i="1" dirty="0">
                <a:solidFill>
                  <a:srgbClr val="000000"/>
                </a:solidFill>
                <a:effectLst/>
                <a:latin typeface="Calibri" panose="020F0502020204030204" pitchFamily="34" charset="0"/>
                <a:ea typeface="Calibri" panose="020F0502020204030204" pitchFamily="34" charset="0"/>
              </a:rPr>
              <a:t>$</a:t>
            </a:r>
            <a:r>
              <a:rPr lang="fr-FR" sz="1800" b="1" i="1" dirty="0" err="1">
                <a:solidFill>
                  <a:srgbClr val="000000"/>
                </a:solidFill>
                <a:effectLst/>
                <a:latin typeface="Calibri" panose="020F0502020204030204" pitchFamily="34" charset="0"/>
                <a:ea typeface="Calibri" panose="020F0502020204030204" pitchFamily="34" charset="0"/>
              </a:rPr>
              <a:t>loop</a:t>
            </a:r>
            <a:r>
              <a:rPr lang="fr-FR" sz="1800" dirty="0">
                <a:solidFill>
                  <a:srgbClr val="000000"/>
                </a:solidFill>
                <a:effectLst/>
                <a:latin typeface="Calibri" panose="020F0502020204030204" pitchFamily="34" charset="0"/>
                <a:ea typeface="Calibri" panose="020F0502020204030204" pitchFamily="34" charset="0"/>
              </a:rPr>
              <a:t> bien sympathique dans une boucle ; ici on peut récupérer l’index</a:t>
            </a:r>
          </a:p>
        </p:txBody>
      </p:sp>
      <p:pic>
        <p:nvPicPr>
          <p:cNvPr id="5" name="Picture 1322">
            <a:extLst>
              <a:ext uri="{FF2B5EF4-FFF2-40B4-BE49-F238E27FC236}">
                <a16:creationId xmlns:a16="http://schemas.microsoft.com/office/drawing/2014/main" id="{1FD0F1D9-1515-4BA8-934A-4BB43AFFCCBC}"/>
              </a:ext>
            </a:extLst>
          </p:cNvPr>
          <p:cNvPicPr>
            <a:picLocks noGrp="1"/>
          </p:cNvPicPr>
          <p:nvPr>
            <p:ph sz="half" idx="1"/>
          </p:nvPr>
        </p:nvPicPr>
        <p:blipFill>
          <a:blip r:embed="rId3"/>
          <a:stretch>
            <a:fillRect/>
          </a:stretch>
        </p:blipFill>
        <p:spPr>
          <a:xfrm>
            <a:off x="521110" y="1825625"/>
            <a:ext cx="5574890" cy="4667250"/>
          </a:xfrm>
          <a:prstGeom prst="rect">
            <a:avLst/>
          </a:prstGeom>
        </p:spPr>
      </p:pic>
      <p:sp>
        <p:nvSpPr>
          <p:cNvPr id="3" name="Espace réservé du numéro de diapositive 2">
            <a:extLst>
              <a:ext uri="{FF2B5EF4-FFF2-40B4-BE49-F238E27FC236}">
                <a16:creationId xmlns:a16="http://schemas.microsoft.com/office/drawing/2014/main" id="{466E2DE3-AE72-4409-ACFD-5AB921A7A8FF}"/>
              </a:ext>
            </a:extLst>
          </p:cNvPr>
          <p:cNvSpPr>
            <a:spLocks noGrp="1"/>
          </p:cNvSpPr>
          <p:nvPr>
            <p:ph type="sldNum" sz="quarter" idx="12"/>
          </p:nvPr>
        </p:nvSpPr>
        <p:spPr/>
        <p:txBody>
          <a:bodyPr/>
          <a:lstStyle/>
          <a:p>
            <a:fld id="{740823E8-F002-403C-8EA2-E6BDD516FC69}" type="slidenum">
              <a:rPr lang="fr-FR" smtClean="0"/>
              <a:t>19</a:t>
            </a:fld>
            <a:endParaRPr lang="fr-FR" dirty="0"/>
          </a:p>
        </p:txBody>
      </p:sp>
    </p:spTree>
    <p:extLst>
      <p:ext uri="{BB962C8B-B14F-4D97-AF65-F5344CB8AC3E}">
        <p14:creationId xmlns:p14="http://schemas.microsoft.com/office/powerpoint/2010/main" val="54404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8CC9A3-B927-4D59-AF68-0A99E1E881FF}"/>
              </a:ext>
            </a:extLst>
          </p:cNvPr>
          <p:cNvSpPr>
            <a:spLocks noGrp="1"/>
          </p:cNvSpPr>
          <p:nvPr>
            <p:ph type="title"/>
          </p:nvPr>
        </p:nvSpPr>
        <p:spPr/>
        <p:txBody>
          <a:bodyPr/>
          <a:lstStyle/>
          <a:p>
            <a:r>
              <a:rPr lang="fr-FR" dirty="0"/>
              <a:t>Conseils</a:t>
            </a:r>
          </a:p>
        </p:txBody>
      </p:sp>
      <p:sp>
        <p:nvSpPr>
          <p:cNvPr id="3" name="Espace réservé du contenu 2">
            <a:extLst>
              <a:ext uri="{FF2B5EF4-FFF2-40B4-BE49-F238E27FC236}">
                <a16:creationId xmlns:a16="http://schemas.microsoft.com/office/drawing/2014/main" id="{712D9244-CAE5-48B2-A27A-5654CC203737}"/>
              </a:ext>
            </a:extLst>
          </p:cNvPr>
          <p:cNvSpPr>
            <a:spLocks noGrp="1"/>
          </p:cNvSpPr>
          <p:nvPr>
            <p:ph idx="1"/>
          </p:nvPr>
        </p:nvSpPr>
        <p:spPr/>
        <p:txBody>
          <a:bodyPr/>
          <a:lstStyle/>
          <a:p>
            <a:r>
              <a:rPr lang="fr-FR" dirty="0"/>
              <a:t>Ne modifier que ce qui est pertinent dans l’existant </a:t>
            </a:r>
          </a:p>
          <a:p>
            <a:pPr lvl="1"/>
            <a:r>
              <a:rPr lang="fr-FR" dirty="0"/>
              <a:t>Cela suppose d’analyser le code</a:t>
            </a:r>
          </a:p>
          <a:p>
            <a:r>
              <a:rPr lang="fr-FR" dirty="0"/>
              <a:t>Faire du DRY</a:t>
            </a:r>
          </a:p>
        </p:txBody>
      </p:sp>
      <p:sp>
        <p:nvSpPr>
          <p:cNvPr id="4" name="Espace réservé du numéro de diapositive 3">
            <a:extLst>
              <a:ext uri="{FF2B5EF4-FFF2-40B4-BE49-F238E27FC236}">
                <a16:creationId xmlns:a16="http://schemas.microsoft.com/office/drawing/2014/main" id="{1DCF76BE-8FD5-4339-867A-22EB994811CC}"/>
              </a:ext>
            </a:extLst>
          </p:cNvPr>
          <p:cNvSpPr>
            <a:spLocks noGrp="1"/>
          </p:cNvSpPr>
          <p:nvPr>
            <p:ph type="sldNum" sz="quarter" idx="12"/>
          </p:nvPr>
        </p:nvSpPr>
        <p:spPr/>
        <p:txBody>
          <a:bodyPr/>
          <a:lstStyle/>
          <a:p>
            <a:fld id="{740823E8-F002-403C-8EA2-E6BDD516FC69}" type="slidenum">
              <a:rPr lang="fr-FR" smtClean="0"/>
              <a:t>2</a:t>
            </a:fld>
            <a:endParaRPr lang="fr-FR"/>
          </a:p>
        </p:txBody>
      </p:sp>
    </p:spTree>
    <p:extLst>
      <p:ext uri="{BB962C8B-B14F-4D97-AF65-F5344CB8AC3E}">
        <p14:creationId xmlns:p14="http://schemas.microsoft.com/office/powerpoint/2010/main" val="1835079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6FE3F-65F3-4700-A7F9-B23A7011A115}"/>
              </a:ext>
            </a:extLst>
          </p:cNvPr>
          <p:cNvSpPr>
            <a:spLocks noGrp="1"/>
          </p:cNvSpPr>
          <p:nvPr>
            <p:ph type="title"/>
          </p:nvPr>
        </p:nvSpPr>
        <p:spPr/>
        <p:txBody>
          <a:bodyPr/>
          <a:lstStyle/>
          <a:p>
            <a:r>
              <a:rPr lang="fr-FR" sz="6000" dirty="0">
                <a:solidFill>
                  <a:srgbClr val="000000"/>
                </a:solidFill>
                <a:effectLst/>
                <a:latin typeface="Calibri" panose="020F0502020204030204" pitchFamily="34" charset="0"/>
                <a:ea typeface="Calibri" panose="020F0502020204030204" pitchFamily="34" charset="0"/>
              </a:rPr>
              <a:t>La mise à jour des frais du mois courant</a:t>
            </a:r>
            <a:endParaRPr lang="fr-FR" dirty="0"/>
          </a:p>
        </p:txBody>
      </p:sp>
      <p:sp>
        <p:nvSpPr>
          <p:cNvPr id="3" name="Espace réservé du texte 2">
            <a:extLst>
              <a:ext uri="{FF2B5EF4-FFF2-40B4-BE49-F238E27FC236}">
                <a16:creationId xmlns:a16="http://schemas.microsoft.com/office/drawing/2014/main" id="{A94C16FD-C6DB-4195-83BF-C489B1BE1544}"/>
              </a:ext>
            </a:extLst>
          </p:cNvPr>
          <p:cNvSpPr>
            <a:spLocks noGrp="1"/>
          </p:cNvSpPr>
          <p:nvPr>
            <p:ph type="body" idx="1"/>
          </p:nvPr>
        </p:nvSpPr>
        <p:spPr/>
        <p:txBody>
          <a:bodyPr/>
          <a:lstStyle/>
          <a:p>
            <a:r>
              <a:rPr lang="fr-FR" dirty="0"/>
              <a:t>La validation</a:t>
            </a:r>
          </a:p>
        </p:txBody>
      </p:sp>
      <p:sp>
        <p:nvSpPr>
          <p:cNvPr id="4" name="Espace réservé du numéro de diapositive 3">
            <a:extLst>
              <a:ext uri="{FF2B5EF4-FFF2-40B4-BE49-F238E27FC236}">
                <a16:creationId xmlns:a16="http://schemas.microsoft.com/office/drawing/2014/main" id="{238CACFE-E7D3-4156-8B88-5929E835B186}"/>
              </a:ext>
            </a:extLst>
          </p:cNvPr>
          <p:cNvSpPr>
            <a:spLocks noGrp="1"/>
          </p:cNvSpPr>
          <p:nvPr>
            <p:ph type="sldNum" sz="quarter" idx="12"/>
          </p:nvPr>
        </p:nvSpPr>
        <p:spPr/>
        <p:txBody>
          <a:bodyPr/>
          <a:lstStyle/>
          <a:p>
            <a:fld id="{740823E8-F002-403C-8EA2-E6BDD516FC69}" type="slidenum">
              <a:rPr lang="fr-FR" smtClean="0"/>
              <a:t>20</a:t>
            </a:fld>
            <a:endParaRPr lang="fr-FR"/>
          </a:p>
        </p:txBody>
      </p:sp>
    </p:spTree>
    <p:extLst>
      <p:ext uri="{BB962C8B-B14F-4D97-AF65-F5344CB8AC3E}">
        <p14:creationId xmlns:p14="http://schemas.microsoft.com/office/powerpoint/2010/main" val="1213151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7B7EC-3061-4D3A-AFD4-3E4E06C43B7B}"/>
              </a:ext>
            </a:extLst>
          </p:cNvPr>
          <p:cNvSpPr>
            <a:spLocks noGrp="1"/>
          </p:cNvSpPr>
          <p:nvPr>
            <p:ph type="title"/>
          </p:nvPr>
        </p:nvSpPr>
        <p:spPr/>
        <p:txBody>
          <a:bodyPr/>
          <a:lstStyle/>
          <a:p>
            <a:r>
              <a:rPr lang="fr-FR" dirty="0"/>
              <a:t>La route</a:t>
            </a:r>
          </a:p>
        </p:txBody>
      </p:sp>
      <p:pic>
        <p:nvPicPr>
          <p:cNvPr id="6" name="Picture 1396">
            <a:extLst>
              <a:ext uri="{FF2B5EF4-FFF2-40B4-BE49-F238E27FC236}">
                <a16:creationId xmlns:a16="http://schemas.microsoft.com/office/drawing/2014/main" id="{0D111766-4C43-4597-9000-A55D39DB83FC}"/>
              </a:ext>
            </a:extLst>
          </p:cNvPr>
          <p:cNvPicPr>
            <a:picLocks noGrp="1"/>
          </p:cNvPicPr>
          <p:nvPr>
            <p:ph idx="1"/>
          </p:nvPr>
        </p:nvPicPr>
        <p:blipFill>
          <a:blip r:embed="rId2"/>
          <a:stretch>
            <a:fillRect/>
          </a:stretch>
        </p:blipFill>
        <p:spPr>
          <a:xfrm>
            <a:off x="1946366" y="2011680"/>
            <a:ext cx="6735671" cy="2456339"/>
          </a:xfrm>
          <a:prstGeom prst="rect">
            <a:avLst/>
          </a:prstGeom>
        </p:spPr>
      </p:pic>
      <p:sp>
        <p:nvSpPr>
          <p:cNvPr id="3" name="Espace réservé du numéro de diapositive 2">
            <a:extLst>
              <a:ext uri="{FF2B5EF4-FFF2-40B4-BE49-F238E27FC236}">
                <a16:creationId xmlns:a16="http://schemas.microsoft.com/office/drawing/2014/main" id="{EC1CA4A7-FA4D-42D4-9FBE-2A5B164429C3}"/>
              </a:ext>
            </a:extLst>
          </p:cNvPr>
          <p:cNvSpPr>
            <a:spLocks noGrp="1"/>
          </p:cNvSpPr>
          <p:nvPr>
            <p:ph type="sldNum" sz="quarter" idx="12"/>
          </p:nvPr>
        </p:nvSpPr>
        <p:spPr/>
        <p:txBody>
          <a:bodyPr/>
          <a:lstStyle/>
          <a:p>
            <a:fld id="{740823E8-F002-403C-8EA2-E6BDD516FC69}" type="slidenum">
              <a:rPr lang="fr-FR" smtClean="0"/>
              <a:t>21</a:t>
            </a:fld>
            <a:endParaRPr lang="fr-FR"/>
          </a:p>
        </p:txBody>
      </p:sp>
    </p:spTree>
    <p:extLst>
      <p:ext uri="{BB962C8B-B14F-4D97-AF65-F5344CB8AC3E}">
        <p14:creationId xmlns:p14="http://schemas.microsoft.com/office/powerpoint/2010/main" val="57172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48F3A-BBEE-469F-A2E8-E8D726832FC7}"/>
              </a:ext>
            </a:extLst>
          </p:cNvPr>
          <p:cNvSpPr>
            <a:spLocks noGrp="1"/>
          </p:cNvSpPr>
          <p:nvPr>
            <p:ph type="title"/>
          </p:nvPr>
        </p:nvSpPr>
        <p:spPr/>
        <p:txBody>
          <a:bodyPr/>
          <a:lstStyle/>
          <a:p>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La méthode </a:t>
            </a:r>
            <a:r>
              <a:rPr lang="fr-FR" sz="4400" b="1" i="1"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sauvegarderFrais</a:t>
            </a:r>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du contrôleur </a:t>
            </a:r>
            <a:r>
              <a:rPr lang="fr-FR" sz="4400" b="1" i="1" dirty="0" err="1">
                <a:solidFill>
                  <a:srgbClr val="243F60"/>
                </a:solidFill>
                <a:effectLst/>
                <a:latin typeface="Cambria" panose="02040503050406030204" pitchFamily="18" charset="0"/>
                <a:ea typeface="Cambria" panose="02040503050406030204" pitchFamily="18" charset="0"/>
                <a:cs typeface="Cambria" panose="02040503050406030204" pitchFamily="18" charset="0"/>
              </a:rPr>
              <a:t>gererFraisController</a:t>
            </a:r>
            <a:endParaRPr lang="fr-FR" b="1" dirty="0"/>
          </a:p>
        </p:txBody>
      </p:sp>
      <p:sp>
        <p:nvSpPr>
          <p:cNvPr id="4" name="Espace réservé du contenu 3">
            <a:extLst>
              <a:ext uri="{FF2B5EF4-FFF2-40B4-BE49-F238E27FC236}">
                <a16:creationId xmlns:a16="http://schemas.microsoft.com/office/drawing/2014/main" id="{1248E87A-5437-4CD0-8425-BBBCB335B747}"/>
              </a:ext>
            </a:extLst>
          </p:cNvPr>
          <p:cNvSpPr>
            <a:spLocks noGrp="1"/>
          </p:cNvSpPr>
          <p:nvPr>
            <p:ph sz="half" idx="2"/>
          </p:nvPr>
        </p:nvSpPr>
        <p:spPr/>
        <p:txBody>
          <a:bodyPr>
            <a:normAutofit/>
          </a:bodyPr>
          <a:lstStyle/>
          <a:p>
            <a:pPr marR="41719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Les lignes 42 à 44 vérifient que les données sont numériques </a:t>
            </a:r>
          </a:p>
          <a:p>
            <a:pPr marR="417195">
              <a:lnSpc>
                <a:spcPct val="112000"/>
              </a:lnSpc>
              <a:spcAft>
                <a:spcPts val="215"/>
              </a:spcAft>
            </a:pPr>
            <a:r>
              <a:rPr lang="fr-FR" sz="1800" dirty="0">
                <a:solidFill>
                  <a:srgbClr val="000000"/>
                </a:solidFill>
                <a:effectLst/>
                <a:latin typeface="Calibri" panose="020F0502020204030204" pitchFamily="34" charset="0"/>
                <a:ea typeface="Calibri" panose="020F0502020204030204" pitchFamily="34" charset="0"/>
              </a:rPr>
              <a:t>Ligne 52, on gère le cas favorable </a:t>
            </a:r>
          </a:p>
          <a:p>
            <a:pPr marR="417195">
              <a:lnSpc>
                <a:spcPct val="107000"/>
              </a:lnSpc>
              <a:spcAft>
                <a:spcPts val="90"/>
              </a:spcAft>
            </a:pPr>
            <a:r>
              <a:rPr lang="fr-FR" sz="1800" dirty="0">
                <a:solidFill>
                  <a:srgbClr val="000000"/>
                </a:solidFill>
                <a:effectLst/>
                <a:latin typeface="Calibri" panose="020F0502020204030204" pitchFamily="34" charset="0"/>
                <a:ea typeface="Calibri" panose="020F0502020204030204" pitchFamily="34" charset="0"/>
              </a:rPr>
              <a:t>Remarquez qu’il n’ait pas fait appel à la base de données pour afficher la vue retournée (cf. les explications plus haut)  </a:t>
            </a:r>
          </a:p>
          <a:p>
            <a:endParaRPr lang="fr-FR" dirty="0"/>
          </a:p>
        </p:txBody>
      </p:sp>
      <p:sp>
        <p:nvSpPr>
          <p:cNvPr id="6" name="Espace réservé du contenu 5">
            <a:extLst>
              <a:ext uri="{FF2B5EF4-FFF2-40B4-BE49-F238E27FC236}">
                <a16:creationId xmlns:a16="http://schemas.microsoft.com/office/drawing/2014/main" id="{306EC7B3-11BC-4B24-8BB8-593C2E076C70}"/>
              </a:ext>
            </a:extLst>
          </p:cNvPr>
          <p:cNvSpPr>
            <a:spLocks noGrp="1"/>
          </p:cNvSpPr>
          <p:nvPr>
            <p:ph sz="half" idx="1"/>
          </p:nvPr>
        </p:nvSpPr>
        <p:spPr/>
        <p:txBody>
          <a:bodyPr/>
          <a:lstStyle/>
          <a:p>
            <a:endParaRPr lang="fr-FR"/>
          </a:p>
        </p:txBody>
      </p:sp>
      <p:pic>
        <p:nvPicPr>
          <p:cNvPr id="7" name="Picture 1398">
            <a:extLst>
              <a:ext uri="{FF2B5EF4-FFF2-40B4-BE49-F238E27FC236}">
                <a16:creationId xmlns:a16="http://schemas.microsoft.com/office/drawing/2014/main" id="{B85B3CA9-6129-4E69-825A-964CB6B7673D}"/>
              </a:ext>
            </a:extLst>
          </p:cNvPr>
          <p:cNvPicPr/>
          <p:nvPr/>
        </p:nvPicPr>
        <p:blipFill>
          <a:blip r:embed="rId2"/>
          <a:stretch>
            <a:fillRect/>
          </a:stretch>
        </p:blipFill>
        <p:spPr>
          <a:xfrm>
            <a:off x="411480" y="1690688"/>
            <a:ext cx="5760720" cy="5086350"/>
          </a:xfrm>
          <a:prstGeom prst="rect">
            <a:avLst/>
          </a:prstGeom>
        </p:spPr>
      </p:pic>
      <p:sp>
        <p:nvSpPr>
          <p:cNvPr id="3" name="Espace réservé du numéro de diapositive 2">
            <a:extLst>
              <a:ext uri="{FF2B5EF4-FFF2-40B4-BE49-F238E27FC236}">
                <a16:creationId xmlns:a16="http://schemas.microsoft.com/office/drawing/2014/main" id="{205DA904-3F75-496B-92B1-435A262F732C}"/>
              </a:ext>
            </a:extLst>
          </p:cNvPr>
          <p:cNvSpPr>
            <a:spLocks noGrp="1"/>
          </p:cNvSpPr>
          <p:nvPr>
            <p:ph type="sldNum" sz="quarter" idx="12"/>
          </p:nvPr>
        </p:nvSpPr>
        <p:spPr/>
        <p:txBody>
          <a:bodyPr/>
          <a:lstStyle/>
          <a:p>
            <a:fld id="{740823E8-F002-403C-8EA2-E6BDD516FC69}" type="slidenum">
              <a:rPr lang="fr-FR" smtClean="0"/>
              <a:t>22</a:t>
            </a:fld>
            <a:endParaRPr lang="fr-FR" dirty="0"/>
          </a:p>
        </p:txBody>
      </p:sp>
    </p:spTree>
    <p:extLst>
      <p:ext uri="{BB962C8B-B14F-4D97-AF65-F5344CB8AC3E}">
        <p14:creationId xmlns:p14="http://schemas.microsoft.com/office/powerpoint/2010/main" val="162470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D0E9EC-6AA5-429E-AFEE-EBE822729C08}"/>
              </a:ext>
            </a:extLst>
          </p:cNvPr>
          <p:cNvSpPr>
            <a:spLocks noGrp="1"/>
          </p:cNvSpPr>
          <p:nvPr>
            <p:ph type="title"/>
          </p:nvPr>
        </p:nvSpPr>
        <p:spPr/>
        <p:txBody>
          <a:bodyPr>
            <a:normAutofit/>
          </a:bodyPr>
          <a:lstStyle/>
          <a:p>
            <a:pPr marL="342900" lvl="0" indent="-342900">
              <a:lnSpc>
                <a:spcPct val="107000"/>
              </a:lnSpc>
              <a:spcBef>
                <a:spcPts val="1200"/>
              </a:spcBef>
            </a:pPr>
            <a:r>
              <a:rPr lang="fr-FR" sz="44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Debugger votre programme</a:t>
            </a:r>
            <a:endParaRPr lang="fr-FR" dirty="0"/>
          </a:p>
        </p:txBody>
      </p:sp>
      <p:sp>
        <p:nvSpPr>
          <p:cNvPr id="3" name="Espace réservé du contenu 2">
            <a:extLst>
              <a:ext uri="{FF2B5EF4-FFF2-40B4-BE49-F238E27FC236}">
                <a16:creationId xmlns:a16="http://schemas.microsoft.com/office/drawing/2014/main" id="{E3130429-0BD5-4200-9336-2696DC963A1A}"/>
              </a:ext>
            </a:extLst>
          </p:cNvPr>
          <p:cNvSpPr>
            <a:spLocks noGrp="1"/>
          </p:cNvSpPr>
          <p:nvPr>
            <p:ph idx="1"/>
          </p:nvPr>
        </p:nvSpPr>
        <p:spPr/>
        <p:txBody>
          <a:bodyPr/>
          <a:lstStyle/>
          <a:p>
            <a:pPr marL="342900" lvl="0" indent="-342900">
              <a:lnSpc>
                <a:spcPct val="107000"/>
              </a:lnSpc>
              <a:buFont typeface="+mj-lt"/>
              <a:buAutoNum type="arabicPeriod"/>
            </a:pPr>
            <a:r>
              <a:rPr lang="fr-FR" sz="2800" dirty="0">
                <a:effectLst/>
                <a:latin typeface="Calibri" panose="020F0502020204030204" pitchFamily="34" charset="0"/>
                <a:ea typeface="Calibri" panose="020F0502020204030204" pitchFamily="34" charset="0"/>
                <a:cs typeface="Times New Roman" panose="02020603050405020304" pitchFamily="18" charset="0"/>
              </a:rPr>
              <a:t>L'instruction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dd() </a:t>
            </a:r>
            <a:r>
              <a:rPr lang="fr-FR" sz="2800" dirty="0">
                <a:effectLst/>
                <a:latin typeface="Calibri" panose="020F0502020204030204" pitchFamily="34" charset="0"/>
                <a:ea typeface="Calibri" panose="020F0502020204030204" pitchFamily="34" charset="0"/>
                <a:cs typeface="Times New Roman" panose="02020603050405020304" pitchFamily="18" charset="0"/>
              </a:rPr>
              <a:t>affiche les données passées en paramètre et stoppe le programme</a:t>
            </a:r>
          </a:p>
          <a:p>
            <a:pPr marL="342900" lvl="0" indent="-342900">
              <a:lnSpc>
                <a:spcPct val="107000"/>
              </a:lnSpc>
              <a:buFont typeface="+mj-lt"/>
              <a:buAutoNum type="arabicPeriod"/>
            </a:pPr>
            <a:r>
              <a:rPr lang="fr-FR" sz="2800" dirty="0">
                <a:effectLst/>
                <a:latin typeface="Calibri" panose="020F0502020204030204" pitchFamily="34" charset="0"/>
                <a:ea typeface="Calibri" panose="020F0502020204030204" pitchFamily="34" charset="0"/>
                <a:cs typeface="Times New Roman" panose="02020603050405020304" pitchFamily="18" charset="0"/>
              </a:rPr>
              <a:t>L'instruction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dump()</a:t>
            </a:r>
            <a:r>
              <a:rPr lang="fr-FR" sz="2800" dirty="0">
                <a:effectLst/>
                <a:latin typeface="Calibri" panose="020F0502020204030204" pitchFamily="34" charset="0"/>
                <a:ea typeface="Calibri" panose="020F0502020204030204" pitchFamily="34" charset="0"/>
                <a:cs typeface="Times New Roman" panose="02020603050405020304" pitchFamily="18" charset="0"/>
              </a:rPr>
              <a:t> affiche les données passées en paramètre et continue l'exécution</a:t>
            </a:r>
          </a:p>
          <a:p>
            <a:pPr marL="342900" lvl="0" indent="-342900">
              <a:lnSpc>
                <a:spcPct val="107000"/>
              </a:lnSpc>
              <a:spcAft>
                <a:spcPts val="800"/>
              </a:spcAft>
              <a:buFont typeface="+mj-lt"/>
              <a:buAutoNum type="arabicPeriod"/>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log sont visibles dans le répertoire </a:t>
            </a:r>
            <a:r>
              <a:rPr lang="fr-FR" sz="2800" b="1" dirty="0" err="1">
                <a:effectLst/>
                <a:latin typeface="Calibri" panose="020F0502020204030204" pitchFamily="34" charset="0"/>
                <a:ea typeface="Calibri" panose="020F0502020204030204" pitchFamily="34" charset="0"/>
                <a:cs typeface="Times New Roman" panose="02020603050405020304" pitchFamily="18" charset="0"/>
              </a:rPr>
              <a:t>storage</a:t>
            </a:r>
            <a:r>
              <a:rPr lang="fr-FR" sz="2800" b="1" dirty="0">
                <a:effectLst/>
                <a:latin typeface="Calibri" panose="020F0502020204030204" pitchFamily="34" charset="0"/>
                <a:ea typeface="Calibri" panose="020F0502020204030204" pitchFamily="34" charset="0"/>
                <a:cs typeface="Times New Roman" panose="02020603050405020304" pitchFamily="18" charset="0"/>
              </a:rPr>
              <a:t>/logs</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a:extLst>
              <a:ext uri="{FF2B5EF4-FFF2-40B4-BE49-F238E27FC236}">
                <a16:creationId xmlns:a16="http://schemas.microsoft.com/office/drawing/2014/main" id="{4E24FDBA-9D7B-4C29-8A9B-5D601D69C84E}"/>
              </a:ext>
            </a:extLst>
          </p:cNvPr>
          <p:cNvSpPr>
            <a:spLocks noGrp="1"/>
          </p:cNvSpPr>
          <p:nvPr>
            <p:ph type="sldNum" sz="quarter" idx="12"/>
          </p:nvPr>
        </p:nvSpPr>
        <p:spPr/>
        <p:txBody>
          <a:bodyPr/>
          <a:lstStyle/>
          <a:p>
            <a:fld id="{740823E8-F002-403C-8EA2-E6BDD516FC69}" type="slidenum">
              <a:rPr lang="fr-FR" smtClean="0"/>
              <a:t>3</a:t>
            </a:fld>
            <a:endParaRPr lang="fr-FR"/>
          </a:p>
        </p:txBody>
      </p:sp>
    </p:spTree>
    <p:extLst>
      <p:ext uri="{BB962C8B-B14F-4D97-AF65-F5344CB8AC3E}">
        <p14:creationId xmlns:p14="http://schemas.microsoft.com/office/powerpoint/2010/main" val="257656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12AD4-5D5F-48D5-A3C5-D75FA008D602}"/>
              </a:ext>
            </a:extLst>
          </p:cNvPr>
          <p:cNvSpPr>
            <a:spLocks noGrp="1"/>
          </p:cNvSpPr>
          <p:nvPr>
            <p:ph type="title"/>
          </p:nvPr>
        </p:nvSpPr>
        <p:spPr/>
        <p:txBody>
          <a:bodyPr/>
          <a:lstStyle/>
          <a:p>
            <a:r>
              <a:rPr lang="fr-FR" dirty="0"/>
              <a:t>Les répertoire pertinents</a:t>
            </a:r>
          </a:p>
        </p:txBody>
      </p:sp>
      <p:sp>
        <p:nvSpPr>
          <p:cNvPr id="3" name="ZoneTexte 2">
            <a:extLst>
              <a:ext uri="{FF2B5EF4-FFF2-40B4-BE49-F238E27FC236}">
                <a16:creationId xmlns:a16="http://schemas.microsoft.com/office/drawing/2014/main" id="{388DBAD8-609D-4234-96D1-1C2578B7E1D3}"/>
              </a:ext>
            </a:extLst>
          </p:cNvPr>
          <p:cNvSpPr txBox="1"/>
          <p:nvPr/>
        </p:nvSpPr>
        <p:spPr>
          <a:xfrm>
            <a:off x="838201" y="1569475"/>
            <a:ext cx="9197340" cy="4442242"/>
          </a:xfrm>
          <a:prstGeom prst="rect">
            <a:avLst/>
          </a:prstGeom>
          <a:noFill/>
        </p:spPr>
        <p:txBody>
          <a:bodyPr wrap="square" rtlCol="0">
            <a:spAutoFit/>
          </a:bodyPr>
          <a:lstStyle/>
          <a:p>
            <a:pPr marL="342900" indent="-342900">
              <a:lnSpc>
                <a:spcPct val="107000"/>
              </a:lnSpc>
              <a:spcBef>
                <a:spcPts val="1000"/>
              </a:spcBef>
              <a:buFont typeface="+mj-lt"/>
              <a:buAutoNum type="arabicPeriod"/>
            </a:pPr>
            <a:r>
              <a:rPr lang="fr-FR" sz="2800" dirty="0">
                <a:latin typeface="Calibri" panose="020F0502020204030204" pitchFamily="34" charset="0"/>
                <a:cs typeface="Times New Roman" panose="02020603050405020304" pitchFamily="18" charset="0"/>
              </a:rPr>
              <a:t>Les contrôleurs</a:t>
            </a:r>
            <a:br>
              <a:rPr lang="fr-FR" sz="2800" dirty="0">
                <a:latin typeface="Calibri" panose="020F0502020204030204" pitchFamily="34" charset="0"/>
                <a:cs typeface="Times New Roman" panose="02020603050405020304" pitchFamily="18" charset="0"/>
              </a:rPr>
            </a:br>
            <a:r>
              <a:rPr lang="fr-FR" sz="2800" dirty="0">
                <a:latin typeface="Calibri" panose="020F0502020204030204" pitchFamily="34" charset="0"/>
                <a:cs typeface="Times New Roman" panose="02020603050405020304" pitchFamily="18" charset="0"/>
              </a:rPr>
              <a:t>	</a:t>
            </a:r>
            <a:r>
              <a:rPr lang="fr-FR" sz="2800" i="1" dirty="0">
                <a:latin typeface="Calibri" panose="020F0502020204030204" pitchFamily="34" charset="0"/>
                <a:cs typeface="Times New Roman" panose="02020603050405020304" pitchFamily="18" charset="0"/>
              </a:rPr>
              <a:t>app/</a:t>
            </a:r>
            <a:r>
              <a:rPr lang="fr-FR" sz="2800" i="1" dirty="0" err="1">
                <a:latin typeface="Calibri" panose="020F0502020204030204" pitchFamily="34" charset="0"/>
                <a:cs typeface="Times New Roman" panose="02020603050405020304" pitchFamily="18" charset="0"/>
              </a:rPr>
              <a:t>MyApp</a:t>
            </a:r>
            <a:r>
              <a:rPr lang="fr-FR" sz="2800" i="1" dirty="0">
                <a:latin typeface="Calibri" panose="020F0502020204030204" pitchFamily="34" charset="0"/>
                <a:cs typeface="Times New Roman" panose="02020603050405020304" pitchFamily="18" charset="0"/>
              </a:rPr>
              <a:t>/</a:t>
            </a:r>
            <a:r>
              <a:rPr lang="fr-FR" sz="2800" i="1" dirty="0" err="1">
                <a:latin typeface="Calibri" panose="020F0502020204030204" pitchFamily="34" charset="0"/>
                <a:cs typeface="Times New Roman" panose="02020603050405020304" pitchFamily="18" charset="0"/>
              </a:rPr>
              <a:t>PdoGsb.php</a:t>
            </a:r>
            <a:endParaRPr lang="fr-FR" sz="2800" i="1" dirty="0">
              <a:latin typeface="Calibri" panose="020F0502020204030204" pitchFamily="34" charset="0"/>
              <a:cs typeface="Times New Roman" panose="02020603050405020304" pitchFamily="18" charset="0"/>
            </a:endParaRPr>
          </a:p>
          <a:p>
            <a:pPr marL="342900" indent="-342900">
              <a:lnSpc>
                <a:spcPct val="107000"/>
              </a:lnSpc>
              <a:spcBef>
                <a:spcPts val="1000"/>
              </a:spcBef>
              <a:buFont typeface="+mj-lt"/>
              <a:buAutoNum type="arabicPeriod"/>
            </a:pPr>
            <a:r>
              <a:rPr lang="fr-FR" sz="2800" dirty="0">
                <a:latin typeface="Calibri" panose="020F0502020204030204" pitchFamily="34" charset="0"/>
                <a:cs typeface="Times New Roman" panose="02020603050405020304" pitchFamily="18" charset="0"/>
              </a:rPr>
              <a:t>Le modèle</a:t>
            </a:r>
            <a:br>
              <a:rPr lang="fr-FR" sz="2800" dirty="0">
                <a:latin typeface="Calibri" panose="020F0502020204030204" pitchFamily="34" charset="0"/>
                <a:cs typeface="Times New Roman" panose="02020603050405020304" pitchFamily="18" charset="0"/>
              </a:rPr>
            </a:br>
            <a:r>
              <a:rPr lang="fr-FR" sz="2800" dirty="0">
                <a:latin typeface="Calibri" panose="020F0502020204030204" pitchFamily="34" charset="0"/>
                <a:cs typeface="Times New Roman" panose="02020603050405020304" pitchFamily="18" charset="0"/>
              </a:rPr>
              <a:t>	</a:t>
            </a:r>
            <a:r>
              <a:rPr lang="fr-FR" sz="2800" i="1" dirty="0">
                <a:latin typeface="Calibri" panose="020F0502020204030204" pitchFamily="34" charset="0"/>
                <a:cs typeface="Times New Roman" panose="02020603050405020304" pitchFamily="18" charset="0"/>
              </a:rPr>
              <a:t>app/http/</a:t>
            </a:r>
            <a:r>
              <a:rPr lang="fr-FR" sz="2800" i="1" dirty="0" err="1">
                <a:latin typeface="Calibri" panose="020F0502020204030204" pitchFamily="34" charset="0"/>
                <a:cs typeface="Times New Roman" panose="02020603050405020304" pitchFamily="18" charset="0"/>
              </a:rPr>
              <a:t>Controllers</a:t>
            </a:r>
            <a:endParaRPr lang="fr-FR" sz="2800" i="1" dirty="0">
              <a:latin typeface="Calibri" panose="020F0502020204030204" pitchFamily="34" charset="0"/>
              <a:cs typeface="Times New Roman" panose="02020603050405020304" pitchFamily="18" charset="0"/>
            </a:endParaRPr>
          </a:p>
          <a:p>
            <a:pPr marL="342900" indent="-342900">
              <a:lnSpc>
                <a:spcPct val="107000"/>
              </a:lnSpc>
              <a:spcBef>
                <a:spcPts val="1000"/>
              </a:spcBef>
              <a:buFont typeface="+mj-lt"/>
              <a:buAutoNum type="arabicPeriod"/>
            </a:pPr>
            <a:r>
              <a:rPr lang="fr-FR" sz="2800" dirty="0">
                <a:latin typeface="Calibri" panose="020F0502020204030204" pitchFamily="34" charset="0"/>
                <a:cs typeface="Times New Roman" panose="02020603050405020304" pitchFamily="18" charset="0"/>
              </a:rPr>
              <a:t>Les vues</a:t>
            </a:r>
            <a:br>
              <a:rPr lang="fr-FR" sz="2800" dirty="0">
                <a:latin typeface="Calibri" panose="020F0502020204030204" pitchFamily="34" charset="0"/>
                <a:cs typeface="Times New Roman" panose="02020603050405020304" pitchFamily="18" charset="0"/>
              </a:rPr>
            </a:br>
            <a:r>
              <a:rPr lang="fr-FR" sz="2800" dirty="0">
                <a:latin typeface="Calibri" panose="020F0502020204030204" pitchFamily="34" charset="0"/>
                <a:cs typeface="Times New Roman" panose="02020603050405020304" pitchFamily="18" charset="0"/>
              </a:rPr>
              <a:t>	</a:t>
            </a:r>
            <a:r>
              <a:rPr lang="fr-FR" sz="2800" i="1" dirty="0" err="1">
                <a:latin typeface="Calibri" panose="020F0502020204030204" pitchFamily="34" charset="0"/>
                <a:cs typeface="Times New Roman" panose="02020603050405020304" pitchFamily="18" charset="0"/>
              </a:rPr>
              <a:t>resources</a:t>
            </a:r>
            <a:r>
              <a:rPr lang="fr-FR" sz="2800" i="1" dirty="0">
                <a:latin typeface="Calibri" panose="020F0502020204030204" pitchFamily="34" charset="0"/>
                <a:cs typeface="Times New Roman" panose="02020603050405020304" pitchFamily="18" charset="0"/>
              </a:rPr>
              <a:t>/</a:t>
            </a:r>
            <a:r>
              <a:rPr lang="fr-FR" sz="2800" i="1" dirty="0" err="1">
                <a:latin typeface="Calibri" panose="020F0502020204030204" pitchFamily="34" charset="0"/>
                <a:cs typeface="Times New Roman" panose="02020603050405020304" pitchFamily="18" charset="0"/>
              </a:rPr>
              <a:t>views</a:t>
            </a:r>
            <a:r>
              <a:rPr lang="fr-FR" sz="2800" i="1" dirty="0">
                <a:latin typeface="Calibri" panose="020F0502020204030204" pitchFamily="34" charset="0"/>
                <a:cs typeface="Times New Roman" panose="02020603050405020304" pitchFamily="18" charset="0"/>
              </a:rPr>
              <a:t>/</a:t>
            </a:r>
          </a:p>
          <a:p>
            <a:pPr marL="342900" indent="-342900">
              <a:lnSpc>
                <a:spcPct val="107000"/>
              </a:lnSpc>
              <a:spcBef>
                <a:spcPts val="1000"/>
              </a:spcBef>
              <a:buFont typeface="+mj-lt"/>
              <a:buAutoNum type="arabicPeriod"/>
            </a:pPr>
            <a:r>
              <a:rPr lang="fr-FR" sz="2800" dirty="0">
                <a:latin typeface="Calibri" panose="020F0502020204030204" pitchFamily="34" charset="0"/>
                <a:cs typeface="Times New Roman" panose="02020603050405020304" pitchFamily="18" charset="0"/>
              </a:rPr>
              <a:t>Les routes</a:t>
            </a:r>
            <a:br>
              <a:rPr lang="fr-FR" sz="2800" dirty="0">
                <a:latin typeface="Calibri" panose="020F0502020204030204" pitchFamily="34" charset="0"/>
                <a:cs typeface="Times New Roman" panose="02020603050405020304" pitchFamily="18" charset="0"/>
              </a:rPr>
            </a:br>
            <a:r>
              <a:rPr lang="fr-FR" sz="2800" dirty="0">
                <a:latin typeface="Calibri" panose="020F0502020204030204" pitchFamily="34" charset="0"/>
                <a:cs typeface="Times New Roman" panose="02020603050405020304" pitchFamily="18" charset="0"/>
              </a:rPr>
              <a:t>	</a:t>
            </a:r>
            <a:r>
              <a:rPr lang="fr-FR" sz="2800" i="1" dirty="0">
                <a:latin typeface="Calibri" panose="020F0502020204030204" pitchFamily="34" charset="0"/>
                <a:cs typeface="Times New Roman" panose="02020603050405020304" pitchFamily="18" charset="0"/>
              </a:rPr>
              <a:t>routes/web</a:t>
            </a:r>
            <a:r>
              <a:rPr lang="fr-FR" dirty="0"/>
              <a:t>		</a:t>
            </a:r>
            <a:endParaRPr lang="fr-FR" i="1" dirty="0"/>
          </a:p>
          <a:p>
            <a:r>
              <a:rPr lang="fr-FR" dirty="0"/>
              <a:t>		</a:t>
            </a:r>
            <a:endParaRPr lang="fr-FR" i="1" dirty="0"/>
          </a:p>
        </p:txBody>
      </p:sp>
      <p:sp>
        <p:nvSpPr>
          <p:cNvPr id="4" name="Espace réservé du numéro de diapositive 3">
            <a:extLst>
              <a:ext uri="{FF2B5EF4-FFF2-40B4-BE49-F238E27FC236}">
                <a16:creationId xmlns:a16="http://schemas.microsoft.com/office/drawing/2014/main" id="{A99596C6-66CD-491D-9722-59C7EB9761FC}"/>
              </a:ext>
            </a:extLst>
          </p:cNvPr>
          <p:cNvSpPr>
            <a:spLocks noGrp="1"/>
          </p:cNvSpPr>
          <p:nvPr>
            <p:ph type="sldNum" sz="quarter" idx="12"/>
          </p:nvPr>
        </p:nvSpPr>
        <p:spPr/>
        <p:txBody>
          <a:bodyPr/>
          <a:lstStyle/>
          <a:p>
            <a:fld id="{740823E8-F002-403C-8EA2-E6BDD516FC69}" type="slidenum">
              <a:rPr lang="fr-FR" smtClean="0"/>
              <a:t>4</a:t>
            </a:fld>
            <a:endParaRPr lang="fr-FR"/>
          </a:p>
        </p:txBody>
      </p:sp>
    </p:spTree>
    <p:extLst>
      <p:ext uri="{BB962C8B-B14F-4D97-AF65-F5344CB8AC3E}">
        <p14:creationId xmlns:p14="http://schemas.microsoft.com/office/powerpoint/2010/main" val="405049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A39146-FE2B-42C2-A7AE-0B14FAA928C2}"/>
              </a:ext>
            </a:extLst>
          </p:cNvPr>
          <p:cNvSpPr>
            <a:spLocks noGrp="1"/>
          </p:cNvSpPr>
          <p:nvPr>
            <p:ph type="title"/>
          </p:nvPr>
        </p:nvSpPr>
        <p:spPr/>
        <p:txBody>
          <a:bodyPr/>
          <a:lstStyle/>
          <a:p>
            <a:r>
              <a:rPr lang="fr-FR" sz="6000" dirty="0">
                <a:solidFill>
                  <a:srgbClr val="000000"/>
                </a:solidFill>
                <a:effectLst/>
                <a:latin typeface="Calibri" panose="020F0502020204030204" pitchFamily="34" charset="0"/>
                <a:ea typeface="Calibri" panose="020F0502020204030204" pitchFamily="34" charset="0"/>
              </a:rPr>
              <a:t>L’application commentée</a:t>
            </a:r>
            <a:r>
              <a:rPr lang="fr-FR" sz="60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endParaRPr lang="fr-FR" dirty="0"/>
          </a:p>
        </p:txBody>
      </p:sp>
      <p:sp>
        <p:nvSpPr>
          <p:cNvPr id="3" name="Espace réservé du texte 2">
            <a:extLst>
              <a:ext uri="{FF2B5EF4-FFF2-40B4-BE49-F238E27FC236}">
                <a16:creationId xmlns:a16="http://schemas.microsoft.com/office/drawing/2014/main" id="{02E93D8B-55A6-40EF-ADCF-146012F618B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18DA9CF-7060-417E-8C03-EF05344424E1}"/>
              </a:ext>
            </a:extLst>
          </p:cNvPr>
          <p:cNvSpPr>
            <a:spLocks noGrp="1"/>
          </p:cNvSpPr>
          <p:nvPr>
            <p:ph type="sldNum" sz="quarter" idx="12"/>
          </p:nvPr>
        </p:nvSpPr>
        <p:spPr/>
        <p:txBody>
          <a:bodyPr/>
          <a:lstStyle/>
          <a:p>
            <a:fld id="{740823E8-F002-403C-8EA2-E6BDD516FC69}" type="slidenum">
              <a:rPr lang="fr-FR" smtClean="0"/>
              <a:t>5</a:t>
            </a:fld>
            <a:endParaRPr lang="fr-FR"/>
          </a:p>
        </p:txBody>
      </p:sp>
    </p:spTree>
    <p:extLst>
      <p:ext uri="{BB962C8B-B14F-4D97-AF65-F5344CB8AC3E}">
        <p14:creationId xmlns:p14="http://schemas.microsoft.com/office/powerpoint/2010/main" val="332023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013D8D-0D98-4741-A9AD-6F6CE959CDDD}"/>
              </a:ext>
            </a:extLst>
          </p:cNvPr>
          <p:cNvSpPr>
            <a:spLocks noGrp="1"/>
          </p:cNvSpPr>
          <p:nvPr>
            <p:ph type="title"/>
          </p:nvPr>
        </p:nvSpPr>
        <p:spPr/>
        <p:txBody>
          <a:bodyPr/>
          <a:lstStyle/>
          <a:p>
            <a:r>
              <a:rPr lang="fr-FR" sz="4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t>La connexion : </a:t>
            </a:r>
            <a:r>
              <a:rPr lang="fr-FR" sz="40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Le contrôleur </a:t>
            </a:r>
            <a:endParaRPr lang="fr-FR" dirty="0"/>
          </a:p>
        </p:txBody>
      </p:sp>
      <p:sp>
        <p:nvSpPr>
          <p:cNvPr id="4" name="Espace réservé du contenu 3">
            <a:extLst>
              <a:ext uri="{FF2B5EF4-FFF2-40B4-BE49-F238E27FC236}">
                <a16:creationId xmlns:a16="http://schemas.microsoft.com/office/drawing/2014/main" id="{B56FCF4D-CB22-45E2-93B2-1C755D2AEF75}"/>
              </a:ext>
            </a:extLst>
          </p:cNvPr>
          <p:cNvSpPr>
            <a:spLocks noGrp="1"/>
          </p:cNvSpPr>
          <p:nvPr>
            <p:ph sz="half" idx="2"/>
          </p:nvPr>
        </p:nvSpPr>
        <p:spPr/>
        <p:txBody>
          <a:bodyPr>
            <a:normAutofit fontScale="40000" lnSpcReduction="20000"/>
          </a:bodyPr>
          <a:lstStyle/>
          <a:p>
            <a:pPr marR="503555" fontAlgn="base">
              <a:lnSpc>
                <a:spcPct val="112000"/>
              </a:lnSpc>
              <a:spcAft>
                <a:spcPts val="215"/>
              </a:spcAft>
              <a:buClr>
                <a:srgbClr val="000000"/>
              </a:buClr>
              <a:buSzPts val="1100"/>
            </a:pP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Dans méthode connecter, la donnée </a:t>
            </a:r>
            <a:r>
              <a:rPr lang="fr-FR" sz="2800" i="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erreurs</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passée à la vue sera examinée plus tard </a:t>
            </a:r>
          </a:p>
          <a:p>
            <a:pPr marR="503555" fontAlgn="base">
              <a:lnSpc>
                <a:spcPct val="112000"/>
              </a:lnSpc>
              <a:spcAft>
                <a:spcPts val="215"/>
              </a:spcAft>
              <a:buClr>
                <a:srgbClr val="000000"/>
              </a:buClr>
              <a:buSzPts val="1100"/>
            </a:pP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Ligne 12, le paramètre est typé ! C’est nécessaire lorsque vous passez un objet en paramètre ! </a:t>
            </a:r>
          </a:p>
          <a:p>
            <a:pPr marR="503555" fontAlgn="base">
              <a:lnSpc>
                <a:spcPct val="112000"/>
              </a:lnSpc>
              <a:spcAft>
                <a:spcPts val="215"/>
              </a:spcAft>
              <a:buClr>
                <a:srgbClr val="000000"/>
              </a:buClr>
              <a:buSzPts val="1100"/>
            </a:pP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Lignes 13 et 14, les données saisies sont récupérées dans un objet de type </a:t>
            </a:r>
            <a:r>
              <a:rPr lang="fr-FR" sz="2800" u="none"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Request</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R="503555" fontAlgn="base">
              <a:lnSpc>
                <a:spcPct val="112000"/>
              </a:lnSpc>
              <a:spcAft>
                <a:spcPts val="215"/>
              </a:spcAft>
              <a:buClr>
                <a:srgbClr val="000000"/>
              </a:buClr>
              <a:buSzPts val="1100"/>
            </a:pP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Ligne 15, appel au </a:t>
            </a:r>
            <a:r>
              <a:rPr lang="fr-FR" sz="2800" i="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modèle</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et la classe </a:t>
            </a:r>
            <a:r>
              <a:rPr lang="fr-FR" sz="2800" i="1" u="none"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PdoGsb</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 la méthode </a:t>
            </a:r>
            <a:r>
              <a:rPr lang="fr-FR" sz="2800" i="1" u="none"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getInfosVisiteur</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n’est pas une méthode de classe (comme on pourrait le penser en voyant la présence des 2 points) ; on verra ce mécanisme en fin de support. </a:t>
            </a:r>
          </a:p>
          <a:p>
            <a:pPr marR="503555" fontAlgn="base">
              <a:lnSpc>
                <a:spcPct val="112000"/>
              </a:lnSpc>
              <a:spcAft>
                <a:spcPts val="215"/>
              </a:spcAft>
              <a:buClr>
                <a:srgbClr val="000000"/>
              </a:buClr>
              <a:buSzPts val="1100"/>
            </a:pP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Ligne 17 et 18, un tableau d’erreurs est créé et associé à la vue retournée </a:t>
            </a:r>
          </a:p>
          <a:p>
            <a:pPr marR="503555" fontAlgn="base">
              <a:lnSpc>
                <a:spcPct val="112000"/>
              </a:lnSpc>
              <a:spcAft>
                <a:spcPts val="30"/>
              </a:spcAft>
              <a:buClr>
                <a:srgbClr val="000000"/>
              </a:buClr>
              <a:buSzPts val="1100"/>
            </a:pP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Ligne 21, </a:t>
            </a:r>
            <a:r>
              <a:rPr lang="fr-FR" sz="2800" i="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session</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est un </a:t>
            </a:r>
            <a:r>
              <a:rPr lang="fr-FR" sz="2800" b="1" i="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helper</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 c’est-à-dire un petit </a:t>
            </a:r>
            <a:r>
              <a:rPr lang="fr-FR" sz="2800" i="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truc </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qui facilite de développement ; ça fonctionne comme une fonction mais ça peut retourner un objet de classe et ça rend des services. Ce helper nous permet ici d’ajouter une entrée en session de nom </a:t>
            </a:r>
            <a:r>
              <a:rPr lang="fr-FR" sz="2800" i="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visiteur</a:t>
            </a:r>
            <a: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et dont la valeur est le retour de la fonction en base de données (ligne 15).  </a:t>
            </a:r>
            <a:br>
              <a:rPr lang="fr-FR"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r>
              <a:rPr lang="fr-FR" sz="2800" dirty="0">
                <a:solidFill>
                  <a:srgbClr val="000000"/>
                </a:solidFill>
                <a:effectLst/>
                <a:latin typeface="Calibri" panose="020F0502020204030204" pitchFamily="34" charset="0"/>
                <a:ea typeface="Calibri" panose="020F0502020204030204" pitchFamily="34" charset="0"/>
              </a:rPr>
              <a:t>Nous aurions pu utiliser le helper </a:t>
            </a:r>
            <a:r>
              <a:rPr lang="fr-FR" sz="2800" i="1" dirty="0" err="1">
                <a:solidFill>
                  <a:srgbClr val="000000"/>
                </a:solidFill>
                <a:effectLst/>
                <a:latin typeface="Calibri" panose="020F0502020204030204" pitchFamily="34" charset="0"/>
                <a:ea typeface="Calibri" panose="020F0502020204030204" pitchFamily="34" charset="0"/>
              </a:rPr>
              <a:t>request</a:t>
            </a:r>
            <a:r>
              <a:rPr lang="fr-FR" sz="2800" dirty="0">
                <a:solidFill>
                  <a:srgbClr val="000000"/>
                </a:solidFill>
                <a:effectLst/>
                <a:latin typeface="Calibri" panose="020F0502020204030204" pitchFamily="34" charset="0"/>
                <a:ea typeface="Calibri" panose="020F0502020204030204" pitchFamily="34" charset="0"/>
              </a:rPr>
              <a:t> au lieu de l’objet explicite </a:t>
            </a:r>
            <a:r>
              <a:rPr lang="fr-FR" sz="2800" i="1" dirty="0">
                <a:solidFill>
                  <a:srgbClr val="000000"/>
                </a:solidFill>
                <a:effectLst/>
                <a:latin typeface="Calibri" panose="020F0502020204030204" pitchFamily="34" charset="0"/>
                <a:ea typeface="Calibri" panose="020F0502020204030204" pitchFamily="34" charset="0"/>
              </a:rPr>
              <a:t>$</a:t>
            </a:r>
            <a:r>
              <a:rPr lang="fr-FR" sz="2800" i="1" dirty="0" err="1">
                <a:solidFill>
                  <a:srgbClr val="000000"/>
                </a:solidFill>
                <a:effectLst/>
                <a:latin typeface="Calibri" panose="020F0502020204030204" pitchFamily="34" charset="0"/>
                <a:ea typeface="Calibri" panose="020F0502020204030204" pitchFamily="34" charset="0"/>
              </a:rPr>
              <a:t>request</a:t>
            </a:r>
            <a:r>
              <a:rPr lang="fr-FR" sz="2800" dirty="0">
                <a:solidFill>
                  <a:srgbClr val="000000"/>
                </a:solidFill>
                <a:effectLst/>
                <a:latin typeface="Calibri" panose="020F0502020204030204" pitchFamily="34" charset="0"/>
                <a:ea typeface="Calibri" panose="020F0502020204030204" pitchFamily="34" charset="0"/>
              </a:rPr>
              <a:t>.  </a:t>
            </a:r>
          </a:p>
          <a:p>
            <a:r>
              <a:rPr lang="fr-FR" sz="2800" dirty="0">
                <a:solidFill>
                  <a:srgbClr val="000000"/>
                </a:solidFill>
                <a:effectLst/>
                <a:latin typeface="Calibri" panose="020F0502020204030204" pitchFamily="34" charset="0"/>
                <a:ea typeface="Calibri" panose="020F0502020204030204" pitchFamily="34" charset="0"/>
              </a:rPr>
              <a:t>Le helper </a:t>
            </a:r>
            <a:r>
              <a:rPr lang="fr-FR" sz="2800" i="1" dirty="0" err="1">
                <a:solidFill>
                  <a:srgbClr val="000000"/>
                </a:solidFill>
                <a:effectLst/>
                <a:latin typeface="Calibri" panose="020F0502020204030204" pitchFamily="34" charset="0"/>
                <a:ea typeface="Calibri" panose="020F0502020204030204" pitchFamily="34" charset="0"/>
              </a:rPr>
              <a:t>view</a:t>
            </a:r>
            <a:r>
              <a:rPr lang="fr-FR" sz="2800" dirty="0">
                <a:solidFill>
                  <a:srgbClr val="000000"/>
                </a:solidFill>
                <a:effectLst/>
                <a:latin typeface="Calibri" panose="020F0502020204030204" pitchFamily="34" charset="0"/>
                <a:ea typeface="Calibri" panose="020F0502020204030204" pitchFamily="34" charset="0"/>
              </a:rPr>
              <a:t> est utilisé ligne 22, observez comment le helper </a:t>
            </a:r>
            <a:r>
              <a:rPr lang="fr-FR" sz="2800" i="1" dirty="0">
                <a:solidFill>
                  <a:srgbClr val="000000"/>
                </a:solidFill>
                <a:effectLst/>
                <a:latin typeface="Calibri" panose="020F0502020204030204" pitchFamily="34" charset="0"/>
                <a:ea typeface="Calibri" panose="020F0502020204030204" pitchFamily="34" charset="0"/>
              </a:rPr>
              <a:t>session</a:t>
            </a:r>
            <a:r>
              <a:rPr lang="fr-FR" sz="2800" dirty="0">
                <a:solidFill>
                  <a:srgbClr val="000000"/>
                </a:solidFill>
                <a:effectLst/>
                <a:latin typeface="Calibri" panose="020F0502020204030204" pitchFamily="34" charset="0"/>
                <a:ea typeface="Calibri" panose="020F0502020204030204" pitchFamily="34" charset="0"/>
              </a:rPr>
              <a:t> est utilisé pour récupérer une entrée</a:t>
            </a:r>
          </a:p>
          <a:p>
            <a:r>
              <a:rPr lang="fr-FR" sz="2800" dirty="0">
                <a:solidFill>
                  <a:srgbClr val="000000"/>
                </a:solidFill>
                <a:effectLst/>
                <a:latin typeface="Calibri" panose="020F0502020204030204" pitchFamily="34" charset="0"/>
                <a:ea typeface="Calibri" panose="020F0502020204030204" pitchFamily="34" charset="0"/>
              </a:rPr>
              <a:t>Ligne 27 un nouvel helper est utilisé </a:t>
            </a:r>
            <a:r>
              <a:rPr lang="fr-FR" sz="2800" i="1" dirty="0" err="1">
                <a:solidFill>
                  <a:srgbClr val="000000"/>
                </a:solidFill>
                <a:effectLst/>
                <a:latin typeface="Calibri" panose="020F0502020204030204" pitchFamily="34" charset="0"/>
                <a:ea typeface="Calibri" panose="020F0502020204030204" pitchFamily="34" charset="0"/>
              </a:rPr>
              <a:t>redirect</a:t>
            </a:r>
            <a:r>
              <a:rPr lang="fr-FR" sz="2800" dirty="0">
                <a:solidFill>
                  <a:srgbClr val="000000"/>
                </a:solidFill>
                <a:effectLst/>
                <a:latin typeface="Calibri" panose="020F0502020204030204" pitchFamily="34" charset="0"/>
                <a:ea typeface="Calibri" panose="020F0502020204030204" pitchFamily="34" charset="0"/>
              </a:rPr>
              <a:t>, (qui retourne un objet qui dispose d’une méthode </a:t>
            </a:r>
            <a:r>
              <a:rPr lang="fr-FR" sz="2800" i="1" dirty="0">
                <a:solidFill>
                  <a:srgbClr val="000000"/>
                </a:solidFill>
                <a:effectLst/>
                <a:latin typeface="Calibri" panose="020F0502020204030204" pitchFamily="34" charset="0"/>
                <a:ea typeface="Calibri" panose="020F0502020204030204" pitchFamily="34" charset="0"/>
              </a:rPr>
              <a:t>route</a:t>
            </a:r>
            <a:r>
              <a:rPr lang="fr-FR" sz="2800" dirty="0">
                <a:solidFill>
                  <a:srgbClr val="000000"/>
                </a:solidFill>
                <a:effectLst/>
                <a:latin typeface="Calibri" panose="020F0502020204030204" pitchFamily="34" charset="0"/>
                <a:ea typeface="Calibri" panose="020F0502020204030204" pitchFamily="34" charset="0"/>
              </a:rPr>
              <a:t>) pour retourner sur la connexion. Remarquez l’argument de la méthode route, c’est le nom de la route du fichier des routes</a:t>
            </a:r>
            <a:endParaRPr lang="fr-FR" dirty="0"/>
          </a:p>
        </p:txBody>
      </p:sp>
      <p:pic>
        <p:nvPicPr>
          <p:cNvPr id="5" name="Picture 542">
            <a:extLst>
              <a:ext uri="{FF2B5EF4-FFF2-40B4-BE49-F238E27FC236}">
                <a16:creationId xmlns:a16="http://schemas.microsoft.com/office/drawing/2014/main" id="{596CEA5B-A40B-441F-92A4-787DCBD1F0AD}"/>
              </a:ext>
            </a:extLst>
          </p:cNvPr>
          <p:cNvPicPr>
            <a:picLocks noGrp="1"/>
          </p:cNvPicPr>
          <p:nvPr>
            <p:ph sz="half" idx="1"/>
          </p:nvPr>
        </p:nvPicPr>
        <p:blipFill>
          <a:blip r:embed="rId2"/>
          <a:stretch>
            <a:fillRect/>
          </a:stretch>
        </p:blipFill>
        <p:spPr>
          <a:xfrm>
            <a:off x="700391" y="1690688"/>
            <a:ext cx="5319409" cy="4486275"/>
          </a:xfrm>
          <a:prstGeom prst="rect">
            <a:avLst/>
          </a:prstGeom>
        </p:spPr>
      </p:pic>
      <p:sp>
        <p:nvSpPr>
          <p:cNvPr id="3" name="Espace réservé du numéro de diapositive 2">
            <a:extLst>
              <a:ext uri="{FF2B5EF4-FFF2-40B4-BE49-F238E27FC236}">
                <a16:creationId xmlns:a16="http://schemas.microsoft.com/office/drawing/2014/main" id="{05A12ED3-E1F1-421F-8D4D-EFEE80F31E11}"/>
              </a:ext>
            </a:extLst>
          </p:cNvPr>
          <p:cNvSpPr>
            <a:spLocks noGrp="1"/>
          </p:cNvSpPr>
          <p:nvPr>
            <p:ph type="sldNum" sz="quarter" idx="12"/>
          </p:nvPr>
        </p:nvSpPr>
        <p:spPr/>
        <p:txBody>
          <a:bodyPr/>
          <a:lstStyle/>
          <a:p>
            <a:fld id="{740823E8-F002-403C-8EA2-E6BDD516FC69}" type="slidenum">
              <a:rPr lang="fr-FR" smtClean="0"/>
              <a:t>6</a:t>
            </a:fld>
            <a:endParaRPr lang="fr-FR" dirty="0"/>
          </a:p>
        </p:txBody>
      </p:sp>
    </p:spTree>
    <p:extLst>
      <p:ext uri="{BB962C8B-B14F-4D97-AF65-F5344CB8AC3E}">
        <p14:creationId xmlns:p14="http://schemas.microsoft.com/office/powerpoint/2010/main" val="178581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2D55E-B8B2-4136-9DAC-DC9FA0B63E6A}"/>
              </a:ext>
            </a:extLst>
          </p:cNvPr>
          <p:cNvSpPr>
            <a:spLocks noGrp="1"/>
          </p:cNvSpPr>
          <p:nvPr>
            <p:ph type="title"/>
          </p:nvPr>
        </p:nvSpPr>
        <p:spPr/>
        <p:txBody>
          <a:bodyPr/>
          <a:lstStyle/>
          <a:p>
            <a:r>
              <a:rPr lang="fr-FR" sz="4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t>La connexion : la vue</a:t>
            </a:r>
            <a:endParaRPr lang="fr-FR" dirty="0"/>
          </a:p>
        </p:txBody>
      </p:sp>
      <p:sp>
        <p:nvSpPr>
          <p:cNvPr id="4" name="Espace réservé du contenu 3">
            <a:extLst>
              <a:ext uri="{FF2B5EF4-FFF2-40B4-BE49-F238E27FC236}">
                <a16:creationId xmlns:a16="http://schemas.microsoft.com/office/drawing/2014/main" id="{0A89FD2E-CA92-4CC0-BC7E-C63A40EC61C9}"/>
              </a:ext>
            </a:extLst>
          </p:cNvPr>
          <p:cNvSpPr>
            <a:spLocks noGrp="1"/>
          </p:cNvSpPr>
          <p:nvPr>
            <p:ph sz="half" idx="2"/>
          </p:nvPr>
        </p:nvSpPr>
        <p:spPr/>
        <p:txBody>
          <a:bodyPr>
            <a:normAutofit fontScale="92500" lnSpcReduction="10000"/>
          </a:bodyPr>
          <a:lstStyle/>
          <a:p>
            <a:pPr marR="503555">
              <a:lnSpc>
                <a:spcPct val="112000"/>
              </a:lnSpc>
              <a:spcAft>
                <a:spcPts val="215"/>
              </a:spcAft>
            </a:pPr>
            <a:r>
              <a:rPr lang="fr-FR" sz="1800" dirty="0">
                <a:solidFill>
                  <a:srgbClr val="000000"/>
                </a:solidFill>
                <a:latin typeface="Calibri" panose="020F0502020204030204" pitchFamily="34" charset="0"/>
              </a:rPr>
              <a:t>Lignes 1 et 2 ; ceci fait référence à la vue modèle utilisée (cf. plus haut) </a:t>
            </a:r>
          </a:p>
          <a:p>
            <a:pPr marR="503555">
              <a:lnSpc>
                <a:spcPct val="112000"/>
              </a:lnSpc>
              <a:spcAft>
                <a:spcPts val="215"/>
              </a:spcAft>
            </a:pPr>
            <a:r>
              <a:rPr lang="fr-FR" sz="1800" dirty="0">
                <a:solidFill>
                  <a:srgbClr val="000000"/>
                </a:solidFill>
                <a:latin typeface="Calibri" panose="020F0502020204030204" pitchFamily="34" charset="0"/>
              </a:rPr>
              <a:t>Ligne 6, </a:t>
            </a:r>
            <a:r>
              <a:rPr lang="fr-FR" sz="1800" dirty="0" err="1">
                <a:solidFill>
                  <a:srgbClr val="000000"/>
                </a:solidFill>
                <a:latin typeface="Calibri" panose="020F0502020204030204" pitchFamily="34" charset="0"/>
              </a:rPr>
              <a:t>Laravel</a:t>
            </a:r>
            <a:r>
              <a:rPr lang="fr-FR" sz="1800" dirty="0">
                <a:solidFill>
                  <a:srgbClr val="000000"/>
                </a:solidFill>
                <a:latin typeface="Calibri" panose="020F0502020204030204" pitchFamily="34" charset="0"/>
              </a:rPr>
              <a:t> vous impose de sécuriser les formulaires contre les injections </a:t>
            </a:r>
            <a:r>
              <a:rPr lang="fr-FR" sz="1800" dirty="0" err="1">
                <a:solidFill>
                  <a:srgbClr val="000000"/>
                </a:solidFill>
                <a:latin typeface="Calibri" panose="020F0502020204030204" pitchFamily="34" charset="0"/>
              </a:rPr>
              <a:t>csrf</a:t>
            </a:r>
            <a:r>
              <a:rPr lang="fr-FR" sz="1800" dirty="0">
                <a:solidFill>
                  <a:srgbClr val="000000"/>
                </a:solidFill>
                <a:latin typeface="Calibri" panose="020F0502020204030204" pitchFamily="34" charset="0"/>
              </a:rPr>
              <a:t> ; bref, chaque formulaire devra contenir cette ligne ( </a:t>
            </a:r>
            <a:r>
              <a:rPr lang="fr-FR" sz="1800" dirty="0" err="1">
                <a:solidFill>
                  <a:srgbClr val="000000"/>
                </a:solidFill>
                <a:latin typeface="Calibri" panose="020F0502020204030204" pitchFamily="34" charset="0"/>
              </a:rPr>
              <a:t>Laravel</a:t>
            </a:r>
            <a:r>
              <a:rPr lang="fr-FR" sz="1800" dirty="0">
                <a:solidFill>
                  <a:srgbClr val="000000"/>
                </a:solidFill>
                <a:latin typeface="Calibri" panose="020F0502020204030204" pitchFamily="34" charset="0"/>
              </a:rPr>
              <a:t> va mettre en place un système de jeton (</a:t>
            </a:r>
            <a:r>
              <a:rPr lang="fr-FR" sz="1800" dirty="0" err="1">
                <a:solidFill>
                  <a:srgbClr val="000000"/>
                </a:solidFill>
                <a:latin typeface="Calibri" panose="020F0502020204030204" pitchFamily="34" charset="0"/>
              </a:rPr>
              <a:t>token</a:t>
            </a:r>
            <a:r>
              <a:rPr lang="fr-FR" sz="1800" dirty="0">
                <a:solidFill>
                  <a:srgbClr val="000000"/>
                </a:solidFill>
                <a:latin typeface="Calibri" panose="020F0502020204030204" pitchFamily="34" charset="0"/>
              </a:rPr>
              <a:t>) dans un champ caché, afin de vérifier que celui qui demande le formulaire est bien celui qui le renvoie). La double accolade est la marque de fabrique de Blade, c’est l’équivalent de </a:t>
            </a:r>
            <a:r>
              <a:rPr lang="fr-FR" sz="1800" i="1" dirty="0">
                <a:solidFill>
                  <a:srgbClr val="000000"/>
                </a:solidFill>
                <a:effectLst/>
                <a:latin typeface="Calibri" panose="020F0502020204030204" pitchFamily="34" charset="0"/>
                <a:ea typeface="Calibri" panose="020F0502020204030204" pitchFamily="34" charset="0"/>
              </a:rPr>
              <a:t>&lt;</a:t>
            </a:r>
            <a:r>
              <a:rPr lang="fr-FR" sz="1800" i="1" dirty="0" err="1">
                <a:solidFill>
                  <a:srgbClr val="000000"/>
                </a:solidFill>
                <a:effectLst/>
                <a:latin typeface="Calibri" panose="020F0502020204030204" pitchFamily="34" charset="0"/>
                <a:ea typeface="Calibri" panose="020F0502020204030204" pitchFamily="34" charset="0"/>
              </a:rPr>
              <a:t>php</a:t>
            </a:r>
            <a:r>
              <a:rPr lang="fr-FR" sz="1800" i="1" dirty="0">
                <a:solidFill>
                  <a:srgbClr val="000000"/>
                </a:solidFill>
                <a:effectLst/>
                <a:latin typeface="Calibri" panose="020F0502020204030204" pitchFamily="34" charset="0"/>
                <a:ea typeface="Calibri" panose="020F0502020204030204" pitchFamily="34" charset="0"/>
              </a:rPr>
              <a:t>?= </a:t>
            </a:r>
            <a:r>
              <a:rPr lang="fr-FR" sz="1800" i="1" dirty="0" err="1">
                <a:solidFill>
                  <a:srgbClr val="000000"/>
                </a:solidFill>
                <a:effectLst/>
                <a:latin typeface="Calibri" panose="020F0502020204030204" pitchFamily="34" charset="0"/>
                <a:ea typeface="Calibri" panose="020F0502020204030204" pitchFamily="34" charset="0"/>
              </a:rPr>
              <a:t>csrf_field</a:t>
            </a:r>
            <a:r>
              <a:rPr lang="fr-FR" sz="1800" i="1" dirty="0">
                <a:solidFill>
                  <a:srgbClr val="000000"/>
                </a:solidFill>
                <a:effectLst/>
                <a:latin typeface="Calibri" panose="020F0502020204030204" pitchFamily="34" charset="0"/>
                <a:ea typeface="Calibri" panose="020F0502020204030204" pitchFamily="34" charset="0"/>
              </a:rPr>
              <a:t>() </a:t>
            </a:r>
            <a:r>
              <a:rPr lang="fr-FR" sz="1800" i="1" dirty="0" err="1">
                <a:solidFill>
                  <a:srgbClr val="000000"/>
                </a:solidFill>
                <a:effectLst/>
                <a:latin typeface="Calibri" panose="020F0502020204030204" pitchFamily="34" charset="0"/>
                <a:ea typeface="Calibri" panose="020F0502020204030204" pitchFamily="34" charset="0"/>
              </a:rPr>
              <a:t>php</a:t>
            </a:r>
            <a:r>
              <a:rPr lang="fr-FR" sz="1800" i="1" dirty="0">
                <a:solidFill>
                  <a:srgbClr val="000000"/>
                </a:solidFill>
                <a:effectLst/>
                <a:latin typeface="Calibri" panose="020F0502020204030204" pitchFamily="34" charset="0"/>
                <a:ea typeface="Calibri" panose="020F0502020204030204" pitchFamily="34" charset="0"/>
              </a:rPr>
              <a:t>&gt;</a:t>
            </a:r>
            <a:r>
              <a:rPr lang="fr-FR" sz="1800" dirty="0">
                <a:solidFill>
                  <a:srgbClr val="000000"/>
                </a:solidFill>
                <a:effectLst/>
                <a:latin typeface="Calibri" panose="020F0502020204030204" pitchFamily="34" charset="0"/>
                <a:ea typeface="Calibri" panose="020F0502020204030204" pitchFamily="34" charset="0"/>
              </a:rPr>
              <a:t> </a:t>
            </a:r>
          </a:p>
          <a:p>
            <a:r>
              <a:rPr lang="fr-FR" sz="1800" dirty="0">
                <a:solidFill>
                  <a:srgbClr val="000000"/>
                </a:solidFill>
                <a:effectLst/>
                <a:latin typeface="Calibri" panose="020F0502020204030204" pitchFamily="34" charset="0"/>
                <a:ea typeface="Calibri" panose="020F0502020204030204" pitchFamily="34" charset="0"/>
              </a:rPr>
              <a:t>En ligne 7, la clause @</a:t>
            </a:r>
            <a:r>
              <a:rPr lang="fr-FR" sz="1800" dirty="0" err="1">
                <a:solidFill>
                  <a:srgbClr val="000000"/>
                </a:solidFill>
                <a:effectLst/>
                <a:latin typeface="Calibri" panose="020F0502020204030204" pitchFamily="34" charset="0"/>
                <a:ea typeface="Calibri" panose="020F0502020204030204" pitchFamily="34" charset="0"/>
              </a:rPr>
              <a:t>includewhen</a:t>
            </a:r>
            <a:r>
              <a:rPr lang="fr-FR" sz="1800" dirty="0">
                <a:solidFill>
                  <a:srgbClr val="000000"/>
                </a:solidFill>
                <a:effectLst/>
                <a:latin typeface="Calibri" panose="020F0502020204030204" pitchFamily="34" charset="0"/>
                <a:ea typeface="Calibri" panose="020F0502020204030204" pitchFamily="34" charset="0"/>
              </a:rPr>
              <a:t>, comme son nom l’indique permet une inclusion conditionnelle d’une vue ; 3 arguments sont utilisés : une expression </a:t>
            </a:r>
            <a:r>
              <a:rPr lang="fr-FR" sz="1800" dirty="0" err="1">
                <a:solidFill>
                  <a:srgbClr val="000000"/>
                </a:solidFill>
                <a:effectLst/>
                <a:latin typeface="Calibri" panose="020F0502020204030204" pitchFamily="34" charset="0"/>
                <a:ea typeface="Calibri" panose="020F0502020204030204" pitchFamily="34" charset="0"/>
              </a:rPr>
              <a:t>boolèenne</a:t>
            </a:r>
            <a:r>
              <a:rPr lang="fr-FR" sz="1800" dirty="0">
                <a:solidFill>
                  <a:srgbClr val="000000"/>
                </a:solidFill>
                <a:effectLst/>
                <a:latin typeface="Calibri" panose="020F0502020204030204" pitchFamily="34" charset="0"/>
                <a:ea typeface="Calibri" panose="020F0502020204030204" pitchFamily="34" charset="0"/>
              </a:rPr>
              <a:t> </a:t>
            </a:r>
            <a:r>
              <a:rPr lang="fr-FR" sz="1800" i="1" dirty="0">
                <a:solidFill>
                  <a:srgbClr val="000000"/>
                </a:solidFill>
                <a:effectLst/>
                <a:latin typeface="Calibri" panose="020F0502020204030204" pitchFamily="34" charset="0"/>
                <a:ea typeface="Calibri" panose="020F0502020204030204" pitchFamily="34" charset="0"/>
              </a:rPr>
              <a:t>($erreurs != </a:t>
            </a:r>
            <a:r>
              <a:rPr lang="fr-FR" sz="1800" i="1" dirty="0" err="1">
                <a:solidFill>
                  <a:srgbClr val="000000"/>
                </a:solidFill>
                <a:effectLst/>
                <a:latin typeface="Calibri" panose="020F0502020204030204" pitchFamily="34" charset="0"/>
                <a:ea typeface="Calibri" panose="020F0502020204030204" pitchFamily="34" charset="0"/>
              </a:rPr>
              <a:t>null</a:t>
            </a:r>
            <a:r>
              <a:rPr lang="fr-FR" sz="1800" dirty="0">
                <a:solidFill>
                  <a:srgbClr val="000000"/>
                </a:solidFill>
                <a:effectLst/>
                <a:latin typeface="Calibri" panose="020F0502020204030204" pitchFamily="34" charset="0"/>
                <a:ea typeface="Calibri" panose="020F0502020204030204" pitchFamily="34" charset="0"/>
              </a:rPr>
              <a:t>), le nom de la vue qui sera insérée</a:t>
            </a:r>
            <a:endParaRPr lang="fr-FR" dirty="0"/>
          </a:p>
        </p:txBody>
      </p:sp>
      <p:pic>
        <p:nvPicPr>
          <p:cNvPr id="5" name="Picture 641">
            <a:extLst>
              <a:ext uri="{FF2B5EF4-FFF2-40B4-BE49-F238E27FC236}">
                <a16:creationId xmlns:a16="http://schemas.microsoft.com/office/drawing/2014/main" id="{969AE492-831F-49DA-9006-4775812A5B9C}"/>
              </a:ext>
            </a:extLst>
          </p:cNvPr>
          <p:cNvPicPr>
            <a:picLocks noGrp="1"/>
          </p:cNvPicPr>
          <p:nvPr>
            <p:ph sz="half" idx="1"/>
          </p:nvPr>
        </p:nvPicPr>
        <p:blipFill>
          <a:blip r:embed="rId2"/>
          <a:stretch>
            <a:fillRect/>
          </a:stretch>
        </p:blipFill>
        <p:spPr>
          <a:xfrm>
            <a:off x="1040860" y="1935804"/>
            <a:ext cx="4893012" cy="4351338"/>
          </a:xfrm>
          <a:prstGeom prst="rect">
            <a:avLst/>
          </a:prstGeom>
        </p:spPr>
      </p:pic>
      <p:sp>
        <p:nvSpPr>
          <p:cNvPr id="3" name="Espace réservé du numéro de diapositive 2">
            <a:extLst>
              <a:ext uri="{FF2B5EF4-FFF2-40B4-BE49-F238E27FC236}">
                <a16:creationId xmlns:a16="http://schemas.microsoft.com/office/drawing/2014/main" id="{30FA8BE8-3702-46DF-9822-22C857539007}"/>
              </a:ext>
            </a:extLst>
          </p:cNvPr>
          <p:cNvSpPr>
            <a:spLocks noGrp="1"/>
          </p:cNvSpPr>
          <p:nvPr>
            <p:ph type="sldNum" sz="quarter" idx="12"/>
          </p:nvPr>
        </p:nvSpPr>
        <p:spPr/>
        <p:txBody>
          <a:bodyPr/>
          <a:lstStyle/>
          <a:p>
            <a:fld id="{740823E8-F002-403C-8EA2-E6BDD516FC69}" type="slidenum">
              <a:rPr lang="fr-FR" smtClean="0"/>
              <a:t>7</a:t>
            </a:fld>
            <a:endParaRPr lang="fr-FR" dirty="0"/>
          </a:p>
        </p:txBody>
      </p:sp>
    </p:spTree>
    <p:extLst>
      <p:ext uri="{BB962C8B-B14F-4D97-AF65-F5344CB8AC3E}">
        <p14:creationId xmlns:p14="http://schemas.microsoft.com/office/powerpoint/2010/main" val="157996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D6B1D-3D4B-4453-AC67-0F8AB5CF6A00}"/>
              </a:ext>
            </a:extLst>
          </p:cNvPr>
          <p:cNvSpPr>
            <a:spLocks noGrp="1"/>
          </p:cNvSpPr>
          <p:nvPr>
            <p:ph type="title"/>
          </p:nvPr>
        </p:nvSpPr>
        <p:spPr/>
        <p:txBody>
          <a:bodyPr/>
          <a:lstStyle/>
          <a:p>
            <a:r>
              <a:rPr lang="fr-FR" sz="4400" dirty="0">
                <a:solidFill>
                  <a:srgbClr val="365F91"/>
                </a:solidFill>
                <a:latin typeface="Cambria" panose="02040503050406030204" pitchFamily="18" charset="0"/>
                <a:ea typeface="Cambria" panose="02040503050406030204" pitchFamily="18" charset="0"/>
              </a:rPr>
              <a:t>Etat des frais </a:t>
            </a:r>
            <a:endParaRPr lang="fr-FR" dirty="0"/>
          </a:p>
        </p:txBody>
      </p:sp>
      <p:sp>
        <p:nvSpPr>
          <p:cNvPr id="3" name="Espace réservé du texte 2">
            <a:extLst>
              <a:ext uri="{FF2B5EF4-FFF2-40B4-BE49-F238E27FC236}">
                <a16:creationId xmlns:a16="http://schemas.microsoft.com/office/drawing/2014/main" id="{D1FC1284-6ADF-4F31-B1FC-42B0C2B4F55A}"/>
              </a:ext>
            </a:extLst>
          </p:cNvPr>
          <p:cNvSpPr>
            <a:spLocks noGrp="1"/>
          </p:cNvSpPr>
          <p:nvPr>
            <p:ph type="body" idx="1"/>
          </p:nvPr>
        </p:nvSpPr>
        <p:spPr/>
        <p:txBody>
          <a:bodyPr/>
          <a:lstStyle/>
          <a:p>
            <a:r>
              <a:rPr lang="fr-FR" dirty="0"/>
              <a:t>Partie 1 : Sélection du mois</a:t>
            </a:r>
          </a:p>
        </p:txBody>
      </p:sp>
      <p:grpSp>
        <p:nvGrpSpPr>
          <p:cNvPr id="4" name="Group 16168">
            <a:extLst>
              <a:ext uri="{FF2B5EF4-FFF2-40B4-BE49-F238E27FC236}">
                <a16:creationId xmlns:a16="http://schemas.microsoft.com/office/drawing/2014/main" id="{3C64EBC5-BD0D-413C-8CBE-E211AC259E7B}"/>
              </a:ext>
            </a:extLst>
          </p:cNvPr>
          <p:cNvGrpSpPr/>
          <p:nvPr/>
        </p:nvGrpSpPr>
        <p:grpSpPr>
          <a:xfrm>
            <a:off x="1361246" y="377825"/>
            <a:ext cx="7833941" cy="3966210"/>
            <a:chOff x="14605" y="0"/>
            <a:chExt cx="5820427" cy="2216988"/>
          </a:xfrm>
        </p:grpSpPr>
        <p:sp>
          <p:nvSpPr>
            <p:cNvPr id="5" name="Rectangle 4">
              <a:extLst>
                <a:ext uri="{FF2B5EF4-FFF2-40B4-BE49-F238E27FC236}">
                  <a16:creationId xmlns:a16="http://schemas.microsoft.com/office/drawing/2014/main" id="{6B3DFAA7-0AA8-48F4-8FBA-52361F04F375}"/>
                </a:ext>
              </a:extLst>
            </p:cNvPr>
            <p:cNvSpPr/>
            <p:nvPr/>
          </p:nvSpPr>
          <p:spPr>
            <a:xfrm>
              <a:off x="5793041" y="1730883"/>
              <a:ext cx="41991" cy="189248"/>
            </a:xfrm>
            <a:prstGeom prst="rect">
              <a:avLst/>
            </a:prstGeom>
            <a:ln>
              <a:noFill/>
            </a:ln>
          </p:spPr>
          <p:txBody>
            <a:bodyPr vert="horz" lIns="0" tIns="0" rIns="0" bIns="0" rtlCol="0">
              <a:noAutofit/>
            </a:bodyPr>
            <a:lstStyle/>
            <a:p>
              <a:pPr marL="6350" marR="417195" indent="-6350">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B8F356F2-0A86-4BE9-9262-7EF33C3A66F6}"/>
                </a:ext>
              </a:extLst>
            </p:cNvPr>
            <p:cNvSpPr/>
            <p:nvPr/>
          </p:nvSpPr>
          <p:spPr>
            <a:xfrm>
              <a:off x="2271459" y="2014296"/>
              <a:ext cx="44592" cy="202692"/>
            </a:xfrm>
            <a:prstGeom prst="rect">
              <a:avLst/>
            </a:prstGeom>
            <a:ln>
              <a:noFill/>
            </a:ln>
          </p:spPr>
          <p:txBody>
            <a:bodyPr vert="horz" lIns="0" tIns="0" rIns="0" bIns="0" rtlCol="0">
              <a:noAutofit/>
            </a:bodyPr>
            <a:lstStyle/>
            <a:p>
              <a:pPr marL="6350" marR="417195" indent="-6350">
                <a:lnSpc>
                  <a:spcPct val="107000"/>
                </a:lnSpc>
                <a:spcAft>
                  <a:spcPts val="800"/>
                </a:spcAft>
              </a:pPr>
              <a:r>
                <a:rPr lang="fr-FR" sz="1200">
                  <a:solidFill>
                    <a:srgbClr val="243F60"/>
                  </a:solidFill>
                  <a:effectLst/>
                  <a:latin typeface="Cambria" panose="02040503050406030204" pitchFamily="18" charset="0"/>
                  <a:ea typeface="Cambria" panose="02040503050406030204" pitchFamily="18" charset="0"/>
                  <a:cs typeface="Cambria" panose="02040503050406030204" pitchFamily="18" charset="0"/>
                </a:rPr>
                <a:t> </a:t>
              </a:r>
              <a:endParaRPr lang="fr-FR" sz="1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AB8635B5-470D-4D3A-B4D1-5BE7BE5997C7}"/>
                </a:ext>
              </a:extLst>
            </p:cNvPr>
            <p:cNvSpPr/>
            <p:nvPr/>
          </p:nvSpPr>
          <p:spPr>
            <a:xfrm>
              <a:off x="2304352" y="2014296"/>
              <a:ext cx="53511" cy="202692"/>
            </a:xfrm>
            <a:prstGeom prst="rect">
              <a:avLst/>
            </a:prstGeom>
            <a:ln>
              <a:noFill/>
            </a:ln>
          </p:spPr>
          <p:txBody>
            <a:bodyPr vert="horz" lIns="0" tIns="0" rIns="0" bIns="0" rtlCol="0">
              <a:noAutofit/>
            </a:bodyPr>
            <a:lstStyle/>
            <a:p>
              <a:pPr marL="6350" marR="417195" indent="-6350">
                <a:lnSpc>
                  <a:spcPct val="107000"/>
                </a:lnSpc>
                <a:spcAft>
                  <a:spcPts val="800"/>
                </a:spcAft>
              </a:pPr>
              <a:r>
                <a:rPr lang="fr-FR" sz="1200">
                  <a:solidFill>
                    <a:srgbClr val="243F60"/>
                  </a:solidFill>
                  <a:effectLst/>
                  <a:latin typeface="Cambria" panose="02040503050406030204" pitchFamily="18" charset="0"/>
                  <a:ea typeface="Cambria" panose="02040503050406030204" pitchFamily="18" charset="0"/>
                  <a:cs typeface="Cambria" panose="02040503050406030204" pitchFamily="18" charset="0"/>
                </a:rPr>
                <a:t>:</a:t>
              </a:r>
              <a:endParaRPr lang="fr-FR"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FD137306-B870-41F6-84D3-7F30893C83B8}"/>
                </a:ext>
              </a:extLst>
            </p:cNvPr>
            <p:cNvSpPr/>
            <p:nvPr/>
          </p:nvSpPr>
          <p:spPr>
            <a:xfrm>
              <a:off x="2347532" y="2014296"/>
              <a:ext cx="44592" cy="202692"/>
            </a:xfrm>
            <a:prstGeom prst="rect">
              <a:avLst/>
            </a:prstGeom>
            <a:ln>
              <a:noFill/>
            </a:ln>
          </p:spPr>
          <p:txBody>
            <a:bodyPr vert="horz" lIns="0" tIns="0" rIns="0" bIns="0" rtlCol="0">
              <a:noAutofit/>
            </a:bodyPr>
            <a:lstStyle/>
            <a:p>
              <a:pPr marL="6350" marR="417195" indent="-6350">
                <a:lnSpc>
                  <a:spcPct val="107000"/>
                </a:lnSpc>
                <a:spcAft>
                  <a:spcPts val="800"/>
                </a:spcAft>
              </a:pPr>
              <a:r>
                <a:rPr lang="fr-FR" sz="1200">
                  <a:solidFill>
                    <a:srgbClr val="243F60"/>
                  </a:solidFill>
                  <a:effectLst/>
                  <a:latin typeface="Cambria" panose="02040503050406030204" pitchFamily="18" charset="0"/>
                  <a:ea typeface="Cambria" panose="02040503050406030204" pitchFamily="18" charset="0"/>
                  <a:cs typeface="Cambria" panose="02040503050406030204" pitchFamily="18" charset="0"/>
                </a:rPr>
                <a:t> </a:t>
              </a:r>
              <a:endParaRPr lang="fr-FR" sz="1100">
                <a:solidFill>
                  <a:srgbClr val="000000"/>
                </a:solidFill>
                <a:effectLst/>
                <a:latin typeface="Calibri" panose="020F0502020204030204" pitchFamily="34" charset="0"/>
                <a:ea typeface="Calibri" panose="020F0502020204030204" pitchFamily="34" charset="0"/>
              </a:endParaRPr>
            </a:p>
          </p:txBody>
        </p:sp>
        <p:pic>
          <p:nvPicPr>
            <p:cNvPr id="9" name="Picture 702">
              <a:extLst>
                <a:ext uri="{FF2B5EF4-FFF2-40B4-BE49-F238E27FC236}">
                  <a16:creationId xmlns:a16="http://schemas.microsoft.com/office/drawing/2014/main" id="{2934D9A2-6BF1-4FCF-8330-6A9FADF8708C}"/>
                </a:ext>
              </a:extLst>
            </p:cNvPr>
            <p:cNvPicPr/>
            <p:nvPr/>
          </p:nvPicPr>
          <p:blipFill>
            <a:blip r:embed="rId2"/>
            <a:stretch>
              <a:fillRect/>
            </a:stretch>
          </p:blipFill>
          <p:spPr>
            <a:xfrm>
              <a:off x="19368" y="4826"/>
              <a:ext cx="5760720" cy="1810385"/>
            </a:xfrm>
            <a:prstGeom prst="rect">
              <a:avLst/>
            </a:prstGeom>
          </p:spPr>
        </p:pic>
        <p:sp>
          <p:nvSpPr>
            <p:cNvPr id="10" name="Shape 703">
              <a:extLst>
                <a:ext uri="{FF2B5EF4-FFF2-40B4-BE49-F238E27FC236}">
                  <a16:creationId xmlns:a16="http://schemas.microsoft.com/office/drawing/2014/main" id="{9799475D-09F3-4558-B432-0BD3C914FD33}"/>
                </a:ext>
              </a:extLst>
            </p:cNvPr>
            <p:cNvSpPr/>
            <p:nvPr/>
          </p:nvSpPr>
          <p:spPr>
            <a:xfrm>
              <a:off x="14605" y="0"/>
              <a:ext cx="5770245" cy="1819910"/>
            </a:xfrm>
            <a:custGeom>
              <a:avLst/>
              <a:gdLst/>
              <a:ahLst/>
              <a:cxnLst/>
              <a:rect l="0" t="0" r="0" b="0"/>
              <a:pathLst>
                <a:path w="5770245" h="1819910">
                  <a:moveTo>
                    <a:pt x="0" y="1819910"/>
                  </a:moveTo>
                  <a:lnTo>
                    <a:pt x="5770245" y="1819910"/>
                  </a:lnTo>
                  <a:lnTo>
                    <a:pt x="5770245" y="0"/>
                  </a:lnTo>
                  <a:lnTo>
                    <a:pt x="0" y="0"/>
                  </a:lnTo>
                  <a:close/>
                </a:path>
              </a:pathLst>
            </a:custGeom>
            <a:ln w="9525" cap="flat">
              <a:round/>
            </a:ln>
          </p:spPr>
          <p:style>
            <a:lnRef idx="1">
              <a:srgbClr val="4F81BD"/>
            </a:lnRef>
            <a:fillRef idx="0">
              <a:srgbClr val="000000">
                <a:alpha val="0"/>
              </a:srgbClr>
            </a:fillRef>
            <a:effectRef idx="0">
              <a:scrgbClr r="0" g="0" b="0"/>
            </a:effectRef>
            <a:fontRef idx="none"/>
          </p:style>
          <p:txBody>
            <a:bodyPr/>
            <a:lstStyle/>
            <a:p>
              <a:endParaRPr lang="fr-FR"/>
            </a:p>
          </p:txBody>
        </p:sp>
      </p:grpSp>
      <p:sp>
        <p:nvSpPr>
          <p:cNvPr id="11" name="Espace réservé du numéro de diapositive 10">
            <a:extLst>
              <a:ext uri="{FF2B5EF4-FFF2-40B4-BE49-F238E27FC236}">
                <a16:creationId xmlns:a16="http://schemas.microsoft.com/office/drawing/2014/main" id="{88BB381B-ADFA-483F-BF1F-62241AFE85A3}"/>
              </a:ext>
            </a:extLst>
          </p:cNvPr>
          <p:cNvSpPr>
            <a:spLocks noGrp="1"/>
          </p:cNvSpPr>
          <p:nvPr>
            <p:ph type="sldNum" sz="quarter" idx="12"/>
          </p:nvPr>
        </p:nvSpPr>
        <p:spPr/>
        <p:txBody>
          <a:bodyPr/>
          <a:lstStyle/>
          <a:p>
            <a:fld id="{740823E8-F002-403C-8EA2-E6BDD516FC69}" type="slidenum">
              <a:rPr lang="fr-FR" smtClean="0"/>
              <a:t>8</a:t>
            </a:fld>
            <a:endParaRPr lang="fr-FR"/>
          </a:p>
        </p:txBody>
      </p:sp>
    </p:spTree>
    <p:extLst>
      <p:ext uri="{BB962C8B-B14F-4D97-AF65-F5344CB8AC3E}">
        <p14:creationId xmlns:p14="http://schemas.microsoft.com/office/powerpoint/2010/main" val="62455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0F1A7-CCB1-4E99-BFA8-FF15A426AF85}"/>
              </a:ext>
            </a:extLst>
          </p:cNvPr>
          <p:cNvSpPr>
            <a:spLocks noGrp="1"/>
          </p:cNvSpPr>
          <p:nvPr>
            <p:ph type="title"/>
          </p:nvPr>
        </p:nvSpPr>
        <p:spPr/>
        <p:txBody>
          <a:bodyPr>
            <a:normAutofit/>
          </a:bodyPr>
          <a:lstStyle/>
          <a:p>
            <a:pPr marL="6350" marR="417195" indent="-6350">
              <a:lnSpc>
                <a:spcPct val="107000"/>
              </a:lnSpc>
              <a:spcAft>
                <a:spcPts val="800"/>
              </a:spcAft>
            </a:pPr>
            <a:r>
              <a:rPr lang="fr-FR" sz="4400"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Cette vue est annoncée par la route</a:t>
            </a:r>
            <a:endParaRPr lang="fr-FR" dirty="0"/>
          </a:p>
        </p:txBody>
      </p:sp>
      <p:sp>
        <p:nvSpPr>
          <p:cNvPr id="4" name="Espace réservé du contenu 3">
            <a:extLst>
              <a:ext uri="{FF2B5EF4-FFF2-40B4-BE49-F238E27FC236}">
                <a16:creationId xmlns:a16="http://schemas.microsoft.com/office/drawing/2014/main" id="{755D0C20-CD46-43F4-81F2-C31F492B0BCE}"/>
              </a:ext>
            </a:extLst>
          </p:cNvPr>
          <p:cNvSpPr>
            <a:spLocks noGrp="1"/>
          </p:cNvSpPr>
          <p:nvPr>
            <p:ph sz="half" idx="2"/>
          </p:nvPr>
        </p:nvSpPr>
        <p:spPr/>
        <p:txBody>
          <a:bodyPr/>
          <a:lstStyle/>
          <a:p>
            <a:r>
              <a:rPr lang="fr-FR" dirty="0"/>
              <a:t>La méthode </a:t>
            </a:r>
            <a:r>
              <a:rPr lang="fr-FR" dirty="0" err="1"/>
              <a:t>get</a:t>
            </a:r>
            <a:r>
              <a:rPr lang="fr-FR" dirty="0"/>
              <a:t> signifie que la vue n’a reçue aucune information d’une autre page.</a:t>
            </a:r>
          </a:p>
        </p:txBody>
      </p:sp>
      <p:pic>
        <p:nvPicPr>
          <p:cNvPr id="5" name="Picture 705">
            <a:extLst>
              <a:ext uri="{FF2B5EF4-FFF2-40B4-BE49-F238E27FC236}">
                <a16:creationId xmlns:a16="http://schemas.microsoft.com/office/drawing/2014/main" id="{AC9BC39E-0022-49D3-A1B4-EF5C24ECEC35}"/>
              </a:ext>
            </a:extLst>
          </p:cNvPr>
          <p:cNvPicPr>
            <a:picLocks noGrp="1"/>
          </p:cNvPicPr>
          <p:nvPr>
            <p:ph sz="half" idx="1"/>
          </p:nvPr>
        </p:nvPicPr>
        <p:blipFill>
          <a:blip r:embed="rId2"/>
          <a:stretch>
            <a:fillRect/>
          </a:stretch>
        </p:blipFill>
        <p:spPr>
          <a:xfrm>
            <a:off x="933450" y="3458369"/>
            <a:ext cx="4991100" cy="1085850"/>
          </a:xfrm>
          <a:prstGeom prst="rect">
            <a:avLst/>
          </a:prstGeom>
        </p:spPr>
      </p:pic>
      <p:sp>
        <p:nvSpPr>
          <p:cNvPr id="3" name="Espace réservé du numéro de diapositive 2">
            <a:extLst>
              <a:ext uri="{FF2B5EF4-FFF2-40B4-BE49-F238E27FC236}">
                <a16:creationId xmlns:a16="http://schemas.microsoft.com/office/drawing/2014/main" id="{BDF21FB4-C9D7-4183-96E3-9990287A075C}"/>
              </a:ext>
            </a:extLst>
          </p:cNvPr>
          <p:cNvSpPr>
            <a:spLocks noGrp="1"/>
          </p:cNvSpPr>
          <p:nvPr>
            <p:ph type="sldNum" sz="quarter" idx="12"/>
          </p:nvPr>
        </p:nvSpPr>
        <p:spPr/>
        <p:txBody>
          <a:bodyPr/>
          <a:lstStyle/>
          <a:p>
            <a:fld id="{740823E8-F002-403C-8EA2-E6BDD516FC69}" type="slidenum">
              <a:rPr lang="fr-FR" smtClean="0"/>
              <a:t>9</a:t>
            </a:fld>
            <a:endParaRPr lang="fr-FR" dirty="0"/>
          </a:p>
        </p:txBody>
      </p:sp>
    </p:spTree>
    <p:extLst>
      <p:ext uri="{BB962C8B-B14F-4D97-AF65-F5344CB8AC3E}">
        <p14:creationId xmlns:p14="http://schemas.microsoft.com/office/powerpoint/2010/main" val="57042464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1806</Words>
  <Application>Microsoft Office PowerPoint</Application>
  <PresentationFormat>Grand écran</PresentationFormat>
  <Paragraphs>122</Paragraphs>
  <Slides>22</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Cambria</vt:lpstr>
      <vt:lpstr>Thème Office</vt:lpstr>
      <vt:lpstr>Présentation de laravel</vt:lpstr>
      <vt:lpstr>Conseils</vt:lpstr>
      <vt:lpstr>Debugger votre programme</vt:lpstr>
      <vt:lpstr>Les répertoire pertinents</vt:lpstr>
      <vt:lpstr>L’application commentée </vt:lpstr>
      <vt:lpstr>La connexion : Le contrôleur </vt:lpstr>
      <vt:lpstr>La connexion : la vue</vt:lpstr>
      <vt:lpstr>Etat des frais </vt:lpstr>
      <vt:lpstr>Cette vue est annoncée par la route</vt:lpstr>
      <vt:lpstr>la méthode selectionnerMois du contrôleur etatFraisController</vt:lpstr>
      <vt:lpstr>La vue associée (extraits)</vt:lpstr>
      <vt:lpstr>Etat des frais</vt:lpstr>
      <vt:lpstr>La route ciblant cette vue</vt:lpstr>
      <vt:lpstr>C’est dans la méthode voirFrais du contrôleur etatFraisController, qu’il faut gèrer cette route</vt:lpstr>
      <vt:lpstr>La vue appelée</vt:lpstr>
      <vt:lpstr>La mise à  jour des frais du mois courant</vt:lpstr>
      <vt:lpstr>La route</vt:lpstr>
      <vt:lpstr>La méthode saisirFrais du contrôleur gererFraisController</vt:lpstr>
      <vt:lpstr>La vue</vt:lpstr>
      <vt:lpstr>La mise à jour des frais du mois courant</vt:lpstr>
      <vt:lpstr>La route</vt:lpstr>
      <vt:lpstr>La méthode sauvegarderFrais du contrôleur gererFraisController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laravel</dc:title>
  <dc:creator>christophe chabin</dc:creator>
  <cp:lastModifiedBy>christophe chabin</cp:lastModifiedBy>
  <cp:revision>1</cp:revision>
  <dcterms:created xsi:type="dcterms:W3CDTF">2021-11-11T18:30:01Z</dcterms:created>
  <dcterms:modified xsi:type="dcterms:W3CDTF">2021-11-13T09:19:01Z</dcterms:modified>
</cp:coreProperties>
</file>