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G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76BD8-F670-6BE1-342D-FB0F76F0B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G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01A2E4-092F-505E-4EB9-DEEE0670B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G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0186A-D7EE-DDDF-4A2B-924AB8C5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839-4908-4EA5-842E-F8367C247AAF}" type="datetimeFigureOut">
              <a:rPr lang="fr-GN" smtClean="0"/>
              <a:t>28/03/2023</a:t>
            </a:fld>
            <a:endParaRPr lang="fr-G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1EB53-5118-6791-208D-900C56FD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6327E-6F6D-CD1A-C2C8-0E60C6AE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C36C-D80C-49AE-9BE2-8551EABBA344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115834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B180D-F133-76F6-34D6-2E0E48B8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G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7966AF-5EEB-1C78-474C-8FBB5A3C2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192B83-53AB-1CF0-F204-0DD26661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839-4908-4EA5-842E-F8367C247AAF}" type="datetimeFigureOut">
              <a:rPr lang="fr-GN" smtClean="0"/>
              <a:t>28/03/2023</a:t>
            </a:fld>
            <a:endParaRPr lang="fr-G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2F4F7C-B258-4C91-C89B-6EC9C0D3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DB42C8-905E-31C4-9623-4D6DF532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C36C-D80C-49AE-9BE2-8551EABBA344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154860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7BCEC8-D35C-E83A-CEF4-1EC7F0B8B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G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57E38A-3612-4FD9-A0AF-8DA4255BD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4F395E-AE31-826C-1782-1ED1191D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839-4908-4EA5-842E-F8367C247AAF}" type="datetimeFigureOut">
              <a:rPr lang="fr-GN" smtClean="0"/>
              <a:t>28/03/2023</a:t>
            </a:fld>
            <a:endParaRPr lang="fr-G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08B3AE-9A90-46B7-DE64-96A4D78A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3327AA-4AA4-E90A-160A-D4A9C57E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C36C-D80C-49AE-9BE2-8551EABBA344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397672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B0C99-4E5C-D84E-4EBF-B3AD6216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G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4CBA9C-159E-F7A5-F759-F238C250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2497FA-2913-D125-B962-FBB54637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839-4908-4EA5-842E-F8367C247AAF}" type="datetimeFigureOut">
              <a:rPr lang="fr-GN" smtClean="0"/>
              <a:t>28/03/2023</a:t>
            </a:fld>
            <a:endParaRPr lang="fr-G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46EAD4-B455-6A2A-C4F3-F16A8004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F12F8E-07BC-2D8A-5FBF-5186C0BD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C36C-D80C-49AE-9BE2-8551EABBA344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240506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F5AFA-2C51-BF35-20A7-D9FC07F6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G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00FAC7-F265-72AC-C969-4A7214F68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60312-EE6B-7560-9EB7-DD0FD3FB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839-4908-4EA5-842E-F8367C247AAF}" type="datetimeFigureOut">
              <a:rPr lang="fr-GN" smtClean="0"/>
              <a:t>28/03/2023</a:t>
            </a:fld>
            <a:endParaRPr lang="fr-G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4A2948-BDC0-9E9C-45EF-6EC7138F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5B128-9807-AB30-6B63-6A2B3BB7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C36C-D80C-49AE-9BE2-8551EABBA344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41878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16269-ACA7-0A97-6314-3C97336F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G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AE706-A22A-D6ED-8141-F44E4ECA7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339AC0-E54A-AD84-D158-836C25710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BBE7A3-8A20-5904-A995-4DC2A387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839-4908-4EA5-842E-F8367C247AAF}" type="datetimeFigureOut">
              <a:rPr lang="fr-GN" smtClean="0"/>
              <a:t>28/03/2023</a:t>
            </a:fld>
            <a:endParaRPr lang="fr-G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58F19-1EFC-1A74-1928-00CB04A3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BA8D89-6265-69C3-265A-D5A4E6D6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C36C-D80C-49AE-9BE2-8551EABBA344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162057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D70FF-3AE1-F6F5-EA10-8F020F38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G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F5AA50-D727-A233-39E5-D4BDDFBAD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E7B6C8-1A57-8DE2-392C-7E8A02ACF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2300E9-5C7D-C349-B925-04DB8CE5A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C80A04-DDA8-8CF3-595E-9DEDADC74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B83A0C-9843-6411-A181-1CB549FD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839-4908-4EA5-842E-F8367C247AAF}" type="datetimeFigureOut">
              <a:rPr lang="fr-GN" smtClean="0"/>
              <a:t>28/03/2023</a:t>
            </a:fld>
            <a:endParaRPr lang="fr-G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CB490A-0B2B-E318-D186-A2C7BA9D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DA4C15-D26A-C149-88E3-B34044D7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C36C-D80C-49AE-9BE2-8551EABBA344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142160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020C6-0797-5301-FC40-BF03F6DE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G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9C711B-702C-DEFA-F60F-2D0975B1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839-4908-4EA5-842E-F8367C247AAF}" type="datetimeFigureOut">
              <a:rPr lang="fr-GN" smtClean="0"/>
              <a:t>28/03/2023</a:t>
            </a:fld>
            <a:endParaRPr lang="fr-G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413E17-B87E-ECB4-B0E5-27A9E35A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1F3EAC-ADE2-D53B-43D4-6C5CC27F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C36C-D80C-49AE-9BE2-8551EABBA344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101016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916D8E-E0DB-CBC1-A1FF-0618FD87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839-4908-4EA5-842E-F8367C247AAF}" type="datetimeFigureOut">
              <a:rPr lang="fr-GN" smtClean="0"/>
              <a:t>28/03/2023</a:t>
            </a:fld>
            <a:endParaRPr lang="fr-G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1BD9A0-2FD7-A402-FD7E-53A641E6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3428FC-559A-8C81-A0E7-9A64D1C1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C36C-D80C-49AE-9BE2-8551EABBA344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139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8A11A-4EDB-7583-6D50-269B3F77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G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8BFC1E-C30C-97A3-19E2-D1E98F38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294C59-26EA-FA93-6387-9018F8FCD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A34EA2-0504-7C77-8574-873C1733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839-4908-4EA5-842E-F8367C247AAF}" type="datetimeFigureOut">
              <a:rPr lang="fr-GN" smtClean="0"/>
              <a:t>28/03/2023</a:t>
            </a:fld>
            <a:endParaRPr lang="fr-G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A8D456-20D9-686D-191F-33E135A4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296C3E-CBC5-693B-12CD-DFB9B8ED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C36C-D80C-49AE-9BE2-8551EABBA344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97037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9758B-363B-E270-DDF1-8B1A50C7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G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78735A-E54C-95B2-6B3C-C8E554EC9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G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DE98F7-AB64-0C9D-9111-A5D103769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0647E3-1D3C-5BB5-BE14-B880AEFF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F839-4908-4EA5-842E-F8367C247AAF}" type="datetimeFigureOut">
              <a:rPr lang="fr-GN" smtClean="0"/>
              <a:t>28/03/2023</a:t>
            </a:fld>
            <a:endParaRPr lang="fr-G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3843B0-D4B0-908D-9C45-3426678D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E4ABB7-9C21-426D-8B25-185BB560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C36C-D80C-49AE-9BE2-8551EABBA344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63848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AD1432-B14E-B9A9-2C54-49BFC67E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G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D8FBF7-205A-9E15-9846-506FF3481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BB284D-B014-DFFF-5D55-6BB5FDFF1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F839-4908-4EA5-842E-F8367C247AAF}" type="datetimeFigureOut">
              <a:rPr lang="fr-GN" smtClean="0"/>
              <a:t>28/03/2023</a:t>
            </a:fld>
            <a:endParaRPr lang="fr-G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B06FC4-BD23-4DF2-7FBE-D4EF8BBB0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G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E95EEB-9AFB-313F-67BE-0E522A182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C36C-D80C-49AE-9BE2-8551EABBA344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322500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G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60E11-0E0F-40DA-1010-FC737EB59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IST ALERT</a:t>
            </a:r>
            <a:endParaRPr lang="fr-GN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7802D4-5C60-7D80-6EB8-963EE88AC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GN" dirty="0"/>
          </a:p>
        </p:txBody>
      </p:sp>
    </p:spTree>
    <p:extLst>
      <p:ext uri="{BB962C8B-B14F-4D97-AF65-F5344CB8AC3E}">
        <p14:creationId xmlns:p14="http://schemas.microsoft.com/office/powerpoint/2010/main" val="228407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67475-22BA-91ED-B253-57B7B76F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PROBLEMES</a:t>
            </a:r>
            <a:endParaRPr lang="fr-G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278419-A61B-56C4-1598-55826A209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non respect des règlements</a:t>
            </a:r>
          </a:p>
          <a:p>
            <a:r>
              <a:rPr lang="fr-FR" dirty="0"/>
              <a:t>Manque d’informations en temps réel</a:t>
            </a:r>
          </a:p>
          <a:p>
            <a:r>
              <a:rPr lang="fr-FR" dirty="0"/>
              <a:t>L’insécurité dans le milieu universitaire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5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D62ED-2892-69F4-57A2-EBF1ADCF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CIBLE</a:t>
            </a:r>
            <a:endParaRPr lang="fr-G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6A236-42ED-43E4-59C9-0E89A1A63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cible majeur est constituée par les étudiants au sein de l’Institut de Technologie de Mamou qui vont bénéficier d’une assistance plus prompte.</a:t>
            </a:r>
          </a:p>
          <a:p>
            <a:r>
              <a:rPr lang="fr-FR" dirty="0"/>
              <a:t>Les autorités qui vont être en permanence à contact avec leurs étudiants pour mieux les assister.</a:t>
            </a:r>
            <a:endParaRPr lang="fr-GN" dirty="0"/>
          </a:p>
        </p:txBody>
      </p:sp>
    </p:spTree>
    <p:extLst>
      <p:ext uri="{BB962C8B-B14F-4D97-AF65-F5344CB8AC3E}">
        <p14:creationId xmlns:p14="http://schemas.microsoft.com/office/powerpoint/2010/main" val="209800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193D4-D8D4-3C7E-627C-AF0FFC4A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SOLUTION</a:t>
            </a:r>
            <a:endParaRPr lang="fr-G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BC45ED-B833-81C3-4A2C-49811BD8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application mobile multifonctions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Mise en ligne du règlement intérieur de l’institution d’enseignement</a:t>
            </a:r>
          </a:p>
          <a:p>
            <a:pPr lvl="1"/>
            <a:r>
              <a:rPr lang="fr-FR" dirty="0"/>
              <a:t>Alerter les autorités en cas de violation du règlement</a:t>
            </a:r>
          </a:p>
          <a:p>
            <a:pPr lvl="1"/>
            <a:r>
              <a:rPr lang="fr-FR" dirty="0"/>
              <a:t>Possibilité des étudiants de s’informer</a:t>
            </a:r>
            <a:endParaRPr lang="fr-GN" dirty="0"/>
          </a:p>
        </p:txBody>
      </p:sp>
    </p:spTree>
    <p:extLst>
      <p:ext uri="{BB962C8B-B14F-4D97-AF65-F5344CB8AC3E}">
        <p14:creationId xmlns:p14="http://schemas.microsoft.com/office/powerpoint/2010/main" val="310196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0E491-0440-AA39-665D-5CB8317C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PERTINENCES DE LA SOLUTION</a:t>
            </a:r>
            <a:endParaRPr lang="fr-G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55E0DA-9E76-31F3-36FC-A4453F36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2979080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92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IST ALERT</vt:lpstr>
      <vt:lpstr>PROBLEMES</vt:lpstr>
      <vt:lpstr>CIBLE</vt:lpstr>
      <vt:lpstr>SOLUTION</vt:lpstr>
      <vt:lpstr>PERTINENCES DE LA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ALERT</dc:title>
  <dc:creator>Emmanuel Theoro</dc:creator>
  <cp:lastModifiedBy>Emmanuel Theoro</cp:lastModifiedBy>
  <cp:revision>4</cp:revision>
  <dcterms:created xsi:type="dcterms:W3CDTF">2023-03-28T08:42:03Z</dcterms:created>
  <dcterms:modified xsi:type="dcterms:W3CDTF">2023-03-28T09:11:48Z</dcterms:modified>
</cp:coreProperties>
</file>