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9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8E30-1EC5-75B5-0B12-E40225ADA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DCDAD-73F5-A310-C8EB-B5D491D54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5B08-9373-64BC-4FB4-552B865D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FE86-1376-4E51-B024-FA3EFB8B8DBF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AA39B-BC0B-5B05-87BA-CB5C8431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C0A56-92AD-661B-E07C-DFB4C6B6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FE8D-53DA-4B3B-A038-B7A93507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3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A472-2ABB-4A09-1C41-ECACB246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C32F1-3628-C94C-9493-904DCF8D2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64FAE-D7EE-705A-54F8-D217704E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FE86-1376-4E51-B024-FA3EFB8B8DBF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50D7A-4307-6230-38A8-5D7873AE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BE9FA-A780-7A41-CF3F-56D895BC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FE8D-53DA-4B3B-A038-B7A93507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6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007EF-AB59-1D60-A663-A7D2B1761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EC881-7A2D-C4A4-738C-1BC2ED4AD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E19B-232C-8F9D-1B98-561F8994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FE86-1376-4E51-B024-FA3EFB8B8DBF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0D87B-3BC2-1239-FB75-0F86CD93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7FDD-5F9F-45EB-0220-4008CE7F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FE8D-53DA-4B3B-A038-B7A93507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98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AA2A-5F6A-3976-5524-64418887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0E7F-C68C-F587-06CA-63DCE946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D5162-1C20-B631-9401-ECC8C4E1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FE86-1376-4E51-B024-FA3EFB8B8DBF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E4E9-BBA3-7A62-239E-559A9DC9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BF432-A3D5-AE53-3943-54C14E2A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FE8D-53DA-4B3B-A038-B7A93507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CB9F-CC9A-2A47-0CEB-4B699E8F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0A6A9-0A10-BBFA-D14E-5E36CFE2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6EFD9-DDE6-AAEB-3A9D-3DF7A2ED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FE86-1376-4E51-B024-FA3EFB8B8DBF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028D-BC95-0DD6-82A9-611312D5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9C48E-9013-80D6-BA84-F61CF0B4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FE8D-53DA-4B3B-A038-B7A93507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410B-EF59-7B67-A47C-0D705C83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07491-A868-0A84-D6FD-E57F185D7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F5818-8935-74AE-24AA-62A683D9F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5A5B7-6185-1817-DEFF-5D15F57C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FE86-1376-4E51-B024-FA3EFB8B8DBF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9455F-1CF2-B4E3-39FB-38A3F3AB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1A985-32CD-FAB9-280E-19A7E956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FE8D-53DA-4B3B-A038-B7A93507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25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79BE-A6A1-23E7-872C-05933379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1303C-88EE-0DA3-8782-022631D0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38A05-1DEC-6056-65F2-8327B4FC9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8A1F7-5143-5465-CAD1-7A573EFC7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8D16E-60D2-CA8B-A0C7-BD3FE2F83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312D5-889E-6A1C-C0E3-28E8CB61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FE86-1376-4E51-B024-FA3EFB8B8DBF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2D2E4-C700-973E-4C2F-A35E8716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CB775-F102-09BC-5579-6E5F8B11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FE8D-53DA-4B3B-A038-B7A93507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38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002E-92E5-A5B3-8323-6B3D38DD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2F82C-4331-9317-75EC-FA990DA5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FE86-1376-4E51-B024-FA3EFB8B8DBF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61B7A-B7A5-46E7-01EB-65F9A7AC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DDEBF-C5C7-7F3E-5D1A-C2902F98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FE8D-53DA-4B3B-A038-B7A93507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F240C-8094-C2FD-F5EB-AB501899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FE86-1376-4E51-B024-FA3EFB8B8DBF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8C5F7-67C0-DB17-F837-0B94A499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5EF35-266F-654D-508C-70D2DB5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FE8D-53DA-4B3B-A038-B7A93507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84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404D-2649-59EC-0278-17E4BD52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39BB-57A2-D372-9027-32447761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C5E06-771E-836F-A4A4-2FDCC674D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1AE5-430A-BFFB-931A-309549B6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FE86-1376-4E51-B024-FA3EFB8B8DBF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21FB-D657-B29E-4151-2CCFC99A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87FD9-5EC1-32D6-D988-C880C6B6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FE8D-53DA-4B3B-A038-B7A93507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17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B4EC-CDF3-3C59-D1AC-0BCA4A5A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4C89F-4E6C-4168-A3DE-D6138B312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AF7AE-1084-0682-55EE-D3FB99B13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9CA28-5960-F689-F6BD-0A960991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FE86-1376-4E51-B024-FA3EFB8B8DBF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87C1-A071-1362-CF0F-79DCAAE2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2FCAB-3F5F-22E6-E48D-5CA6A71F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FE8D-53DA-4B3B-A038-B7A93507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97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FDF01-BD30-FEE3-9A0D-D445C386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6CDBC-3E73-AE8E-452A-1CF09D8B7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D4667-E1E9-863A-FE13-3EDE8628B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FE86-1376-4E51-B024-FA3EFB8B8DBF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660D0-70BD-F83E-9116-CA0D0367E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F96AA-F470-8630-24B4-1C3C49DC3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FE8D-53DA-4B3B-A038-B7A93507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AE1308C-45A5-7EC2-F72D-01EC31E9FC33}"/>
              </a:ext>
            </a:extLst>
          </p:cNvPr>
          <p:cNvGrpSpPr/>
          <p:nvPr/>
        </p:nvGrpSpPr>
        <p:grpSpPr>
          <a:xfrm>
            <a:off x="1078554" y="2188640"/>
            <a:ext cx="1143459" cy="1800000"/>
            <a:chOff x="1078554" y="2188640"/>
            <a:chExt cx="1143459" cy="1800000"/>
          </a:xfrm>
        </p:grpSpPr>
        <p:sp>
          <p:nvSpPr>
            <p:cNvPr id="56" name="Free-form: Shape 55">
              <a:extLst>
                <a:ext uri="{FF2B5EF4-FFF2-40B4-BE49-F238E27FC236}">
                  <a16:creationId xmlns:a16="http://schemas.microsoft.com/office/drawing/2014/main" id="{A26C9A63-66D5-2778-72DF-86C0BF8A34E4}"/>
                </a:ext>
              </a:extLst>
            </p:cNvPr>
            <p:cNvSpPr/>
            <p:nvPr/>
          </p:nvSpPr>
          <p:spPr>
            <a:xfrm>
              <a:off x="1078554" y="2188640"/>
              <a:ext cx="1143459" cy="1800000"/>
            </a:xfrm>
            <a:custGeom>
              <a:avLst/>
              <a:gdLst>
                <a:gd name="connsiteX0" fmla="*/ 567366 w 1143459"/>
                <a:gd name="connsiteY0" fmla="*/ 0 h 1800000"/>
                <a:gd name="connsiteX1" fmla="*/ 1107366 w 1143459"/>
                <a:gd name="connsiteY1" fmla="*/ 416980 h 1800000"/>
                <a:gd name="connsiteX2" fmla="*/ 1096395 w 1143459"/>
                <a:gd name="connsiteY2" fmla="*/ 501016 h 1800000"/>
                <a:gd name="connsiteX3" fmla="*/ 1074570 w 1143459"/>
                <a:gd name="connsiteY3" fmla="*/ 555308 h 1800000"/>
                <a:gd name="connsiteX4" fmla="*/ 1143459 w 1143459"/>
                <a:gd name="connsiteY4" fmla="*/ 594039 h 1800000"/>
                <a:gd name="connsiteX5" fmla="*/ 1116073 w 1143459"/>
                <a:gd name="connsiteY5" fmla="*/ 642748 h 1800000"/>
                <a:gd name="connsiteX6" fmla="*/ 1047445 w 1143459"/>
                <a:gd name="connsiteY6" fmla="*/ 604163 h 1800000"/>
                <a:gd name="connsiteX7" fmla="*/ 1042726 w 1143459"/>
                <a:gd name="connsiteY7" fmla="*/ 610876 h 1800000"/>
                <a:gd name="connsiteX8" fmla="*/ 1042726 w 1143459"/>
                <a:gd name="connsiteY8" fmla="*/ 1060949 h 1800000"/>
                <a:gd name="connsiteX9" fmla="*/ 1056472 w 1143459"/>
                <a:gd name="connsiteY9" fmla="*/ 1088166 h 1800000"/>
                <a:gd name="connsiteX10" fmla="*/ 1107366 w 1143459"/>
                <a:gd name="connsiteY10" fmla="*/ 1383020 h 1800000"/>
                <a:gd name="connsiteX11" fmla="*/ 933616 w 1143459"/>
                <a:gd name="connsiteY11" fmla="*/ 1800000 h 1800000"/>
                <a:gd name="connsiteX12" fmla="*/ 201116 w 1143459"/>
                <a:gd name="connsiteY12" fmla="*/ 1800000 h 1800000"/>
                <a:gd name="connsiteX13" fmla="*/ 27366 w 1143459"/>
                <a:gd name="connsiteY13" fmla="*/ 1383020 h 1800000"/>
                <a:gd name="connsiteX14" fmla="*/ 78260 w 1143459"/>
                <a:gd name="connsiteY14" fmla="*/ 1088166 h 1800000"/>
                <a:gd name="connsiteX15" fmla="*/ 92006 w 1143459"/>
                <a:gd name="connsiteY15" fmla="*/ 1060949 h 1800000"/>
                <a:gd name="connsiteX16" fmla="*/ 92006 w 1143459"/>
                <a:gd name="connsiteY16" fmla="*/ 614868 h 1800000"/>
                <a:gd name="connsiteX17" fmla="*/ 27386 w 1143459"/>
                <a:gd name="connsiteY17" fmla="*/ 651199 h 1800000"/>
                <a:gd name="connsiteX18" fmla="*/ 0 w 1143459"/>
                <a:gd name="connsiteY18" fmla="*/ 602490 h 1800000"/>
                <a:gd name="connsiteX19" fmla="*/ 64542 w 1143459"/>
                <a:gd name="connsiteY19" fmla="*/ 566203 h 1800000"/>
                <a:gd name="connsiteX20" fmla="*/ 38337 w 1143459"/>
                <a:gd name="connsiteY20" fmla="*/ 501016 h 1800000"/>
                <a:gd name="connsiteX21" fmla="*/ 27366 w 1143459"/>
                <a:gd name="connsiteY21" fmla="*/ 416980 h 1800000"/>
                <a:gd name="connsiteX22" fmla="*/ 567366 w 1143459"/>
                <a:gd name="connsiteY22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43459" h="1800000">
                  <a:moveTo>
                    <a:pt x="567366" y="0"/>
                  </a:moveTo>
                  <a:cubicBezTo>
                    <a:pt x="865600" y="0"/>
                    <a:pt x="1107366" y="186688"/>
                    <a:pt x="1107366" y="416980"/>
                  </a:cubicBezTo>
                  <a:cubicBezTo>
                    <a:pt x="1107366" y="445767"/>
                    <a:pt x="1103589" y="473872"/>
                    <a:pt x="1096395" y="501016"/>
                  </a:cubicBezTo>
                  <a:lnTo>
                    <a:pt x="1074570" y="555308"/>
                  </a:lnTo>
                  <a:lnTo>
                    <a:pt x="1143459" y="594039"/>
                  </a:lnTo>
                  <a:lnTo>
                    <a:pt x="1116073" y="642748"/>
                  </a:lnTo>
                  <a:lnTo>
                    <a:pt x="1047445" y="604163"/>
                  </a:lnTo>
                  <a:lnTo>
                    <a:pt x="1042726" y="610876"/>
                  </a:lnTo>
                  <a:lnTo>
                    <a:pt x="1042726" y="1060949"/>
                  </a:lnTo>
                  <a:lnTo>
                    <a:pt x="1056472" y="1088166"/>
                  </a:lnTo>
                  <a:cubicBezTo>
                    <a:pt x="1087916" y="1163623"/>
                    <a:pt x="1107366" y="1267868"/>
                    <a:pt x="1107366" y="1383020"/>
                  </a:cubicBezTo>
                  <a:cubicBezTo>
                    <a:pt x="1107366" y="1613324"/>
                    <a:pt x="1029566" y="1800000"/>
                    <a:pt x="933616" y="1800000"/>
                  </a:cubicBezTo>
                  <a:lnTo>
                    <a:pt x="201116" y="1800000"/>
                  </a:lnTo>
                  <a:cubicBezTo>
                    <a:pt x="105166" y="1800000"/>
                    <a:pt x="27366" y="1613324"/>
                    <a:pt x="27366" y="1383020"/>
                  </a:cubicBezTo>
                  <a:cubicBezTo>
                    <a:pt x="27366" y="1267868"/>
                    <a:pt x="46816" y="1163623"/>
                    <a:pt x="78260" y="1088166"/>
                  </a:cubicBezTo>
                  <a:lnTo>
                    <a:pt x="92006" y="1060949"/>
                  </a:lnTo>
                  <a:lnTo>
                    <a:pt x="92006" y="614868"/>
                  </a:lnTo>
                  <a:lnTo>
                    <a:pt x="27386" y="651199"/>
                  </a:lnTo>
                  <a:lnTo>
                    <a:pt x="0" y="602490"/>
                  </a:lnTo>
                  <a:lnTo>
                    <a:pt x="64542" y="566203"/>
                  </a:lnTo>
                  <a:lnTo>
                    <a:pt x="38337" y="501016"/>
                  </a:lnTo>
                  <a:cubicBezTo>
                    <a:pt x="31144" y="473872"/>
                    <a:pt x="27366" y="445767"/>
                    <a:pt x="27366" y="416980"/>
                  </a:cubicBezTo>
                  <a:cubicBezTo>
                    <a:pt x="27366" y="186688"/>
                    <a:pt x="269132" y="0"/>
                    <a:pt x="567366" y="0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2600000" scaled="0"/>
              <a:tileRect/>
            </a:gra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5" name="Free-form: Shape 24">
              <a:extLst>
                <a:ext uri="{FF2B5EF4-FFF2-40B4-BE49-F238E27FC236}">
                  <a16:creationId xmlns:a16="http://schemas.microsoft.com/office/drawing/2014/main" id="{0A4B7E73-48DD-20B8-2B4D-F4057A1BC580}"/>
                </a:ext>
              </a:extLst>
            </p:cNvPr>
            <p:cNvSpPr/>
            <p:nvPr/>
          </p:nvSpPr>
          <p:spPr>
            <a:xfrm flipV="1">
              <a:off x="1255252" y="2447718"/>
              <a:ext cx="781336" cy="386922"/>
            </a:xfrm>
            <a:custGeom>
              <a:avLst/>
              <a:gdLst>
                <a:gd name="connsiteX0" fmla="*/ 490792 w 981584"/>
                <a:gd name="connsiteY0" fmla="*/ 772160 h 772160"/>
                <a:gd name="connsiteX1" fmla="*/ 950581 w 981584"/>
                <a:gd name="connsiteY1" fmla="*/ 659080 h 772160"/>
                <a:gd name="connsiteX2" fmla="*/ 981584 w 981584"/>
                <a:gd name="connsiteY2" fmla="*/ 636769 h 772160"/>
                <a:gd name="connsiteX3" fmla="*/ 771980 w 981584"/>
                <a:gd name="connsiteY3" fmla="*/ 39391 h 772160"/>
                <a:gd name="connsiteX4" fmla="*/ 743895 w 981584"/>
                <a:gd name="connsiteY4" fmla="*/ 30340 h 772160"/>
                <a:gd name="connsiteX5" fmla="*/ 490792 w 981584"/>
                <a:gd name="connsiteY5" fmla="*/ 0 h 772160"/>
                <a:gd name="connsiteX6" fmla="*/ 237689 w 981584"/>
                <a:gd name="connsiteY6" fmla="*/ 30340 h 772160"/>
                <a:gd name="connsiteX7" fmla="*/ 209605 w 981584"/>
                <a:gd name="connsiteY7" fmla="*/ 39391 h 772160"/>
                <a:gd name="connsiteX8" fmla="*/ 0 w 981584"/>
                <a:gd name="connsiteY8" fmla="*/ 636769 h 772160"/>
                <a:gd name="connsiteX9" fmla="*/ 31003 w 981584"/>
                <a:gd name="connsiteY9" fmla="*/ 659080 h 772160"/>
                <a:gd name="connsiteX10" fmla="*/ 490792 w 981584"/>
                <a:gd name="connsiteY10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1584" h="772160">
                  <a:moveTo>
                    <a:pt x="490792" y="772160"/>
                  </a:moveTo>
                  <a:cubicBezTo>
                    <a:pt x="670351" y="772160"/>
                    <a:pt x="832911" y="728947"/>
                    <a:pt x="950581" y="659080"/>
                  </a:cubicBezTo>
                  <a:lnTo>
                    <a:pt x="981584" y="636769"/>
                  </a:lnTo>
                  <a:lnTo>
                    <a:pt x="771980" y="39391"/>
                  </a:lnTo>
                  <a:lnTo>
                    <a:pt x="743895" y="30340"/>
                  </a:lnTo>
                  <a:cubicBezTo>
                    <a:pt x="666101" y="10803"/>
                    <a:pt x="580572" y="0"/>
                    <a:pt x="490792" y="0"/>
                  </a:cubicBezTo>
                  <a:cubicBezTo>
                    <a:pt x="401013" y="0"/>
                    <a:pt x="315483" y="10803"/>
                    <a:pt x="237689" y="30340"/>
                  </a:cubicBezTo>
                  <a:lnTo>
                    <a:pt x="209605" y="39391"/>
                  </a:lnTo>
                  <a:lnTo>
                    <a:pt x="0" y="636769"/>
                  </a:lnTo>
                  <a:lnTo>
                    <a:pt x="31003" y="659080"/>
                  </a:lnTo>
                  <a:cubicBezTo>
                    <a:pt x="148673" y="728947"/>
                    <a:pt x="311233" y="772160"/>
                    <a:pt x="490792" y="772160"/>
                  </a:cubicBezTo>
                  <a:close/>
                </a:path>
              </a:pathLst>
            </a:custGeom>
            <a:solidFill>
              <a:schemeClr val="tx1"/>
            </a:solidFill>
            <a:ln w="508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6" name="Free-form: Shape 25">
              <a:extLst>
                <a:ext uri="{FF2B5EF4-FFF2-40B4-BE49-F238E27FC236}">
                  <a16:creationId xmlns:a16="http://schemas.microsoft.com/office/drawing/2014/main" id="{FE58B2A6-0374-7837-4489-E4C657B43059}"/>
                </a:ext>
              </a:extLst>
            </p:cNvPr>
            <p:cNvSpPr/>
            <p:nvPr/>
          </p:nvSpPr>
          <p:spPr>
            <a:xfrm flipH="1">
              <a:off x="1180586" y="3417138"/>
              <a:ext cx="930668" cy="284280"/>
            </a:xfrm>
            <a:custGeom>
              <a:avLst/>
              <a:gdLst>
                <a:gd name="connsiteX0" fmla="*/ 490792 w 981584"/>
                <a:gd name="connsiteY0" fmla="*/ 772160 h 772160"/>
                <a:gd name="connsiteX1" fmla="*/ 950581 w 981584"/>
                <a:gd name="connsiteY1" fmla="*/ 659080 h 772160"/>
                <a:gd name="connsiteX2" fmla="*/ 981584 w 981584"/>
                <a:gd name="connsiteY2" fmla="*/ 636769 h 772160"/>
                <a:gd name="connsiteX3" fmla="*/ 771980 w 981584"/>
                <a:gd name="connsiteY3" fmla="*/ 39391 h 772160"/>
                <a:gd name="connsiteX4" fmla="*/ 743895 w 981584"/>
                <a:gd name="connsiteY4" fmla="*/ 30340 h 772160"/>
                <a:gd name="connsiteX5" fmla="*/ 490792 w 981584"/>
                <a:gd name="connsiteY5" fmla="*/ 0 h 772160"/>
                <a:gd name="connsiteX6" fmla="*/ 237689 w 981584"/>
                <a:gd name="connsiteY6" fmla="*/ 30340 h 772160"/>
                <a:gd name="connsiteX7" fmla="*/ 209605 w 981584"/>
                <a:gd name="connsiteY7" fmla="*/ 39391 h 772160"/>
                <a:gd name="connsiteX8" fmla="*/ 0 w 981584"/>
                <a:gd name="connsiteY8" fmla="*/ 636769 h 772160"/>
                <a:gd name="connsiteX9" fmla="*/ 31003 w 981584"/>
                <a:gd name="connsiteY9" fmla="*/ 659080 h 772160"/>
                <a:gd name="connsiteX10" fmla="*/ 490792 w 981584"/>
                <a:gd name="connsiteY10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1584" h="772160">
                  <a:moveTo>
                    <a:pt x="490792" y="772160"/>
                  </a:moveTo>
                  <a:cubicBezTo>
                    <a:pt x="670351" y="772160"/>
                    <a:pt x="832911" y="728947"/>
                    <a:pt x="950581" y="659080"/>
                  </a:cubicBezTo>
                  <a:lnTo>
                    <a:pt x="981584" y="636769"/>
                  </a:lnTo>
                  <a:lnTo>
                    <a:pt x="771980" y="39391"/>
                  </a:lnTo>
                  <a:lnTo>
                    <a:pt x="743895" y="30340"/>
                  </a:lnTo>
                  <a:cubicBezTo>
                    <a:pt x="666101" y="10803"/>
                    <a:pt x="580572" y="0"/>
                    <a:pt x="490792" y="0"/>
                  </a:cubicBezTo>
                  <a:cubicBezTo>
                    <a:pt x="401013" y="0"/>
                    <a:pt x="315483" y="10803"/>
                    <a:pt x="237689" y="30340"/>
                  </a:cubicBezTo>
                  <a:lnTo>
                    <a:pt x="209605" y="39391"/>
                  </a:lnTo>
                  <a:lnTo>
                    <a:pt x="0" y="636769"/>
                  </a:lnTo>
                  <a:lnTo>
                    <a:pt x="31003" y="659080"/>
                  </a:lnTo>
                  <a:cubicBezTo>
                    <a:pt x="148673" y="728947"/>
                    <a:pt x="311233" y="772160"/>
                    <a:pt x="490792" y="772160"/>
                  </a:cubicBezTo>
                  <a:close/>
                </a:path>
              </a:pathLst>
            </a:custGeom>
            <a:solidFill>
              <a:schemeClr val="tx1"/>
            </a:solidFill>
            <a:ln w="508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8" name="Free-form: Shape 37">
              <a:extLst>
                <a:ext uri="{FF2B5EF4-FFF2-40B4-BE49-F238E27FC236}">
                  <a16:creationId xmlns:a16="http://schemas.microsoft.com/office/drawing/2014/main" id="{5D2B26D0-8956-F55B-BCB3-3AF39481B0BF}"/>
                </a:ext>
              </a:extLst>
            </p:cNvPr>
            <p:cNvSpPr/>
            <p:nvPr/>
          </p:nvSpPr>
          <p:spPr>
            <a:xfrm>
              <a:off x="1308590" y="2206265"/>
              <a:ext cx="234840" cy="111914"/>
            </a:xfrm>
            <a:custGeom>
              <a:avLst/>
              <a:gdLst>
                <a:gd name="connsiteX0" fmla="*/ 190313 w 234840"/>
                <a:gd name="connsiteY0" fmla="*/ 0 h 111914"/>
                <a:gd name="connsiteX1" fmla="*/ 198386 w 234840"/>
                <a:gd name="connsiteY1" fmla="*/ 2796 h 111914"/>
                <a:gd name="connsiteX2" fmla="*/ 234840 w 234840"/>
                <a:gd name="connsiteY2" fmla="*/ 47994 h 111914"/>
                <a:gd name="connsiteX3" fmla="*/ 110380 w 234840"/>
                <a:gd name="connsiteY3" fmla="*/ 111914 h 111914"/>
                <a:gd name="connsiteX4" fmla="*/ 22374 w 234840"/>
                <a:gd name="connsiteY4" fmla="*/ 93192 h 111914"/>
                <a:gd name="connsiteX5" fmla="*/ 0 w 234840"/>
                <a:gd name="connsiteY5" fmla="*/ 76149 h 111914"/>
                <a:gd name="connsiteX6" fmla="*/ 35411 w 234840"/>
                <a:gd name="connsiteY6" fmla="*/ 53589 h 111914"/>
                <a:gd name="connsiteX7" fmla="*/ 127138 w 234840"/>
                <a:gd name="connsiteY7" fmla="*/ 15143 h 11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840" h="111914">
                  <a:moveTo>
                    <a:pt x="190313" y="0"/>
                  </a:moveTo>
                  <a:lnTo>
                    <a:pt x="198386" y="2796"/>
                  </a:lnTo>
                  <a:cubicBezTo>
                    <a:pt x="220909" y="14363"/>
                    <a:pt x="234840" y="30343"/>
                    <a:pt x="234840" y="47994"/>
                  </a:cubicBezTo>
                  <a:cubicBezTo>
                    <a:pt x="234840" y="83296"/>
                    <a:pt x="179117" y="111914"/>
                    <a:pt x="110380" y="111914"/>
                  </a:cubicBezTo>
                  <a:cubicBezTo>
                    <a:pt x="76012" y="111914"/>
                    <a:pt x="44897" y="104760"/>
                    <a:pt x="22374" y="93192"/>
                  </a:cubicBezTo>
                  <a:lnTo>
                    <a:pt x="0" y="76149"/>
                  </a:lnTo>
                  <a:lnTo>
                    <a:pt x="35411" y="53589"/>
                  </a:lnTo>
                  <a:cubicBezTo>
                    <a:pt x="64139" y="38602"/>
                    <a:pt x="94835" y="25694"/>
                    <a:pt x="127138" y="1514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0" name="Free-form: Shape 39">
              <a:extLst>
                <a:ext uri="{FF2B5EF4-FFF2-40B4-BE49-F238E27FC236}">
                  <a16:creationId xmlns:a16="http://schemas.microsoft.com/office/drawing/2014/main" id="{4E78CEB1-8166-16D8-3F94-16220B2CB65A}"/>
                </a:ext>
              </a:extLst>
            </p:cNvPr>
            <p:cNvSpPr/>
            <p:nvPr/>
          </p:nvSpPr>
          <p:spPr>
            <a:xfrm>
              <a:off x="1738880" y="2204915"/>
              <a:ext cx="239158" cy="113264"/>
            </a:xfrm>
            <a:custGeom>
              <a:avLst/>
              <a:gdLst>
                <a:gd name="connsiteX0" fmla="*/ 48426 w 239158"/>
                <a:gd name="connsiteY0" fmla="*/ 0 h 113264"/>
                <a:gd name="connsiteX1" fmla="*/ 117233 w 239158"/>
                <a:gd name="connsiteY1" fmla="*/ 16493 h 113264"/>
                <a:gd name="connsiteX2" fmla="*/ 208959 w 239158"/>
                <a:gd name="connsiteY2" fmla="*/ 54939 h 113264"/>
                <a:gd name="connsiteX3" fmla="*/ 239158 w 239158"/>
                <a:gd name="connsiteY3" fmla="*/ 74178 h 113264"/>
                <a:gd name="connsiteX4" fmla="*/ 239139 w 239158"/>
                <a:gd name="connsiteY4" fmla="*/ 74225 h 113264"/>
                <a:gd name="connsiteX5" fmla="*/ 124460 w 239158"/>
                <a:gd name="connsiteY5" fmla="*/ 113264 h 113264"/>
                <a:gd name="connsiteX6" fmla="*/ 0 w 239158"/>
                <a:gd name="connsiteY6" fmla="*/ 49344 h 113264"/>
                <a:gd name="connsiteX7" fmla="*/ 36454 w 239158"/>
                <a:gd name="connsiteY7" fmla="*/ 4146 h 113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158" h="113264">
                  <a:moveTo>
                    <a:pt x="48426" y="0"/>
                  </a:moveTo>
                  <a:lnTo>
                    <a:pt x="117233" y="16493"/>
                  </a:lnTo>
                  <a:cubicBezTo>
                    <a:pt x="149535" y="27044"/>
                    <a:pt x="180231" y="39952"/>
                    <a:pt x="208959" y="54939"/>
                  </a:cubicBezTo>
                  <a:lnTo>
                    <a:pt x="239158" y="74178"/>
                  </a:lnTo>
                  <a:lnTo>
                    <a:pt x="239139" y="74225"/>
                  </a:lnTo>
                  <a:cubicBezTo>
                    <a:pt x="220245" y="97167"/>
                    <a:pt x="176013" y="113264"/>
                    <a:pt x="124460" y="113264"/>
                  </a:cubicBezTo>
                  <a:cubicBezTo>
                    <a:pt x="55723" y="113264"/>
                    <a:pt x="0" y="84646"/>
                    <a:pt x="0" y="49344"/>
                  </a:cubicBezTo>
                  <a:cubicBezTo>
                    <a:pt x="0" y="31693"/>
                    <a:pt x="13931" y="15713"/>
                    <a:pt x="36454" y="414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2" name="Free-form: Shape 41">
              <a:extLst>
                <a:ext uri="{FF2B5EF4-FFF2-40B4-BE49-F238E27FC236}">
                  <a16:creationId xmlns:a16="http://schemas.microsoft.com/office/drawing/2014/main" id="{9690F2B6-4257-BAC2-F3EE-1DBAAE323C43}"/>
                </a:ext>
              </a:extLst>
            </p:cNvPr>
            <p:cNvSpPr/>
            <p:nvPr/>
          </p:nvSpPr>
          <p:spPr>
            <a:xfrm>
              <a:off x="1301370" y="3924720"/>
              <a:ext cx="248920" cy="63920"/>
            </a:xfrm>
            <a:custGeom>
              <a:avLst/>
              <a:gdLst>
                <a:gd name="connsiteX0" fmla="*/ 124460 w 248920"/>
                <a:gd name="connsiteY0" fmla="*/ 0 h 63920"/>
                <a:gd name="connsiteX1" fmla="*/ 248920 w 248920"/>
                <a:gd name="connsiteY1" fmla="*/ 63920 h 63920"/>
                <a:gd name="connsiteX2" fmla="*/ 0 w 248920"/>
                <a:gd name="connsiteY2" fmla="*/ 63920 h 63920"/>
                <a:gd name="connsiteX3" fmla="*/ 124460 w 248920"/>
                <a:gd name="connsiteY3" fmla="*/ 0 h 6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920" h="63920">
                  <a:moveTo>
                    <a:pt x="124460" y="0"/>
                  </a:moveTo>
                  <a:cubicBezTo>
                    <a:pt x="193197" y="0"/>
                    <a:pt x="248920" y="28618"/>
                    <a:pt x="248920" y="63920"/>
                  </a:cubicBezTo>
                  <a:lnTo>
                    <a:pt x="0" y="63920"/>
                  </a:lnTo>
                  <a:cubicBezTo>
                    <a:pt x="0" y="28618"/>
                    <a:pt x="55723" y="0"/>
                    <a:pt x="12446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4" name="Free-form: Shape 43">
              <a:extLst>
                <a:ext uri="{FF2B5EF4-FFF2-40B4-BE49-F238E27FC236}">
                  <a16:creationId xmlns:a16="http://schemas.microsoft.com/office/drawing/2014/main" id="{C3747632-2BC6-4850-D0B6-06565A9D2CB8}"/>
                </a:ext>
              </a:extLst>
            </p:cNvPr>
            <p:cNvSpPr/>
            <p:nvPr/>
          </p:nvSpPr>
          <p:spPr>
            <a:xfrm>
              <a:off x="1745740" y="3924720"/>
              <a:ext cx="248920" cy="63920"/>
            </a:xfrm>
            <a:custGeom>
              <a:avLst/>
              <a:gdLst>
                <a:gd name="connsiteX0" fmla="*/ 124460 w 248920"/>
                <a:gd name="connsiteY0" fmla="*/ 0 h 63920"/>
                <a:gd name="connsiteX1" fmla="*/ 248920 w 248920"/>
                <a:gd name="connsiteY1" fmla="*/ 63920 h 63920"/>
                <a:gd name="connsiteX2" fmla="*/ 0 w 248920"/>
                <a:gd name="connsiteY2" fmla="*/ 63920 h 63920"/>
                <a:gd name="connsiteX3" fmla="*/ 124460 w 248920"/>
                <a:gd name="connsiteY3" fmla="*/ 0 h 6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920" h="63920">
                  <a:moveTo>
                    <a:pt x="124460" y="0"/>
                  </a:moveTo>
                  <a:cubicBezTo>
                    <a:pt x="193197" y="0"/>
                    <a:pt x="248920" y="28618"/>
                    <a:pt x="248920" y="63920"/>
                  </a:cubicBezTo>
                  <a:lnTo>
                    <a:pt x="0" y="63920"/>
                  </a:lnTo>
                  <a:cubicBezTo>
                    <a:pt x="0" y="28618"/>
                    <a:pt x="55723" y="0"/>
                    <a:pt x="12446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5" name="Flowchart: Manual Input 44">
              <a:extLst>
                <a:ext uri="{FF2B5EF4-FFF2-40B4-BE49-F238E27FC236}">
                  <a16:creationId xmlns:a16="http://schemas.microsoft.com/office/drawing/2014/main" id="{8399E501-62AA-68DF-DF2D-5EC339AD5F35}"/>
                </a:ext>
              </a:extLst>
            </p:cNvPr>
            <p:cNvSpPr/>
            <p:nvPr/>
          </p:nvSpPr>
          <p:spPr>
            <a:xfrm>
              <a:off x="1870200" y="2803447"/>
              <a:ext cx="150623" cy="50203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637"/>
                <a:gd name="connsiteY0" fmla="*/ 6081 h 10000"/>
                <a:gd name="connsiteX1" fmla="*/ 10637 w 10637"/>
                <a:gd name="connsiteY1" fmla="*/ 0 h 10000"/>
                <a:gd name="connsiteX2" fmla="*/ 10637 w 10637"/>
                <a:gd name="connsiteY2" fmla="*/ 10000 h 10000"/>
                <a:gd name="connsiteX3" fmla="*/ 637 w 10637"/>
                <a:gd name="connsiteY3" fmla="*/ 10000 h 10000"/>
                <a:gd name="connsiteX4" fmla="*/ 0 w 10637"/>
                <a:gd name="connsiteY4" fmla="*/ 6081 h 10000"/>
                <a:gd name="connsiteX0" fmla="*/ 6161 w 16798"/>
                <a:gd name="connsiteY0" fmla="*/ 6081 h 10000"/>
                <a:gd name="connsiteX1" fmla="*/ 16798 w 16798"/>
                <a:gd name="connsiteY1" fmla="*/ 0 h 10000"/>
                <a:gd name="connsiteX2" fmla="*/ 16798 w 16798"/>
                <a:gd name="connsiteY2" fmla="*/ 10000 h 10000"/>
                <a:gd name="connsiteX3" fmla="*/ 0 w 16798"/>
                <a:gd name="connsiteY3" fmla="*/ 9777 h 10000"/>
                <a:gd name="connsiteX4" fmla="*/ 6161 w 16798"/>
                <a:gd name="connsiteY4" fmla="*/ 6081 h 10000"/>
                <a:gd name="connsiteX0" fmla="*/ 3187 w 16798"/>
                <a:gd name="connsiteY0" fmla="*/ 5673 h 10000"/>
                <a:gd name="connsiteX1" fmla="*/ 16798 w 16798"/>
                <a:gd name="connsiteY1" fmla="*/ 0 h 10000"/>
                <a:gd name="connsiteX2" fmla="*/ 16798 w 16798"/>
                <a:gd name="connsiteY2" fmla="*/ 10000 h 10000"/>
                <a:gd name="connsiteX3" fmla="*/ 0 w 16798"/>
                <a:gd name="connsiteY3" fmla="*/ 9777 h 10000"/>
                <a:gd name="connsiteX4" fmla="*/ 3187 w 16798"/>
                <a:gd name="connsiteY4" fmla="*/ 5673 h 10000"/>
                <a:gd name="connsiteX0" fmla="*/ 3187 w 16798"/>
                <a:gd name="connsiteY0" fmla="*/ 5673 h 9777"/>
                <a:gd name="connsiteX1" fmla="*/ 16798 w 16798"/>
                <a:gd name="connsiteY1" fmla="*/ 0 h 9777"/>
                <a:gd name="connsiteX2" fmla="*/ 12761 w 16798"/>
                <a:gd name="connsiteY2" fmla="*/ 9518 h 9777"/>
                <a:gd name="connsiteX3" fmla="*/ 0 w 16798"/>
                <a:gd name="connsiteY3" fmla="*/ 9777 h 9777"/>
                <a:gd name="connsiteX4" fmla="*/ 3187 w 16798"/>
                <a:gd name="connsiteY4" fmla="*/ 5673 h 9777"/>
                <a:gd name="connsiteX0" fmla="*/ 2656 w 10000"/>
                <a:gd name="connsiteY0" fmla="*/ 4170 h 10000"/>
                <a:gd name="connsiteX1" fmla="*/ 10000 w 10000"/>
                <a:gd name="connsiteY1" fmla="*/ 0 h 10000"/>
                <a:gd name="connsiteX2" fmla="*/ 7597 w 10000"/>
                <a:gd name="connsiteY2" fmla="*/ 9735 h 10000"/>
                <a:gd name="connsiteX3" fmla="*/ 0 w 10000"/>
                <a:gd name="connsiteY3" fmla="*/ 10000 h 10000"/>
                <a:gd name="connsiteX4" fmla="*/ 2656 w 10000"/>
                <a:gd name="connsiteY4" fmla="*/ 417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2656" y="4170"/>
                  </a:moveTo>
                  <a:lnTo>
                    <a:pt x="10000" y="0"/>
                  </a:lnTo>
                  <a:lnTo>
                    <a:pt x="7597" y="9735"/>
                  </a:lnTo>
                  <a:lnTo>
                    <a:pt x="0" y="10000"/>
                  </a:lnTo>
                  <a:lnTo>
                    <a:pt x="2656" y="417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Flowchart: Manual Input 44">
              <a:extLst>
                <a:ext uri="{FF2B5EF4-FFF2-40B4-BE49-F238E27FC236}">
                  <a16:creationId xmlns:a16="http://schemas.microsoft.com/office/drawing/2014/main" id="{3DAFC279-EAAB-D604-70DF-8303DEBACFA1}"/>
                </a:ext>
              </a:extLst>
            </p:cNvPr>
            <p:cNvSpPr/>
            <p:nvPr/>
          </p:nvSpPr>
          <p:spPr>
            <a:xfrm flipH="1">
              <a:off x="1275207" y="2803448"/>
              <a:ext cx="150623" cy="50203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637"/>
                <a:gd name="connsiteY0" fmla="*/ 6081 h 10000"/>
                <a:gd name="connsiteX1" fmla="*/ 10637 w 10637"/>
                <a:gd name="connsiteY1" fmla="*/ 0 h 10000"/>
                <a:gd name="connsiteX2" fmla="*/ 10637 w 10637"/>
                <a:gd name="connsiteY2" fmla="*/ 10000 h 10000"/>
                <a:gd name="connsiteX3" fmla="*/ 637 w 10637"/>
                <a:gd name="connsiteY3" fmla="*/ 10000 h 10000"/>
                <a:gd name="connsiteX4" fmla="*/ 0 w 10637"/>
                <a:gd name="connsiteY4" fmla="*/ 6081 h 10000"/>
                <a:gd name="connsiteX0" fmla="*/ 6161 w 16798"/>
                <a:gd name="connsiteY0" fmla="*/ 6081 h 10000"/>
                <a:gd name="connsiteX1" fmla="*/ 16798 w 16798"/>
                <a:gd name="connsiteY1" fmla="*/ 0 h 10000"/>
                <a:gd name="connsiteX2" fmla="*/ 16798 w 16798"/>
                <a:gd name="connsiteY2" fmla="*/ 10000 h 10000"/>
                <a:gd name="connsiteX3" fmla="*/ 0 w 16798"/>
                <a:gd name="connsiteY3" fmla="*/ 9777 h 10000"/>
                <a:gd name="connsiteX4" fmla="*/ 6161 w 16798"/>
                <a:gd name="connsiteY4" fmla="*/ 6081 h 10000"/>
                <a:gd name="connsiteX0" fmla="*/ 3187 w 16798"/>
                <a:gd name="connsiteY0" fmla="*/ 5673 h 10000"/>
                <a:gd name="connsiteX1" fmla="*/ 16798 w 16798"/>
                <a:gd name="connsiteY1" fmla="*/ 0 h 10000"/>
                <a:gd name="connsiteX2" fmla="*/ 16798 w 16798"/>
                <a:gd name="connsiteY2" fmla="*/ 10000 h 10000"/>
                <a:gd name="connsiteX3" fmla="*/ 0 w 16798"/>
                <a:gd name="connsiteY3" fmla="*/ 9777 h 10000"/>
                <a:gd name="connsiteX4" fmla="*/ 3187 w 16798"/>
                <a:gd name="connsiteY4" fmla="*/ 5673 h 10000"/>
                <a:gd name="connsiteX0" fmla="*/ 3187 w 16798"/>
                <a:gd name="connsiteY0" fmla="*/ 5673 h 9777"/>
                <a:gd name="connsiteX1" fmla="*/ 16798 w 16798"/>
                <a:gd name="connsiteY1" fmla="*/ 0 h 9777"/>
                <a:gd name="connsiteX2" fmla="*/ 12761 w 16798"/>
                <a:gd name="connsiteY2" fmla="*/ 9518 h 9777"/>
                <a:gd name="connsiteX3" fmla="*/ 0 w 16798"/>
                <a:gd name="connsiteY3" fmla="*/ 9777 h 9777"/>
                <a:gd name="connsiteX4" fmla="*/ 3187 w 16798"/>
                <a:gd name="connsiteY4" fmla="*/ 5673 h 9777"/>
                <a:gd name="connsiteX0" fmla="*/ 2656 w 10000"/>
                <a:gd name="connsiteY0" fmla="*/ 4170 h 10000"/>
                <a:gd name="connsiteX1" fmla="*/ 10000 w 10000"/>
                <a:gd name="connsiteY1" fmla="*/ 0 h 10000"/>
                <a:gd name="connsiteX2" fmla="*/ 7597 w 10000"/>
                <a:gd name="connsiteY2" fmla="*/ 9735 h 10000"/>
                <a:gd name="connsiteX3" fmla="*/ 0 w 10000"/>
                <a:gd name="connsiteY3" fmla="*/ 10000 h 10000"/>
                <a:gd name="connsiteX4" fmla="*/ 2656 w 10000"/>
                <a:gd name="connsiteY4" fmla="*/ 417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2656" y="4170"/>
                  </a:moveTo>
                  <a:lnTo>
                    <a:pt x="10000" y="0"/>
                  </a:lnTo>
                  <a:lnTo>
                    <a:pt x="7597" y="9735"/>
                  </a:lnTo>
                  <a:lnTo>
                    <a:pt x="0" y="10000"/>
                  </a:lnTo>
                  <a:lnTo>
                    <a:pt x="2656" y="417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BE99C25A-6B6A-13C8-588D-C00D2E26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346" y="3949286"/>
            <a:ext cx="248920" cy="3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4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Mamadou Moustapha Diallo</dc:creator>
  <cp:lastModifiedBy>Mamadou Moustapha Diallo</cp:lastModifiedBy>
  <cp:revision>1</cp:revision>
  <dcterms:created xsi:type="dcterms:W3CDTF">2023-09-30T17:55:46Z</dcterms:created>
  <dcterms:modified xsi:type="dcterms:W3CDTF">2023-09-30T17:57:12Z</dcterms:modified>
</cp:coreProperties>
</file>