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9" r:id="rId3"/>
    <p:sldId id="261" r:id="rId4"/>
    <p:sldId id="265" r:id="rId5"/>
    <p:sldId id="266" r:id="rId6"/>
    <p:sldId id="257" r:id="rId7"/>
    <p:sldId id="262" r:id="rId8"/>
    <p:sldId id="258" r:id="rId9"/>
    <p:sldId id="264" r:id="rId10"/>
    <p:sldId id="270" r:id="rId11"/>
    <p:sldId id="274" r:id="rId12"/>
    <p:sldId id="263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71" autoAdjust="0"/>
  </p:normalViewPr>
  <p:slideViewPr>
    <p:cSldViewPr snapToGrid="0">
      <p:cViewPr varScale="1">
        <p:scale>
          <a:sx n="71" d="100"/>
          <a:sy n="71" d="100"/>
        </p:scale>
        <p:origin x="1138" y="58"/>
      </p:cViewPr>
      <p:guideLst/>
    </p:cSldViewPr>
  </p:slideViewPr>
  <p:outlineViewPr>
    <p:cViewPr>
      <p:scale>
        <a:sx n="33" d="100"/>
        <a:sy n="33" d="100"/>
      </p:scale>
      <p:origin x="0" y="-111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CFD62D-6ABB-4206-9CB2-44542CA498C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890B148-68A7-49EB-8619-F4BE479414CE}">
      <dgm:prSet/>
      <dgm:spPr/>
      <dgm:t>
        <a:bodyPr/>
        <a:lstStyle/>
        <a:p>
          <a:r>
            <a:rPr lang="zh-TW">
              <a:latin typeface="標楷體" panose="03000509000000000000" pitchFamily="65" charset="-120"/>
              <a:ea typeface="標楷體" panose="03000509000000000000" pitchFamily="65" charset="-120"/>
            </a:rPr>
            <a:t>前言</a:t>
          </a:r>
          <a:endParaRPr 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775F565-2F8D-4E31-A948-C52EC1090EEC}" type="parTrans" cxnId="{147CD89D-EFF6-417A-BCDC-D3A4CCFA97BA}">
      <dgm:prSet/>
      <dgm:spPr/>
      <dgm:t>
        <a:bodyPr/>
        <a:lstStyle/>
        <a:p>
          <a:endParaRPr 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3BD6094-5BA5-4F82-87D8-1A296C9B626D}" type="sibTrans" cxnId="{147CD89D-EFF6-417A-BCDC-D3A4CCFA97BA}">
      <dgm:prSet/>
      <dgm:spPr/>
      <dgm:t>
        <a:bodyPr/>
        <a:lstStyle/>
        <a:p>
          <a:endParaRPr 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6ECD43B-2C65-426E-B102-58DA75876E36}">
      <dgm:prSet/>
      <dgm:spPr/>
      <dgm:t>
        <a:bodyPr/>
        <a:lstStyle/>
        <a:p>
          <a:r>
            <a:rPr lang="zh-TW">
              <a:latin typeface="標楷體" panose="03000509000000000000" pitchFamily="65" charset="-120"/>
              <a:ea typeface="標楷體" panose="03000509000000000000" pitchFamily="65" charset="-120"/>
            </a:rPr>
            <a:t>高山反應</a:t>
          </a:r>
          <a:endParaRPr 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FD25376-4300-4917-BE64-E4C996C7BD38}" type="parTrans" cxnId="{6CE56B92-460B-4041-A04D-241C5151138A}">
      <dgm:prSet/>
      <dgm:spPr/>
      <dgm:t>
        <a:bodyPr/>
        <a:lstStyle/>
        <a:p>
          <a:endParaRPr 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E1DFC41-C3BF-40BA-8FC1-C5F251119670}" type="sibTrans" cxnId="{6CE56B92-460B-4041-A04D-241C5151138A}">
      <dgm:prSet/>
      <dgm:spPr/>
      <dgm:t>
        <a:bodyPr/>
        <a:lstStyle/>
        <a:p>
          <a:endParaRPr 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2517DE7-1455-4F17-96FE-D78F91F270FE}">
      <dgm:prSet/>
      <dgm:spPr/>
      <dgm:t>
        <a:bodyPr/>
        <a:lstStyle/>
        <a:p>
          <a:r>
            <a:rPr lang="zh-TW">
              <a:latin typeface="標楷體" panose="03000509000000000000" pitchFamily="65" charset="-120"/>
              <a:ea typeface="標楷體" panose="03000509000000000000" pitchFamily="65" charset="-120"/>
            </a:rPr>
            <a:t>高山症症狀評估</a:t>
          </a:r>
          <a:endParaRPr 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A4C19AB-5EF7-41EC-8EE4-4F3442883511}" type="parTrans" cxnId="{4EE721FD-60B6-4FBB-B64E-685793B29F30}">
      <dgm:prSet/>
      <dgm:spPr/>
      <dgm:t>
        <a:bodyPr/>
        <a:lstStyle/>
        <a:p>
          <a:endParaRPr 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B1D30B2-87C8-4D47-BC80-C766B5672456}" type="sibTrans" cxnId="{4EE721FD-60B6-4FBB-B64E-685793B29F30}">
      <dgm:prSet/>
      <dgm:spPr/>
      <dgm:t>
        <a:bodyPr/>
        <a:lstStyle/>
        <a:p>
          <a:endParaRPr 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54EF263-7192-4275-9F62-29ECDD6E595F}">
      <dgm:prSet/>
      <dgm:spPr/>
      <dgm:t>
        <a:bodyPr/>
        <a:lstStyle/>
        <a:p>
          <a:r>
            <a:rPr lang="zh-TW">
              <a:latin typeface="標楷體" panose="03000509000000000000" pitchFamily="65" charset="-120"/>
              <a:ea typeface="標楷體" panose="03000509000000000000" pitchFamily="65" charset="-120"/>
            </a:rPr>
            <a:t>預防高山症</a:t>
          </a:r>
          <a:endParaRPr 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2C93A3F-0C2E-49E8-8C53-CC236BF04B63}" type="parTrans" cxnId="{9977C2FE-6FFC-4407-9897-C6EA5146064C}">
      <dgm:prSet/>
      <dgm:spPr/>
      <dgm:t>
        <a:bodyPr/>
        <a:lstStyle/>
        <a:p>
          <a:endParaRPr 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AA4A2EC0-2492-404A-BEDE-247BE1F53691}" type="sibTrans" cxnId="{9977C2FE-6FFC-4407-9897-C6EA5146064C}">
      <dgm:prSet/>
      <dgm:spPr/>
      <dgm:t>
        <a:bodyPr/>
        <a:lstStyle/>
        <a:p>
          <a:endParaRPr 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ABBEA918-1FDE-4061-91FD-A6DEB938BA47}">
      <dgm:prSet/>
      <dgm:spPr/>
      <dgm:t>
        <a:bodyPr/>
        <a:lstStyle/>
        <a:p>
          <a:r>
            <a:rPr lang="zh-TW">
              <a:latin typeface="標楷體" panose="03000509000000000000" pitchFamily="65" charset="-120"/>
              <a:ea typeface="標楷體" panose="03000509000000000000" pitchFamily="65" charset="-120"/>
            </a:rPr>
            <a:t>高山症處理方式</a:t>
          </a:r>
          <a:endParaRPr 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3D3B3E5-8B80-4041-B8CD-BCF9FD782E9D}" type="parTrans" cxnId="{364F9F13-1B97-488D-919E-55B094FF7362}">
      <dgm:prSet/>
      <dgm:spPr/>
      <dgm:t>
        <a:bodyPr/>
        <a:lstStyle/>
        <a:p>
          <a:endParaRPr 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018F429-6185-4EBC-90ED-8DDF30927698}" type="sibTrans" cxnId="{364F9F13-1B97-488D-919E-55B094FF7362}">
      <dgm:prSet/>
      <dgm:spPr/>
      <dgm:t>
        <a:bodyPr/>
        <a:lstStyle/>
        <a:p>
          <a:endParaRPr 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8B83E44-B4B0-432E-AF95-A3F1B2480567}">
      <dgm:prSet/>
      <dgm:spPr/>
      <dgm:t>
        <a:bodyPr/>
        <a:lstStyle/>
        <a:p>
          <a:r>
            <a:rPr lang="zh-TW">
              <a:latin typeface="標楷體" panose="03000509000000000000" pitchFamily="65" charset="-120"/>
              <a:ea typeface="標楷體" panose="03000509000000000000" pitchFamily="65" charset="-120"/>
            </a:rPr>
            <a:t>討論</a:t>
          </a:r>
          <a:endParaRPr 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3F45B95-339B-444C-9778-A662B09E5CC4}" type="parTrans" cxnId="{1C608453-F28C-4522-AA6A-1074F011D9C0}">
      <dgm:prSet/>
      <dgm:spPr/>
      <dgm:t>
        <a:bodyPr/>
        <a:lstStyle/>
        <a:p>
          <a:endParaRPr 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9879CC6-DA03-48B5-8F26-E758CE4A1C0B}" type="sibTrans" cxnId="{1C608453-F28C-4522-AA6A-1074F011D9C0}">
      <dgm:prSet/>
      <dgm:spPr/>
      <dgm:t>
        <a:bodyPr/>
        <a:lstStyle/>
        <a:p>
          <a:endParaRPr 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A87E2AEE-AEEB-472A-A2B2-DA2B9DC78357}" type="pres">
      <dgm:prSet presAssocID="{9DCFD62D-6ABB-4206-9CB2-44542CA498C3}" presName="vert0" presStyleCnt="0">
        <dgm:presLayoutVars>
          <dgm:dir/>
          <dgm:animOne val="branch"/>
          <dgm:animLvl val="lvl"/>
        </dgm:presLayoutVars>
      </dgm:prSet>
      <dgm:spPr/>
    </dgm:pt>
    <dgm:pt modelId="{E94DA9B0-CB0B-4090-9064-5ABA6C17BE1F}" type="pres">
      <dgm:prSet presAssocID="{A890B148-68A7-49EB-8619-F4BE479414CE}" presName="thickLine" presStyleLbl="alignNode1" presStyleIdx="0" presStyleCnt="6"/>
      <dgm:spPr/>
    </dgm:pt>
    <dgm:pt modelId="{D8BAD790-AED9-4444-AEE7-287A557A13AE}" type="pres">
      <dgm:prSet presAssocID="{A890B148-68A7-49EB-8619-F4BE479414CE}" presName="horz1" presStyleCnt="0"/>
      <dgm:spPr/>
    </dgm:pt>
    <dgm:pt modelId="{0F29409B-866A-459E-9691-355FD31665E5}" type="pres">
      <dgm:prSet presAssocID="{A890B148-68A7-49EB-8619-F4BE479414CE}" presName="tx1" presStyleLbl="revTx" presStyleIdx="0" presStyleCnt="6"/>
      <dgm:spPr/>
    </dgm:pt>
    <dgm:pt modelId="{AB8AA0CC-F043-49BA-8D8B-78B39B3EB23A}" type="pres">
      <dgm:prSet presAssocID="{A890B148-68A7-49EB-8619-F4BE479414CE}" presName="vert1" presStyleCnt="0"/>
      <dgm:spPr/>
    </dgm:pt>
    <dgm:pt modelId="{80F61A06-AED5-4CB6-ABB2-E06E22B05CE8}" type="pres">
      <dgm:prSet presAssocID="{16ECD43B-2C65-426E-B102-58DA75876E36}" presName="thickLine" presStyleLbl="alignNode1" presStyleIdx="1" presStyleCnt="6"/>
      <dgm:spPr/>
    </dgm:pt>
    <dgm:pt modelId="{545EF04A-3BC4-42CF-91AB-1C1284B1875A}" type="pres">
      <dgm:prSet presAssocID="{16ECD43B-2C65-426E-B102-58DA75876E36}" presName="horz1" presStyleCnt="0"/>
      <dgm:spPr/>
    </dgm:pt>
    <dgm:pt modelId="{B5E39476-9CA7-4D96-98DB-2BBAA644546D}" type="pres">
      <dgm:prSet presAssocID="{16ECD43B-2C65-426E-B102-58DA75876E36}" presName="tx1" presStyleLbl="revTx" presStyleIdx="1" presStyleCnt="6"/>
      <dgm:spPr/>
    </dgm:pt>
    <dgm:pt modelId="{84DEB344-0970-4D07-8144-3D1B48F02249}" type="pres">
      <dgm:prSet presAssocID="{16ECD43B-2C65-426E-B102-58DA75876E36}" presName="vert1" presStyleCnt="0"/>
      <dgm:spPr/>
    </dgm:pt>
    <dgm:pt modelId="{BAB18898-52CC-45CF-B3E9-87530013A319}" type="pres">
      <dgm:prSet presAssocID="{C2517DE7-1455-4F17-96FE-D78F91F270FE}" presName="thickLine" presStyleLbl="alignNode1" presStyleIdx="2" presStyleCnt="6"/>
      <dgm:spPr/>
    </dgm:pt>
    <dgm:pt modelId="{2FF6BA5C-BE0E-4A53-B9B4-138FF1E82501}" type="pres">
      <dgm:prSet presAssocID="{C2517DE7-1455-4F17-96FE-D78F91F270FE}" presName="horz1" presStyleCnt="0"/>
      <dgm:spPr/>
    </dgm:pt>
    <dgm:pt modelId="{A60EC829-F25E-4039-82DE-4B9657E3814B}" type="pres">
      <dgm:prSet presAssocID="{C2517DE7-1455-4F17-96FE-D78F91F270FE}" presName="tx1" presStyleLbl="revTx" presStyleIdx="2" presStyleCnt="6"/>
      <dgm:spPr/>
    </dgm:pt>
    <dgm:pt modelId="{1E1CE577-CD4E-4D5C-84C1-C80B75A897FA}" type="pres">
      <dgm:prSet presAssocID="{C2517DE7-1455-4F17-96FE-D78F91F270FE}" presName="vert1" presStyleCnt="0"/>
      <dgm:spPr/>
    </dgm:pt>
    <dgm:pt modelId="{9A7B8C26-6129-45B1-A7DF-E9AE0904AA16}" type="pres">
      <dgm:prSet presAssocID="{954EF263-7192-4275-9F62-29ECDD6E595F}" presName="thickLine" presStyleLbl="alignNode1" presStyleIdx="3" presStyleCnt="6"/>
      <dgm:spPr/>
    </dgm:pt>
    <dgm:pt modelId="{94E4C835-507D-48E1-8410-B70B9714DC28}" type="pres">
      <dgm:prSet presAssocID="{954EF263-7192-4275-9F62-29ECDD6E595F}" presName="horz1" presStyleCnt="0"/>
      <dgm:spPr/>
    </dgm:pt>
    <dgm:pt modelId="{76AA6FB0-C74D-4DFE-A282-5A4E1BF2CA7A}" type="pres">
      <dgm:prSet presAssocID="{954EF263-7192-4275-9F62-29ECDD6E595F}" presName="tx1" presStyleLbl="revTx" presStyleIdx="3" presStyleCnt="6"/>
      <dgm:spPr/>
    </dgm:pt>
    <dgm:pt modelId="{2B1400B2-B6B7-4A26-9571-64B1C9091DB7}" type="pres">
      <dgm:prSet presAssocID="{954EF263-7192-4275-9F62-29ECDD6E595F}" presName="vert1" presStyleCnt="0"/>
      <dgm:spPr/>
    </dgm:pt>
    <dgm:pt modelId="{5E764EBA-20B4-4CDA-AB1E-4A7A0C5E7674}" type="pres">
      <dgm:prSet presAssocID="{ABBEA918-1FDE-4061-91FD-A6DEB938BA47}" presName="thickLine" presStyleLbl="alignNode1" presStyleIdx="4" presStyleCnt="6"/>
      <dgm:spPr/>
    </dgm:pt>
    <dgm:pt modelId="{6CE36A71-A683-4B2F-A828-00DF69F9A359}" type="pres">
      <dgm:prSet presAssocID="{ABBEA918-1FDE-4061-91FD-A6DEB938BA47}" presName="horz1" presStyleCnt="0"/>
      <dgm:spPr/>
    </dgm:pt>
    <dgm:pt modelId="{01A9F295-A9BF-4BD7-8649-99E4341CA4A3}" type="pres">
      <dgm:prSet presAssocID="{ABBEA918-1FDE-4061-91FD-A6DEB938BA47}" presName="tx1" presStyleLbl="revTx" presStyleIdx="4" presStyleCnt="6"/>
      <dgm:spPr/>
    </dgm:pt>
    <dgm:pt modelId="{DB2BEA83-C039-4E02-A5E1-8FBF92692E1A}" type="pres">
      <dgm:prSet presAssocID="{ABBEA918-1FDE-4061-91FD-A6DEB938BA47}" presName="vert1" presStyleCnt="0"/>
      <dgm:spPr/>
    </dgm:pt>
    <dgm:pt modelId="{E54026C1-1A24-4371-93C8-9543A14F6779}" type="pres">
      <dgm:prSet presAssocID="{88B83E44-B4B0-432E-AF95-A3F1B2480567}" presName="thickLine" presStyleLbl="alignNode1" presStyleIdx="5" presStyleCnt="6"/>
      <dgm:spPr/>
    </dgm:pt>
    <dgm:pt modelId="{917C8510-0129-420B-A309-9F27BEFA855F}" type="pres">
      <dgm:prSet presAssocID="{88B83E44-B4B0-432E-AF95-A3F1B2480567}" presName="horz1" presStyleCnt="0"/>
      <dgm:spPr/>
    </dgm:pt>
    <dgm:pt modelId="{89050951-8796-4173-ACB9-2B1B8E29D234}" type="pres">
      <dgm:prSet presAssocID="{88B83E44-B4B0-432E-AF95-A3F1B2480567}" presName="tx1" presStyleLbl="revTx" presStyleIdx="5" presStyleCnt="6"/>
      <dgm:spPr/>
    </dgm:pt>
    <dgm:pt modelId="{C2A6305A-9B0D-488A-BA9A-56BE0976BF5D}" type="pres">
      <dgm:prSet presAssocID="{88B83E44-B4B0-432E-AF95-A3F1B2480567}" presName="vert1" presStyleCnt="0"/>
      <dgm:spPr/>
    </dgm:pt>
  </dgm:ptLst>
  <dgm:cxnLst>
    <dgm:cxn modelId="{364F9F13-1B97-488D-919E-55B094FF7362}" srcId="{9DCFD62D-6ABB-4206-9CB2-44542CA498C3}" destId="{ABBEA918-1FDE-4061-91FD-A6DEB938BA47}" srcOrd="4" destOrd="0" parTransId="{63D3B3E5-8B80-4041-B8CD-BCF9FD782E9D}" sibTransId="{0018F429-6185-4EBC-90ED-8DDF30927698}"/>
    <dgm:cxn modelId="{687C833C-6716-42E1-8CDF-6260249B57AA}" type="presOf" srcId="{A890B148-68A7-49EB-8619-F4BE479414CE}" destId="{0F29409B-866A-459E-9691-355FD31665E5}" srcOrd="0" destOrd="0" presId="urn:microsoft.com/office/officeart/2008/layout/LinedList"/>
    <dgm:cxn modelId="{E41EAB5E-5567-4E6D-BFB3-4A0469BEADAD}" type="presOf" srcId="{C2517DE7-1455-4F17-96FE-D78F91F270FE}" destId="{A60EC829-F25E-4039-82DE-4B9657E3814B}" srcOrd="0" destOrd="0" presId="urn:microsoft.com/office/officeart/2008/layout/LinedList"/>
    <dgm:cxn modelId="{1C608453-F28C-4522-AA6A-1074F011D9C0}" srcId="{9DCFD62D-6ABB-4206-9CB2-44542CA498C3}" destId="{88B83E44-B4B0-432E-AF95-A3F1B2480567}" srcOrd="5" destOrd="0" parTransId="{83F45B95-339B-444C-9778-A662B09E5CC4}" sibTransId="{E9879CC6-DA03-48B5-8F26-E758CE4A1C0B}"/>
    <dgm:cxn modelId="{FE7CAF77-A838-4E6A-8A86-96039BFF6147}" type="presOf" srcId="{9DCFD62D-6ABB-4206-9CB2-44542CA498C3}" destId="{A87E2AEE-AEEB-472A-A2B2-DA2B9DC78357}" srcOrd="0" destOrd="0" presId="urn:microsoft.com/office/officeart/2008/layout/LinedList"/>
    <dgm:cxn modelId="{A95BEB78-D8EE-4150-B730-62F9811AD895}" type="presOf" srcId="{16ECD43B-2C65-426E-B102-58DA75876E36}" destId="{B5E39476-9CA7-4D96-98DB-2BBAA644546D}" srcOrd="0" destOrd="0" presId="urn:microsoft.com/office/officeart/2008/layout/LinedList"/>
    <dgm:cxn modelId="{6CE56B92-460B-4041-A04D-241C5151138A}" srcId="{9DCFD62D-6ABB-4206-9CB2-44542CA498C3}" destId="{16ECD43B-2C65-426E-B102-58DA75876E36}" srcOrd="1" destOrd="0" parTransId="{3FD25376-4300-4917-BE64-E4C996C7BD38}" sibTransId="{8E1DFC41-C3BF-40BA-8FC1-C5F251119670}"/>
    <dgm:cxn modelId="{147CD89D-EFF6-417A-BCDC-D3A4CCFA97BA}" srcId="{9DCFD62D-6ABB-4206-9CB2-44542CA498C3}" destId="{A890B148-68A7-49EB-8619-F4BE479414CE}" srcOrd="0" destOrd="0" parTransId="{D775F565-2F8D-4E31-A948-C52EC1090EEC}" sibTransId="{23BD6094-5BA5-4F82-87D8-1A296C9B626D}"/>
    <dgm:cxn modelId="{47C6DBA8-18F7-4372-877E-35BB77E8C922}" type="presOf" srcId="{88B83E44-B4B0-432E-AF95-A3F1B2480567}" destId="{89050951-8796-4173-ACB9-2B1B8E29D234}" srcOrd="0" destOrd="0" presId="urn:microsoft.com/office/officeart/2008/layout/LinedList"/>
    <dgm:cxn modelId="{A8BB70AA-A375-4577-8D00-A88151689E7D}" type="presOf" srcId="{ABBEA918-1FDE-4061-91FD-A6DEB938BA47}" destId="{01A9F295-A9BF-4BD7-8649-99E4341CA4A3}" srcOrd="0" destOrd="0" presId="urn:microsoft.com/office/officeart/2008/layout/LinedList"/>
    <dgm:cxn modelId="{8536D4F8-6E15-48C2-A82A-14D16A5BFC3A}" type="presOf" srcId="{954EF263-7192-4275-9F62-29ECDD6E595F}" destId="{76AA6FB0-C74D-4DFE-A282-5A4E1BF2CA7A}" srcOrd="0" destOrd="0" presId="urn:microsoft.com/office/officeart/2008/layout/LinedList"/>
    <dgm:cxn modelId="{4EE721FD-60B6-4FBB-B64E-685793B29F30}" srcId="{9DCFD62D-6ABB-4206-9CB2-44542CA498C3}" destId="{C2517DE7-1455-4F17-96FE-D78F91F270FE}" srcOrd="2" destOrd="0" parTransId="{1A4C19AB-5EF7-41EC-8EE4-4F3442883511}" sibTransId="{1B1D30B2-87C8-4D47-BC80-C766B5672456}"/>
    <dgm:cxn modelId="{9977C2FE-6FFC-4407-9897-C6EA5146064C}" srcId="{9DCFD62D-6ABB-4206-9CB2-44542CA498C3}" destId="{954EF263-7192-4275-9F62-29ECDD6E595F}" srcOrd="3" destOrd="0" parTransId="{22C93A3F-0C2E-49E8-8C53-CC236BF04B63}" sibTransId="{AA4A2EC0-2492-404A-BEDE-247BE1F53691}"/>
    <dgm:cxn modelId="{B66B9510-B9C4-40A4-AE77-E5708576E6A5}" type="presParOf" srcId="{A87E2AEE-AEEB-472A-A2B2-DA2B9DC78357}" destId="{E94DA9B0-CB0B-4090-9064-5ABA6C17BE1F}" srcOrd="0" destOrd="0" presId="urn:microsoft.com/office/officeart/2008/layout/LinedList"/>
    <dgm:cxn modelId="{1C5255D5-64E3-4206-98D6-C008AC165E9C}" type="presParOf" srcId="{A87E2AEE-AEEB-472A-A2B2-DA2B9DC78357}" destId="{D8BAD790-AED9-4444-AEE7-287A557A13AE}" srcOrd="1" destOrd="0" presId="urn:microsoft.com/office/officeart/2008/layout/LinedList"/>
    <dgm:cxn modelId="{281FE065-6731-4E12-857C-30621D484FBC}" type="presParOf" srcId="{D8BAD790-AED9-4444-AEE7-287A557A13AE}" destId="{0F29409B-866A-459E-9691-355FD31665E5}" srcOrd="0" destOrd="0" presId="urn:microsoft.com/office/officeart/2008/layout/LinedList"/>
    <dgm:cxn modelId="{E62F2D87-FEF4-4D00-B3F8-2D9C83EC42A5}" type="presParOf" srcId="{D8BAD790-AED9-4444-AEE7-287A557A13AE}" destId="{AB8AA0CC-F043-49BA-8D8B-78B39B3EB23A}" srcOrd="1" destOrd="0" presId="urn:microsoft.com/office/officeart/2008/layout/LinedList"/>
    <dgm:cxn modelId="{1FB11638-EB4C-4805-806E-1F948A09B945}" type="presParOf" srcId="{A87E2AEE-AEEB-472A-A2B2-DA2B9DC78357}" destId="{80F61A06-AED5-4CB6-ABB2-E06E22B05CE8}" srcOrd="2" destOrd="0" presId="urn:microsoft.com/office/officeart/2008/layout/LinedList"/>
    <dgm:cxn modelId="{A6FA421B-9870-4A05-AB58-E982C727C5E9}" type="presParOf" srcId="{A87E2AEE-AEEB-472A-A2B2-DA2B9DC78357}" destId="{545EF04A-3BC4-42CF-91AB-1C1284B1875A}" srcOrd="3" destOrd="0" presId="urn:microsoft.com/office/officeart/2008/layout/LinedList"/>
    <dgm:cxn modelId="{8938179C-A9E1-4D07-AEF7-7271952EBB2E}" type="presParOf" srcId="{545EF04A-3BC4-42CF-91AB-1C1284B1875A}" destId="{B5E39476-9CA7-4D96-98DB-2BBAA644546D}" srcOrd="0" destOrd="0" presId="urn:microsoft.com/office/officeart/2008/layout/LinedList"/>
    <dgm:cxn modelId="{63C909E7-3060-42A8-A0C2-AE7AF7527153}" type="presParOf" srcId="{545EF04A-3BC4-42CF-91AB-1C1284B1875A}" destId="{84DEB344-0970-4D07-8144-3D1B48F02249}" srcOrd="1" destOrd="0" presId="urn:microsoft.com/office/officeart/2008/layout/LinedList"/>
    <dgm:cxn modelId="{96BBEF44-23D6-459D-8B80-7D422C4065BA}" type="presParOf" srcId="{A87E2AEE-AEEB-472A-A2B2-DA2B9DC78357}" destId="{BAB18898-52CC-45CF-B3E9-87530013A319}" srcOrd="4" destOrd="0" presId="urn:microsoft.com/office/officeart/2008/layout/LinedList"/>
    <dgm:cxn modelId="{63B8E7CA-869D-4909-87A3-C69AB124EC8C}" type="presParOf" srcId="{A87E2AEE-AEEB-472A-A2B2-DA2B9DC78357}" destId="{2FF6BA5C-BE0E-4A53-B9B4-138FF1E82501}" srcOrd="5" destOrd="0" presId="urn:microsoft.com/office/officeart/2008/layout/LinedList"/>
    <dgm:cxn modelId="{E2F885C8-3B0C-48DC-BF13-5530EDEBA3F0}" type="presParOf" srcId="{2FF6BA5C-BE0E-4A53-B9B4-138FF1E82501}" destId="{A60EC829-F25E-4039-82DE-4B9657E3814B}" srcOrd="0" destOrd="0" presId="urn:microsoft.com/office/officeart/2008/layout/LinedList"/>
    <dgm:cxn modelId="{E23EDB49-111D-4339-8867-EAF444279C55}" type="presParOf" srcId="{2FF6BA5C-BE0E-4A53-B9B4-138FF1E82501}" destId="{1E1CE577-CD4E-4D5C-84C1-C80B75A897FA}" srcOrd="1" destOrd="0" presId="urn:microsoft.com/office/officeart/2008/layout/LinedList"/>
    <dgm:cxn modelId="{98603610-4833-4E6E-93D2-540308B52576}" type="presParOf" srcId="{A87E2AEE-AEEB-472A-A2B2-DA2B9DC78357}" destId="{9A7B8C26-6129-45B1-A7DF-E9AE0904AA16}" srcOrd="6" destOrd="0" presId="urn:microsoft.com/office/officeart/2008/layout/LinedList"/>
    <dgm:cxn modelId="{A58851AC-23E8-44A9-AE01-C92A46107A3E}" type="presParOf" srcId="{A87E2AEE-AEEB-472A-A2B2-DA2B9DC78357}" destId="{94E4C835-507D-48E1-8410-B70B9714DC28}" srcOrd="7" destOrd="0" presId="urn:microsoft.com/office/officeart/2008/layout/LinedList"/>
    <dgm:cxn modelId="{A5D769AE-4550-4154-B21F-784D72EF5DAC}" type="presParOf" srcId="{94E4C835-507D-48E1-8410-B70B9714DC28}" destId="{76AA6FB0-C74D-4DFE-A282-5A4E1BF2CA7A}" srcOrd="0" destOrd="0" presId="urn:microsoft.com/office/officeart/2008/layout/LinedList"/>
    <dgm:cxn modelId="{AFB100E4-BFCB-4F4D-98D8-EB0E4A879501}" type="presParOf" srcId="{94E4C835-507D-48E1-8410-B70B9714DC28}" destId="{2B1400B2-B6B7-4A26-9571-64B1C9091DB7}" srcOrd="1" destOrd="0" presId="urn:microsoft.com/office/officeart/2008/layout/LinedList"/>
    <dgm:cxn modelId="{577F05F0-58D5-4E56-B72A-E21BC161E5BD}" type="presParOf" srcId="{A87E2AEE-AEEB-472A-A2B2-DA2B9DC78357}" destId="{5E764EBA-20B4-4CDA-AB1E-4A7A0C5E7674}" srcOrd="8" destOrd="0" presId="urn:microsoft.com/office/officeart/2008/layout/LinedList"/>
    <dgm:cxn modelId="{6FD80667-F381-4349-ADBA-694E403AF1E6}" type="presParOf" srcId="{A87E2AEE-AEEB-472A-A2B2-DA2B9DC78357}" destId="{6CE36A71-A683-4B2F-A828-00DF69F9A359}" srcOrd="9" destOrd="0" presId="urn:microsoft.com/office/officeart/2008/layout/LinedList"/>
    <dgm:cxn modelId="{D49A9743-8408-4BA2-9F9A-E46586831F6E}" type="presParOf" srcId="{6CE36A71-A683-4B2F-A828-00DF69F9A359}" destId="{01A9F295-A9BF-4BD7-8649-99E4341CA4A3}" srcOrd="0" destOrd="0" presId="urn:microsoft.com/office/officeart/2008/layout/LinedList"/>
    <dgm:cxn modelId="{1967A622-67F7-4479-9EBD-E274041C4BA7}" type="presParOf" srcId="{6CE36A71-A683-4B2F-A828-00DF69F9A359}" destId="{DB2BEA83-C039-4E02-A5E1-8FBF92692E1A}" srcOrd="1" destOrd="0" presId="urn:microsoft.com/office/officeart/2008/layout/LinedList"/>
    <dgm:cxn modelId="{0F2DE06A-328A-4F47-B0DC-748E69C586E1}" type="presParOf" srcId="{A87E2AEE-AEEB-472A-A2B2-DA2B9DC78357}" destId="{E54026C1-1A24-4371-93C8-9543A14F6779}" srcOrd="10" destOrd="0" presId="urn:microsoft.com/office/officeart/2008/layout/LinedList"/>
    <dgm:cxn modelId="{118D0E0D-AAFD-417B-9DD4-EFE56D4ABAAC}" type="presParOf" srcId="{A87E2AEE-AEEB-472A-A2B2-DA2B9DC78357}" destId="{917C8510-0129-420B-A309-9F27BEFA855F}" srcOrd="11" destOrd="0" presId="urn:microsoft.com/office/officeart/2008/layout/LinedList"/>
    <dgm:cxn modelId="{3AC445D1-3A59-4C39-9A3E-C6465C70EA82}" type="presParOf" srcId="{917C8510-0129-420B-A309-9F27BEFA855F}" destId="{89050951-8796-4173-ACB9-2B1B8E29D234}" srcOrd="0" destOrd="0" presId="urn:microsoft.com/office/officeart/2008/layout/LinedList"/>
    <dgm:cxn modelId="{A973C88E-43F2-41AD-8A07-D75908AE60A7}" type="presParOf" srcId="{917C8510-0129-420B-A309-9F27BEFA855F}" destId="{C2A6305A-9B0D-488A-BA9A-56BE0976BF5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4B7974-1A93-427D-9C0F-8864D6A5C36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CD10A1C-F6C1-4871-8208-339A914CBF7C}">
      <dgm:prSet custT="1"/>
      <dgm:spPr/>
      <dgm:t>
        <a:bodyPr/>
        <a:lstStyle/>
        <a:p>
          <a:r>
            <a:rPr lang="zh-TW" sz="2800" b="0" baseline="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謹慎規劃爬升速度</a:t>
          </a:r>
          <a:r>
            <a:rPr lang="zh-TW" sz="2800" b="0" baseline="0" dirty="0">
              <a:latin typeface="標楷體" panose="03000509000000000000" pitchFamily="65" charset="-120"/>
              <a:ea typeface="標楷體" panose="03000509000000000000" pitchFamily="65" charset="-120"/>
            </a:rPr>
            <a:t>才是預防疾病的根本</a:t>
          </a:r>
          <a:endParaRPr lang="en-US" sz="28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CB87E96-632B-4252-99A7-8E2C97DBC955}" type="parTrans" cxnId="{8D8E64F0-91FB-44A2-96A3-C7B9F46A9752}">
      <dgm:prSet/>
      <dgm:spPr/>
      <dgm:t>
        <a:bodyPr/>
        <a:lstStyle/>
        <a:p>
          <a:endParaRPr 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A0714DE-0CDA-4ECE-AF22-7A6ACC5D4867}" type="sibTrans" cxnId="{8D8E64F0-91FB-44A2-96A3-C7B9F46A9752}">
      <dgm:prSet/>
      <dgm:spPr/>
      <dgm:t>
        <a:bodyPr/>
        <a:lstStyle/>
        <a:p>
          <a:endParaRPr 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FF65808D-0BE3-4AE8-8AD7-6D1652A08C08}">
      <dgm:prSet custT="1"/>
      <dgm:spPr/>
      <dgm:t>
        <a:bodyPr/>
        <a:lstStyle/>
        <a:p>
          <a:r>
            <a:rPr lang="zh-TW" sz="2800" b="0" baseline="0">
              <a:latin typeface="標楷體" panose="03000509000000000000" pitchFamily="65" charset="-120"/>
              <a:ea typeface="標楷體" panose="03000509000000000000" pitchFamily="65" charset="-120"/>
            </a:rPr>
            <a:t>登山行程應視人數搭配適當數量的專業嚮導</a:t>
          </a:r>
          <a:endParaRPr 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F9AC3E6-B4A8-49E6-AC5F-E55D71E1CE9F}" type="parTrans" cxnId="{D5177985-6A60-49F6-990C-852970FD3FC7}">
      <dgm:prSet/>
      <dgm:spPr/>
      <dgm:t>
        <a:bodyPr/>
        <a:lstStyle/>
        <a:p>
          <a:endParaRPr 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D36F446-D1F1-44F0-A71E-8D069FDD6E90}" type="sibTrans" cxnId="{D5177985-6A60-49F6-990C-852970FD3FC7}">
      <dgm:prSet/>
      <dgm:spPr/>
      <dgm:t>
        <a:bodyPr/>
        <a:lstStyle/>
        <a:p>
          <a:endParaRPr 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691211A-BD05-4937-B8DC-40A8366EB866}">
      <dgm:prSet custT="1"/>
      <dgm:spPr/>
      <dgm:t>
        <a:bodyPr/>
        <a:lstStyle/>
        <a:p>
          <a:r>
            <a:rPr lang="zh-TW" sz="2800" b="0" baseline="0">
              <a:latin typeface="標楷體" panose="03000509000000000000" pitchFamily="65" charset="-120"/>
              <a:ea typeface="標楷體" panose="03000509000000000000" pitchFamily="65" charset="-120"/>
            </a:rPr>
            <a:t>可攜帶氧氣瓶</a:t>
          </a:r>
          <a:endParaRPr 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E040C09-9C81-4765-8CB8-CC55070FCDDA}" type="parTrans" cxnId="{7E5E7C08-CF30-45EC-A3A8-00402DBD4A9A}">
      <dgm:prSet/>
      <dgm:spPr/>
      <dgm:t>
        <a:bodyPr/>
        <a:lstStyle/>
        <a:p>
          <a:endParaRPr 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D7177F1-BDD0-4262-81D0-69616BC48F7B}" type="sibTrans" cxnId="{7E5E7C08-CF30-45EC-A3A8-00402DBD4A9A}">
      <dgm:prSet/>
      <dgm:spPr/>
      <dgm:t>
        <a:bodyPr/>
        <a:lstStyle/>
        <a:p>
          <a:endParaRPr 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BBE875B-6EDB-4AB5-8505-584DC2978965}">
      <dgm:prSet custT="1"/>
      <dgm:spPr/>
      <dgm:t>
        <a:bodyPr/>
        <a:lstStyle/>
        <a:p>
          <a:r>
            <a:rPr lang="zh-TW" sz="2800" b="0" baseline="0" dirty="0">
              <a:latin typeface="標楷體" panose="03000509000000000000" pitchFamily="65" charset="-120"/>
              <a:ea typeface="標楷體" panose="03000509000000000000" pitchFamily="65" charset="-120"/>
            </a:rPr>
            <a:t>避免劇烈活動、注意</a:t>
          </a:r>
          <a:r>
            <a:rPr lang="zh-TW" sz="2800" b="0" baseline="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保暖</a:t>
          </a:r>
          <a:r>
            <a:rPr lang="en-US" sz="2800" b="0" baseline="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sz="2800" b="0" baseline="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避免身體淋濕</a:t>
          </a:r>
          <a:r>
            <a:rPr lang="en-US" sz="2800" b="0" baseline="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en-US" sz="2800" dirty="0">
            <a:solidFill>
              <a:srgbClr val="C00000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78EFA54-4375-43E1-B4E3-5068340160FC}" type="parTrans" cxnId="{E1FDD327-AC30-4ED5-8927-49F0E9895148}">
      <dgm:prSet/>
      <dgm:spPr/>
      <dgm:t>
        <a:bodyPr/>
        <a:lstStyle/>
        <a:p>
          <a:endParaRPr 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A7EE9F82-A194-4BE4-A7DE-2B855F462F1C}" type="sibTrans" cxnId="{E1FDD327-AC30-4ED5-8927-49F0E9895148}">
      <dgm:prSet/>
      <dgm:spPr/>
      <dgm:t>
        <a:bodyPr/>
        <a:lstStyle/>
        <a:p>
          <a:endParaRPr 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06E183F-5494-4665-8586-CA62605035C6}">
      <dgm:prSet custT="1"/>
      <dgm:spPr/>
      <dgm:t>
        <a:bodyPr/>
        <a:lstStyle/>
        <a:p>
          <a:r>
            <a:rPr lang="zh-TW" sz="2800" b="0" baseline="0">
              <a:latin typeface="標楷體" panose="03000509000000000000" pitchFamily="65" charset="-120"/>
              <a:ea typeface="標楷體" panose="03000509000000000000" pitchFamily="65" charset="-120"/>
            </a:rPr>
            <a:t>飲食盡量高醣低脂，避免食用會產氣的食物</a:t>
          </a:r>
          <a:r>
            <a:rPr lang="en-US" sz="2800" b="0" baseline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sz="2800" b="0" baseline="0">
              <a:latin typeface="標楷體" panose="03000509000000000000" pitchFamily="65" charset="-120"/>
              <a:ea typeface="標楷體" panose="03000509000000000000" pitchFamily="65" charset="-120"/>
            </a:rPr>
            <a:t>如大豆、碳酸飲料等</a:t>
          </a:r>
          <a:r>
            <a:rPr lang="en-US" sz="2800" b="0" baseline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A783E1C-651A-48FD-B9F9-6C2A4C173AED}" type="parTrans" cxnId="{63E6F6D9-B1C6-4027-AEDE-44E7C6AC919A}">
      <dgm:prSet/>
      <dgm:spPr/>
      <dgm:t>
        <a:bodyPr/>
        <a:lstStyle/>
        <a:p>
          <a:endParaRPr 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7B76DF0-521F-48A9-9BE6-6470B40F5A1F}" type="sibTrans" cxnId="{63E6F6D9-B1C6-4027-AEDE-44E7C6AC919A}">
      <dgm:prSet/>
      <dgm:spPr/>
      <dgm:t>
        <a:bodyPr/>
        <a:lstStyle/>
        <a:p>
          <a:endParaRPr 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8A4BF1C-9CF3-4B6A-985C-18348DEA6E2D}">
      <dgm:prSet custT="1"/>
      <dgm:spPr/>
      <dgm:t>
        <a:bodyPr/>
        <a:lstStyle/>
        <a:p>
          <a:r>
            <a:rPr lang="zh-TW" sz="2800" b="0" baseline="0">
              <a:latin typeface="標楷體" panose="03000509000000000000" pitchFamily="65" charset="-120"/>
              <a:ea typeface="標楷體" panose="03000509000000000000" pitchFamily="65" charset="-120"/>
            </a:rPr>
            <a:t>不吸菸、不喝酒、不服鎮靜劑</a:t>
          </a:r>
          <a:endParaRPr 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BBD5024-DC19-41B6-8A23-05990A00D694}" type="parTrans" cxnId="{D2A2369E-A850-4AC7-B48A-8AE13DB77430}">
      <dgm:prSet/>
      <dgm:spPr/>
      <dgm:t>
        <a:bodyPr/>
        <a:lstStyle/>
        <a:p>
          <a:endParaRPr 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A34EA7F-0118-4A5B-9320-A9F33BC582B7}" type="sibTrans" cxnId="{D2A2369E-A850-4AC7-B48A-8AE13DB77430}">
      <dgm:prSet/>
      <dgm:spPr/>
      <dgm:t>
        <a:bodyPr/>
        <a:lstStyle/>
        <a:p>
          <a:endParaRPr 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909D020-CCCE-462E-9430-9AC58E892F67}">
      <dgm:prSet custT="1"/>
      <dgm:spPr/>
      <dgm:t>
        <a:bodyPr/>
        <a:lstStyle/>
        <a:p>
          <a:r>
            <a:rPr lang="zh-TW" sz="2800" b="0" baseline="0">
              <a:latin typeface="標楷體" panose="03000509000000000000" pitchFamily="65" charset="-120"/>
              <a:ea typeface="標楷體" panose="03000509000000000000" pitchFamily="65" charset="-120"/>
            </a:rPr>
            <a:t>不要帶著急性高山症的症狀繼續上升高度 </a:t>
          </a:r>
          <a:endParaRPr 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51D2EE9-0E5A-421B-8FF6-C4B1C8D6DE1C}" type="parTrans" cxnId="{4E09E429-03FE-4E16-B199-4B525BE1B137}">
      <dgm:prSet/>
      <dgm:spPr/>
      <dgm:t>
        <a:bodyPr/>
        <a:lstStyle/>
        <a:p>
          <a:endParaRPr 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333D8D6-666D-42E3-9DE6-9089431263DE}" type="sibTrans" cxnId="{4E09E429-03FE-4E16-B199-4B525BE1B137}">
      <dgm:prSet/>
      <dgm:spPr/>
      <dgm:t>
        <a:bodyPr/>
        <a:lstStyle/>
        <a:p>
          <a:endParaRPr 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A5DE661-C8EC-4E70-A049-144B38895174}">
      <dgm:prSet custT="1"/>
      <dgm:spPr/>
      <dgm:t>
        <a:bodyPr/>
        <a:lstStyle/>
        <a:p>
          <a:r>
            <a:rPr lang="zh-TW" sz="2800" b="0" baseline="0">
              <a:latin typeface="標楷體" panose="03000509000000000000" pitchFamily="65" charset="-120"/>
              <a:ea typeface="標楷體" panose="03000509000000000000" pitchFamily="65" charset="-120"/>
            </a:rPr>
            <a:t>不要將患有高山症的人單獨留下</a:t>
          </a:r>
          <a:endParaRPr 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307428A-816C-42DB-B9E6-2B3E04BB550B}" type="parTrans" cxnId="{18B9BA8F-A838-4273-8D39-DB67418EE819}">
      <dgm:prSet/>
      <dgm:spPr/>
      <dgm:t>
        <a:bodyPr/>
        <a:lstStyle/>
        <a:p>
          <a:endParaRPr 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92C4E9E-54F7-4E8C-9BC3-9444B3F44942}" type="sibTrans" cxnId="{18B9BA8F-A838-4273-8D39-DB67418EE819}">
      <dgm:prSet/>
      <dgm:spPr/>
      <dgm:t>
        <a:bodyPr/>
        <a:lstStyle/>
        <a:p>
          <a:endParaRPr 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971268A-6E4A-4A70-A898-E79C80E027B9}" type="pres">
      <dgm:prSet presAssocID="{014B7974-1A93-427D-9C0F-8864D6A5C36A}" presName="vert0" presStyleCnt="0">
        <dgm:presLayoutVars>
          <dgm:dir/>
          <dgm:animOne val="branch"/>
          <dgm:animLvl val="lvl"/>
        </dgm:presLayoutVars>
      </dgm:prSet>
      <dgm:spPr/>
    </dgm:pt>
    <dgm:pt modelId="{D33CD97D-F848-4EB9-BDED-5BAC7F13A8A7}" type="pres">
      <dgm:prSet presAssocID="{FCD10A1C-F6C1-4871-8208-339A914CBF7C}" presName="thickLine" presStyleLbl="alignNode1" presStyleIdx="0" presStyleCnt="8"/>
      <dgm:spPr/>
    </dgm:pt>
    <dgm:pt modelId="{78BA8279-7CDF-4CC1-B7FE-A67500F6CD51}" type="pres">
      <dgm:prSet presAssocID="{FCD10A1C-F6C1-4871-8208-339A914CBF7C}" presName="horz1" presStyleCnt="0"/>
      <dgm:spPr/>
    </dgm:pt>
    <dgm:pt modelId="{0317EBBE-D25B-4772-A25B-2DA6D42A41AF}" type="pres">
      <dgm:prSet presAssocID="{FCD10A1C-F6C1-4871-8208-339A914CBF7C}" presName="tx1" presStyleLbl="revTx" presStyleIdx="0" presStyleCnt="8"/>
      <dgm:spPr/>
    </dgm:pt>
    <dgm:pt modelId="{111A572B-956D-4B35-8C2B-ACFD2229E022}" type="pres">
      <dgm:prSet presAssocID="{FCD10A1C-F6C1-4871-8208-339A914CBF7C}" presName="vert1" presStyleCnt="0"/>
      <dgm:spPr/>
    </dgm:pt>
    <dgm:pt modelId="{4020CF5B-A9B9-49E5-9E4B-ED7E19B6149A}" type="pres">
      <dgm:prSet presAssocID="{FF65808D-0BE3-4AE8-8AD7-6D1652A08C08}" presName="thickLine" presStyleLbl="alignNode1" presStyleIdx="1" presStyleCnt="8"/>
      <dgm:spPr/>
    </dgm:pt>
    <dgm:pt modelId="{16704EB0-2328-4B09-B162-DEEC8C09A9EC}" type="pres">
      <dgm:prSet presAssocID="{FF65808D-0BE3-4AE8-8AD7-6D1652A08C08}" presName="horz1" presStyleCnt="0"/>
      <dgm:spPr/>
    </dgm:pt>
    <dgm:pt modelId="{C9E3AFB5-8928-4B44-8148-37600F53FB20}" type="pres">
      <dgm:prSet presAssocID="{FF65808D-0BE3-4AE8-8AD7-6D1652A08C08}" presName="tx1" presStyleLbl="revTx" presStyleIdx="1" presStyleCnt="8"/>
      <dgm:spPr/>
    </dgm:pt>
    <dgm:pt modelId="{CD65C3F8-2E44-4180-80FD-96BC8740F6DA}" type="pres">
      <dgm:prSet presAssocID="{FF65808D-0BE3-4AE8-8AD7-6D1652A08C08}" presName="vert1" presStyleCnt="0"/>
      <dgm:spPr/>
    </dgm:pt>
    <dgm:pt modelId="{05F4150A-3EF1-464D-818E-B8201AD7B5E4}" type="pres">
      <dgm:prSet presAssocID="{8691211A-BD05-4937-B8DC-40A8366EB866}" presName="thickLine" presStyleLbl="alignNode1" presStyleIdx="2" presStyleCnt="8"/>
      <dgm:spPr/>
    </dgm:pt>
    <dgm:pt modelId="{43C1C187-12BC-438C-A811-AF628561EEF4}" type="pres">
      <dgm:prSet presAssocID="{8691211A-BD05-4937-B8DC-40A8366EB866}" presName="horz1" presStyleCnt="0"/>
      <dgm:spPr/>
    </dgm:pt>
    <dgm:pt modelId="{1ED1155C-2BE4-4513-8FEF-DB36D405AA8D}" type="pres">
      <dgm:prSet presAssocID="{8691211A-BD05-4937-B8DC-40A8366EB866}" presName="tx1" presStyleLbl="revTx" presStyleIdx="2" presStyleCnt="8"/>
      <dgm:spPr/>
    </dgm:pt>
    <dgm:pt modelId="{02A294DE-EC07-4FA3-9C37-6A9D274F209D}" type="pres">
      <dgm:prSet presAssocID="{8691211A-BD05-4937-B8DC-40A8366EB866}" presName="vert1" presStyleCnt="0"/>
      <dgm:spPr/>
    </dgm:pt>
    <dgm:pt modelId="{4EF87400-26EB-4B8C-BAA0-C087C643BD1E}" type="pres">
      <dgm:prSet presAssocID="{7BBE875B-6EDB-4AB5-8505-584DC2978965}" presName="thickLine" presStyleLbl="alignNode1" presStyleIdx="3" presStyleCnt="8"/>
      <dgm:spPr/>
    </dgm:pt>
    <dgm:pt modelId="{D36C91BF-DB79-4835-B04A-D6F73B7A87A6}" type="pres">
      <dgm:prSet presAssocID="{7BBE875B-6EDB-4AB5-8505-584DC2978965}" presName="horz1" presStyleCnt="0"/>
      <dgm:spPr/>
    </dgm:pt>
    <dgm:pt modelId="{9FE04622-3A08-4569-BA49-F4447625072A}" type="pres">
      <dgm:prSet presAssocID="{7BBE875B-6EDB-4AB5-8505-584DC2978965}" presName="tx1" presStyleLbl="revTx" presStyleIdx="3" presStyleCnt="8"/>
      <dgm:spPr/>
    </dgm:pt>
    <dgm:pt modelId="{3DF715AB-C21E-4782-BE7E-54449447AD2B}" type="pres">
      <dgm:prSet presAssocID="{7BBE875B-6EDB-4AB5-8505-584DC2978965}" presName="vert1" presStyleCnt="0"/>
      <dgm:spPr/>
    </dgm:pt>
    <dgm:pt modelId="{008B40D6-758C-46EC-B969-E0B4A79E9D8A}" type="pres">
      <dgm:prSet presAssocID="{606E183F-5494-4665-8586-CA62605035C6}" presName="thickLine" presStyleLbl="alignNode1" presStyleIdx="4" presStyleCnt="8"/>
      <dgm:spPr/>
    </dgm:pt>
    <dgm:pt modelId="{9C1F5DAE-1377-43AF-B3FB-B884A0515F7D}" type="pres">
      <dgm:prSet presAssocID="{606E183F-5494-4665-8586-CA62605035C6}" presName="horz1" presStyleCnt="0"/>
      <dgm:spPr/>
    </dgm:pt>
    <dgm:pt modelId="{AB5DB235-741F-4F46-BE32-209E6B139095}" type="pres">
      <dgm:prSet presAssocID="{606E183F-5494-4665-8586-CA62605035C6}" presName="tx1" presStyleLbl="revTx" presStyleIdx="4" presStyleCnt="8"/>
      <dgm:spPr/>
    </dgm:pt>
    <dgm:pt modelId="{E02709AD-1609-43EF-BEB5-9399319165F4}" type="pres">
      <dgm:prSet presAssocID="{606E183F-5494-4665-8586-CA62605035C6}" presName="vert1" presStyleCnt="0"/>
      <dgm:spPr/>
    </dgm:pt>
    <dgm:pt modelId="{3C41D297-A5F8-428E-AB04-1D3AC6373098}" type="pres">
      <dgm:prSet presAssocID="{C8A4BF1C-9CF3-4B6A-985C-18348DEA6E2D}" presName="thickLine" presStyleLbl="alignNode1" presStyleIdx="5" presStyleCnt="8"/>
      <dgm:spPr/>
    </dgm:pt>
    <dgm:pt modelId="{70EA97C2-0CB4-42F5-A60D-D7A8C3B7D5C2}" type="pres">
      <dgm:prSet presAssocID="{C8A4BF1C-9CF3-4B6A-985C-18348DEA6E2D}" presName="horz1" presStyleCnt="0"/>
      <dgm:spPr/>
    </dgm:pt>
    <dgm:pt modelId="{C1C71F0E-6659-4F0A-B7D7-66966E1BDAF4}" type="pres">
      <dgm:prSet presAssocID="{C8A4BF1C-9CF3-4B6A-985C-18348DEA6E2D}" presName="tx1" presStyleLbl="revTx" presStyleIdx="5" presStyleCnt="8"/>
      <dgm:spPr/>
    </dgm:pt>
    <dgm:pt modelId="{2DC2CE8F-7156-4321-B1E5-70F79349A5A1}" type="pres">
      <dgm:prSet presAssocID="{C8A4BF1C-9CF3-4B6A-985C-18348DEA6E2D}" presName="vert1" presStyleCnt="0"/>
      <dgm:spPr/>
    </dgm:pt>
    <dgm:pt modelId="{9E9A92AC-B475-47C9-8FAF-9B3942882F12}" type="pres">
      <dgm:prSet presAssocID="{C909D020-CCCE-462E-9430-9AC58E892F67}" presName="thickLine" presStyleLbl="alignNode1" presStyleIdx="6" presStyleCnt="8"/>
      <dgm:spPr/>
    </dgm:pt>
    <dgm:pt modelId="{0EE5BE65-62A0-4332-A471-BFCA34FE3C3C}" type="pres">
      <dgm:prSet presAssocID="{C909D020-CCCE-462E-9430-9AC58E892F67}" presName="horz1" presStyleCnt="0"/>
      <dgm:spPr/>
    </dgm:pt>
    <dgm:pt modelId="{3C791FBE-526C-4EE8-A0CA-81977B959CBA}" type="pres">
      <dgm:prSet presAssocID="{C909D020-CCCE-462E-9430-9AC58E892F67}" presName="tx1" presStyleLbl="revTx" presStyleIdx="6" presStyleCnt="8"/>
      <dgm:spPr/>
    </dgm:pt>
    <dgm:pt modelId="{5FB38E2F-707C-4045-BA40-76A8792CC320}" type="pres">
      <dgm:prSet presAssocID="{C909D020-CCCE-462E-9430-9AC58E892F67}" presName="vert1" presStyleCnt="0"/>
      <dgm:spPr/>
    </dgm:pt>
    <dgm:pt modelId="{7CF8EE40-C035-440E-AD99-6FC14151C261}" type="pres">
      <dgm:prSet presAssocID="{8A5DE661-C8EC-4E70-A049-144B38895174}" presName="thickLine" presStyleLbl="alignNode1" presStyleIdx="7" presStyleCnt="8"/>
      <dgm:spPr/>
    </dgm:pt>
    <dgm:pt modelId="{3941B1C9-6AAD-4960-A03F-7187A173C7A6}" type="pres">
      <dgm:prSet presAssocID="{8A5DE661-C8EC-4E70-A049-144B38895174}" presName="horz1" presStyleCnt="0"/>
      <dgm:spPr/>
    </dgm:pt>
    <dgm:pt modelId="{5EB94038-043A-4C5D-A717-5D2024D40837}" type="pres">
      <dgm:prSet presAssocID="{8A5DE661-C8EC-4E70-A049-144B38895174}" presName="tx1" presStyleLbl="revTx" presStyleIdx="7" presStyleCnt="8"/>
      <dgm:spPr/>
    </dgm:pt>
    <dgm:pt modelId="{0AE62C03-A30D-429A-A138-E0E51EC6C658}" type="pres">
      <dgm:prSet presAssocID="{8A5DE661-C8EC-4E70-A049-144B38895174}" presName="vert1" presStyleCnt="0"/>
      <dgm:spPr/>
    </dgm:pt>
  </dgm:ptLst>
  <dgm:cxnLst>
    <dgm:cxn modelId="{7E5E7C08-CF30-45EC-A3A8-00402DBD4A9A}" srcId="{014B7974-1A93-427D-9C0F-8864D6A5C36A}" destId="{8691211A-BD05-4937-B8DC-40A8366EB866}" srcOrd="2" destOrd="0" parTransId="{3E040C09-9C81-4765-8CB8-CC55070FCDDA}" sibTransId="{1D7177F1-BDD0-4262-81D0-69616BC48F7B}"/>
    <dgm:cxn modelId="{E8AE4517-002D-4716-B87C-B385ED5031D7}" type="presOf" srcId="{8A5DE661-C8EC-4E70-A049-144B38895174}" destId="{5EB94038-043A-4C5D-A717-5D2024D40837}" srcOrd="0" destOrd="0" presId="urn:microsoft.com/office/officeart/2008/layout/LinedList"/>
    <dgm:cxn modelId="{E1FDD327-AC30-4ED5-8927-49F0E9895148}" srcId="{014B7974-1A93-427D-9C0F-8864D6A5C36A}" destId="{7BBE875B-6EDB-4AB5-8505-584DC2978965}" srcOrd="3" destOrd="0" parTransId="{778EFA54-4375-43E1-B4E3-5068340160FC}" sibTransId="{A7EE9F82-A194-4BE4-A7DE-2B855F462F1C}"/>
    <dgm:cxn modelId="{4E09E429-03FE-4E16-B199-4B525BE1B137}" srcId="{014B7974-1A93-427D-9C0F-8864D6A5C36A}" destId="{C909D020-CCCE-462E-9430-9AC58E892F67}" srcOrd="6" destOrd="0" parTransId="{851D2EE9-0E5A-421B-8FF6-C4B1C8D6DE1C}" sibTransId="{3333D8D6-666D-42E3-9DE6-9089431263DE}"/>
    <dgm:cxn modelId="{86C2FA62-8356-47E6-BAA9-0AC5E241409E}" type="presOf" srcId="{FF65808D-0BE3-4AE8-8AD7-6D1652A08C08}" destId="{C9E3AFB5-8928-4B44-8148-37600F53FB20}" srcOrd="0" destOrd="0" presId="urn:microsoft.com/office/officeart/2008/layout/LinedList"/>
    <dgm:cxn modelId="{C18AB14D-6316-444F-A90C-EF628D9A6110}" type="presOf" srcId="{8691211A-BD05-4937-B8DC-40A8366EB866}" destId="{1ED1155C-2BE4-4513-8FEF-DB36D405AA8D}" srcOrd="0" destOrd="0" presId="urn:microsoft.com/office/officeart/2008/layout/LinedList"/>
    <dgm:cxn modelId="{E8D98152-8689-4191-8160-64DD9AE9842E}" type="presOf" srcId="{C8A4BF1C-9CF3-4B6A-985C-18348DEA6E2D}" destId="{C1C71F0E-6659-4F0A-B7D7-66966E1BDAF4}" srcOrd="0" destOrd="0" presId="urn:microsoft.com/office/officeart/2008/layout/LinedList"/>
    <dgm:cxn modelId="{8572077C-EC54-4D79-84C2-0D6301DEC684}" type="presOf" srcId="{FCD10A1C-F6C1-4871-8208-339A914CBF7C}" destId="{0317EBBE-D25B-4772-A25B-2DA6D42A41AF}" srcOrd="0" destOrd="0" presId="urn:microsoft.com/office/officeart/2008/layout/LinedList"/>
    <dgm:cxn modelId="{D5177985-6A60-49F6-990C-852970FD3FC7}" srcId="{014B7974-1A93-427D-9C0F-8864D6A5C36A}" destId="{FF65808D-0BE3-4AE8-8AD7-6D1652A08C08}" srcOrd="1" destOrd="0" parTransId="{CF9AC3E6-B4A8-49E6-AC5F-E55D71E1CE9F}" sibTransId="{4D36F446-D1F1-44F0-A71E-8D069FDD6E90}"/>
    <dgm:cxn modelId="{18B9BA8F-A838-4273-8D39-DB67418EE819}" srcId="{014B7974-1A93-427D-9C0F-8864D6A5C36A}" destId="{8A5DE661-C8EC-4E70-A049-144B38895174}" srcOrd="7" destOrd="0" parTransId="{5307428A-816C-42DB-B9E6-2B3E04BB550B}" sibTransId="{392C4E9E-54F7-4E8C-9BC3-9444B3F44942}"/>
    <dgm:cxn modelId="{F28C5192-6307-4A66-8BAA-0281BE0BAB5D}" type="presOf" srcId="{606E183F-5494-4665-8586-CA62605035C6}" destId="{AB5DB235-741F-4F46-BE32-209E6B139095}" srcOrd="0" destOrd="0" presId="urn:microsoft.com/office/officeart/2008/layout/LinedList"/>
    <dgm:cxn modelId="{D2A2369E-A850-4AC7-B48A-8AE13DB77430}" srcId="{014B7974-1A93-427D-9C0F-8864D6A5C36A}" destId="{C8A4BF1C-9CF3-4B6A-985C-18348DEA6E2D}" srcOrd="5" destOrd="0" parTransId="{8BBD5024-DC19-41B6-8A23-05990A00D694}" sibTransId="{0A34EA7F-0118-4A5B-9320-A9F33BC582B7}"/>
    <dgm:cxn modelId="{54F3B2A4-D0A9-4DB4-B056-731E034D68B9}" type="presOf" srcId="{7BBE875B-6EDB-4AB5-8505-584DC2978965}" destId="{9FE04622-3A08-4569-BA49-F4447625072A}" srcOrd="0" destOrd="0" presId="urn:microsoft.com/office/officeart/2008/layout/LinedList"/>
    <dgm:cxn modelId="{50595CC3-706B-4BC9-8C8D-AD8199126F2E}" type="presOf" srcId="{C909D020-CCCE-462E-9430-9AC58E892F67}" destId="{3C791FBE-526C-4EE8-A0CA-81977B959CBA}" srcOrd="0" destOrd="0" presId="urn:microsoft.com/office/officeart/2008/layout/LinedList"/>
    <dgm:cxn modelId="{63E6F6D9-B1C6-4027-AEDE-44E7C6AC919A}" srcId="{014B7974-1A93-427D-9C0F-8864D6A5C36A}" destId="{606E183F-5494-4665-8586-CA62605035C6}" srcOrd="4" destOrd="0" parTransId="{4A783E1C-651A-48FD-B9F9-6C2A4C173AED}" sibTransId="{47B76DF0-521F-48A9-9BE6-6470B40F5A1F}"/>
    <dgm:cxn modelId="{013E90DE-4872-413D-BD8A-41467949C420}" type="presOf" srcId="{014B7974-1A93-427D-9C0F-8864D6A5C36A}" destId="{9971268A-6E4A-4A70-A898-E79C80E027B9}" srcOrd="0" destOrd="0" presId="urn:microsoft.com/office/officeart/2008/layout/LinedList"/>
    <dgm:cxn modelId="{8D8E64F0-91FB-44A2-96A3-C7B9F46A9752}" srcId="{014B7974-1A93-427D-9C0F-8864D6A5C36A}" destId="{FCD10A1C-F6C1-4871-8208-339A914CBF7C}" srcOrd="0" destOrd="0" parTransId="{7CB87E96-632B-4252-99A7-8E2C97DBC955}" sibTransId="{BA0714DE-0CDA-4ECE-AF22-7A6ACC5D4867}"/>
    <dgm:cxn modelId="{AEF1BCD6-6411-4EEF-A34A-FAA0FEF45105}" type="presParOf" srcId="{9971268A-6E4A-4A70-A898-E79C80E027B9}" destId="{D33CD97D-F848-4EB9-BDED-5BAC7F13A8A7}" srcOrd="0" destOrd="0" presId="urn:microsoft.com/office/officeart/2008/layout/LinedList"/>
    <dgm:cxn modelId="{A50DABFC-B839-454C-B827-2257A2F9D69A}" type="presParOf" srcId="{9971268A-6E4A-4A70-A898-E79C80E027B9}" destId="{78BA8279-7CDF-4CC1-B7FE-A67500F6CD51}" srcOrd="1" destOrd="0" presId="urn:microsoft.com/office/officeart/2008/layout/LinedList"/>
    <dgm:cxn modelId="{3FBF8D28-5FE4-4194-9E59-F8C9C575C1F8}" type="presParOf" srcId="{78BA8279-7CDF-4CC1-B7FE-A67500F6CD51}" destId="{0317EBBE-D25B-4772-A25B-2DA6D42A41AF}" srcOrd="0" destOrd="0" presId="urn:microsoft.com/office/officeart/2008/layout/LinedList"/>
    <dgm:cxn modelId="{C91FB5B5-B93B-440D-8C3D-D4FB2FCFBAD7}" type="presParOf" srcId="{78BA8279-7CDF-4CC1-B7FE-A67500F6CD51}" destId="{111A572B-956D-4B35-8C2B-ACFD2229E022}" srcOrd="1" destOrd="0" presId="urn:microsoft.com/office/officeart/2008/layout/LinedList"/>
    <dgm:cxn modelId="{D849447B-D32A-4BAE-AE2A-502C39FAB597}" type="presParOf" srcId="{9971268A-6E4A-4A70-A898-E79C80E027B9}" destId="{4020CF5B-A9B9-49E5-9E4B-ED7E19B6149A}" srcOrd="2" destOrd="0" presId="urn:microsoft.com/office/officeart/2008/layout/LinedList"/>
    <dgm:cxn modelId="{886C1FD9-1043-4DE3-9336-34D14CB5ECA5}" type="presParOf" srcId="{9971268A-6E4A-4A70-A898-E79C80E027B9}" destId="{16704EB0-2328-4B09-B162-DEEC8C09A9EC}" srcOrd="3" destOrd="0" presId="urn:microsoft.com/office/officeart/2008/layout/LinedList"/>
    <dgm:cxn modelId="{13DBA9FF-662B-4D9F-9878-759D26E8C63B}" type="presParOf" srcId="{16704EB0-2328-4B09-B162-DEEC8C09A9EC}" destId="{C9E3AFB5-8928-4B44-8148-37600F53FB20}" srcOrd="0" destOrd="0" presId="urn:microsoft.com/office/officeart/2008/layout/LinedList"/>
    <dgm:cxn modelId="{18324FEA-5156-4EFA-83B8-AA49885DDE95}" type="presParOf" srcId="{16704EB0-2328-4B09-B162-DEEC8C09A9EC}" destId="{CD65C3F8-2E44-4180-80FD-96BC8740F6DA}" srcOrd="1" destOrd="0" presId="urn:microsoft.com/office/officeart/2008/layout/LinedList"/>
    <dgm:cxn modelId="{9C76B943-9431-4AF0-A53B-EB243F33C657}" type="presParOf" srcId="{9971268A-6E4A-4A70-A898-E79C80E027B9}" destId="{05F4150A-3EF1-464D-818E-B8201AD7B5E4}" srcOrd="4" destOrd="0" presId="urn:microsoft.com/office/officeart/2008/layout/LinedList"/>
    <dgm:cxn modelId="{17734CAD-4443-4718-85D2-65C3C6B0CF00}" type="presParOf" srcId="{9971268A-6E4A-4A70-A898-E79C80E027B9}" destId="{43C1C187-12BC-438C-A811-AF628561EEF4}" srcOrd="5" destOrd="0" presId="urn:microsoft.com/office/officeart/2008/layout/LinedList"/>
    <dgm:cxn modelId="{2A7C3896-7BE1-4353-A27D-8E61ED15B7C3}" type="presParOf" srcId="{43C1C187-12BC-438C-A811-AF628561EEF4}" destId="{1ED1155C-2BE4-4513-8FEF-DB36D405AA8D}" srcOrd="0" destOrd="0" presId="urn:microsoft.com/office/officeart/2008/layout/LinedList"/>
    <dgm:cxn modelId="{1ECDFE21-8351-44DD-BF22-D5188490872C}" type="presParOf" srcId="{43C1C187-12BC-438C-A811-AF628561EEF4}" destId="{02A294DE-EC07-4FA3-9C37-6A9D274F209D}" srcOrd="1" destOrd="0" presId="urn:microsoft.com/office/officeart/2008/layout/LinedList"/>
    <dgm:cxn modelId="{649D26ED-B0B7-4DD5-B4EE-A6BDA509D0EA}" type="presParOf" srcId="{9971268A-6E4A-4A70-A898-E79C80E027B9}" destId="{4EF87400-26EB-4B8C-BAA0-C087C643BD1E}" srcOrd="6" destOrd="0" presId="urn:microsoft.com/office/officeart/2008/layout/LinedList"/>
    <dgm:cxn modelId="{23DD90B2-5BFE-4A1E-A92C-57A2A005350F}" type="presParOf" srcId="{9971268A-6E4A-4A70-A898-E79C80E027B9}" destId="{D36C91BF-DB79-4835-B04A-D6F73B7A87A6}" srcOrd="7" destOrd="0" presId="urn:microsoft.com/office/officeart/2008/layout/LinedList"/>
    <dgm:cxn modelId="{D4F0DA8D-9520-4AD5-8698-FA4F374C52EB}" type="presParOf" srcId="{D36C91BF-DB79-4835-B04A-D6F73B7A87A6}" destId="{9FE04622-3A08-4569-BA49-F4447625072A}" srcOrd="0" destOrd="0" presId="urn:microsoft.com/office/officeart/2008/layout/LinedList"/>
    <dgm:cxn modelId="{5AED4EAD-51C7-4745-AF57-D636DBE0BAE1}" type="presParOf" srcId="{D36C91BF-DB79-4835-B04A-D6F73B7A87A6}" destId="{3DF715AB-C21E-4782-BE7E-54449447AD2B}" srcOrd="1" destOrd="0" presId="urn:microsoft.com/office/officeart/2008/layout/LinedList"/>
    <dgm:cxn modelId="{92242B48-A30F-4A79-9399-D80F9EE0EB9A}" type="presParOf" srcId="{9971268A-6E4A-4A70-A898-E79C80E027B9}" destId="{008B40D6-758C-46EC-B969-E0B4A79E9D8A}" srcOrd="8" destOrd="0" presId="urn:microsoft.com/office/officeart/2008/layout/LinedList"/>
    <dgm:cxn modelId="{A41F5840-2A3B-4ECA-8DCF-41C485636F48}" type="presParOf" srcId="{9971268A-6E4A-4A70-A898-E79C80E027B9}" destId="{9C1F5DAE-1377-43AF-B3FB-B884A0515F7D}" srcOrd="9" destOrd="0" presId="urn:microsoft.com/office/officeart/2008/layout/LinedList"/>
    <dgm:cxn modelId="{1B7BE70E-9759-4DF3-9E53-159693F5A5E5}" type="presParOf" srcId="{9C1F5DAE-1377-43AF-B3FB-B884A0515F7D}" destId="{AB5DB235-741F-4F46-BE32-209E6B139095}" srcOrd="0" destOrd="0" presId="urn:microsoft.com/office/officeart/2008/layout/LinedList"/>
    <dgm:cxn modelId="{C8498BC8-3FE2-4033-84F6-9AA6B454B883}" type="presParOf" srcId="{9C1F5DAE-1377-43AF-B3FB-B884A0515F7D}" destId="{E02709AD-1609-43EF-BEB5-9399319165F4}" srcOrd="1" destOrd="0" presId="urn:microsoft.com/office/officeart/2008/layout/LinedList"/>
    <dgm:cxn modelId="{00CC66E0-1125-40F1-B008-87A10C710618}" type="presParOf" srcId="{9971268A-6E4A-4A70-A898-E79C80E027B9}" destId="{3C41D297-A5F8-428E-AB04-1D3AC6373098}" srcOrd="10" destOrd="0" presId="urn:microsoft.com/office/officeart/2008/layout/LinedList"/>
    <dgm:cxn modelId="{FF19C276-1EC1-41E7-819F-D123D088ADE4}" type="presParOf" srcId="{9971268A-6E4A-4A70-A898-E79C80E027B9}" destId="{70EA97C2-0CB4-42F5-A60D-D7A8C3B7D5C2}" srcOrd="11" destOrd="0" presId="urn:microsoft.com/office/officeart/2008/layout/LinedList"/>
    <dgm:cxn modelId="{CC184FD0-2418-4053-B2ED-1676088AAEEA}" type="presParOf" srcId="{70EA97C2-0CB4-42F5-A60D-D7A8C3B7D5C2}" destId="{C1C71F0E-6659-4F0A-B7D7-66966E1BDAF4}" srcOrd="0" destOrd="0" presId="urn:microsoft.com/office/officeart/2008/layout/LinedList"/>
    <dgm:cxn modelId="{1F4216FA-DC05-4E0B-B328-403FCBBD3167}" type="presParOf" srcId="{70EA97C2-0CB4-42F5-A60D-D7A8C3B7D5C2}" destId="{2DC2CE8F-7156-4321-B1E5-70F79349A5A1}" srcOrd="1" destOrd="0" presId="urn:microsoft.com/office/officeart/2008/layout/LinedList"/>
    <dgm:cxn modelId="{BF01C641-5980-4BF7-BC5A-788C1B4217B2}" type="presParOf" srcId="{9971268A-6E4A-4A70-A898-E79C80E027B9}" destId="{9E9A92AC-B475-47C9-8FAF-9B3942882F12}" srcOrd="12" destOrd="0" presId="urn:microsoft.com/office/officeart/2008/layout/LinedList"/>
    <dgm:cxn modelId="{33DB52AA-8DF0-4A7B-8945-04A648834533}" type="presParOf" srcId="{9971268A-6E4A-4A70-A898-E79C80E027B9}" destId="{0EE5BE65-62A0-4332-A471-BFCA34FE3C3C}" srcOrd="13" destOrd="0" presId="urn:microsoft.com/office/officeart/2008/layout/LinedList"/>
    <dgm:cxn modelId="{118B4F37-4549-4AEE-ACDB-39B71D0D1832}" type="presParOf" srcId="{0EE5BE65-62A0-4332-A471-BFCA34FE3C3C}" destId="{3C791FBE-526C-4EE8-A0CA-81977B959CBA}" srcOrd="0" destOrd="0" presId="urn:microsoft.com/office/officeart/2008/layout/LinedList"/>
    <dgm:cxn modelId="{F852FC7B-4A52-49F6-BA30-7AAEEEBB03F0}" type="presParOf" srcId="{0EE5BE65-62A0-4332-A471-BFCA34FE3C3C}" destId="{5FB38E2F-707C-4045-BA40-76A8792CC320}" srcOrd="1" destOrd="0" presId="urn:microsoft.com/office/officeart/2008/layout/LinedList"/>
    <dgm:cxn modelId="{785B6D4A-FE2A-48C5-BE92-7062D508CFB6}" type="presParOf" srcId="{9971268A-6E4A-4A70-A898-E79C80E027B9}" destId="{7CF8EE40-C035-440E-AD99-6FC14151C261}" srcOrd="14" destOrd="0" presId="urn:microsoft.com/office/officeart/2008/layout/LinedList"/>
    <dgm:cxn modelId="{E6F75AE9-9750-4DE8-A250-1A685A787067}" type="presParOf" srcId="{9971268A-6E4A-4A70-A898-E79C80E027B9}" destId="{3941B1C9-6AAD-4960-A03F-7187A173C7A6}" srcOrd="15" destOrd="0" presId="urn:microsoft.com/office/officeart/2008/layout/LinedList"/>
    <dgm:cxn modelId="{4458084D-EACA-4238-A849-8D3E11554D31}" type="presParOf" srcId="{3941B1C9-6AAD-4960-A03F-7187A173C7A6}" destId="{5EB94038-043A-4C5D-A717-5D2024D40837}" srcOrd="0" destOrd="0" presId="urn:microsoft.com/office/officeart/2008/layout/LinedList"/>
    <dgm:cxn modelId="{710C768C-82D0-4061-938A-24FC7D321048}" type="presParOf" srcId="{3941B1C9-6AAD-4960-A03F-7187A173C7A6}" destId="{0AE62C03-A30D-429A-A138-E0E51EC6C65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4B7974-1A93-427D-9C0F-8864D6A5C36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D10A1C-F6C1-4871-8208-339A914CBF7C}">
      <dgm:prSet custT="1"/>
      <dgm:spPr/>
      <dgm:t>
        <a:bodyPr/>
        <a:lstStyle/>
        <a:p>
          <a:r>
            <a:rPr lang="zh-TW" altLang="en-US" sz="2800" dirty="0">
              <a:solidFill>
                <a:schemeClr val="accent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停止繼續爬高</a:t>
          </a:r>
          <a:endParaRPr lang="en-US" sz="28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CB87E96-632B-4252-99A7-8E2C97DBC955}" type="parTrans" cxnId="{8D8E64F0-91FB-44A2-96A3-C7B9F46A9752}">
      <dgm:prSet/>
      <dgm:spPr/>
      <dgm:t>
        <a:bodyPr/>
        <a:lstStyle/>
        <a:p>
          <a:endParaRPr 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A0714DE-0CDA-4ECE-AF22-7A6ACC5D4867}" type="sibTrans" cxnId="{8D8E64F0-91FB-44A2-96A3-C7B9F46A9752}">
      <dgm:prSet/>
      <dgm:spPr/>
      <dgm:t>
        <a:bodyPr/>
        <a:lstStyle/>
        <a:p>
          <a:endParaRPr 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FF65808D-0BE3-4AE8-8AD7-6D1652A08C08}">
      <dgm:prSet custT="1"/>
      <dgm:spPr/>
      <dgm:t>
        <a:bodyPr/>
        <a:lstStyle/>
        <a:p>
          <a:r>
            <a:rPr lang="zh-TW" altLang="en-US" sz="2800" dirty="0">
              <a:solidFill>
                <a:schemeClr val="accent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使用氧氣</a:t>
          </a:r>
          <a:endParaRPr lang="en-US" sz="28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F9AC3E6-B4A8-49E6-AC5F-E55D71E1CE9F}" type="parTrans" cxnId="{D5177985-6A60-49F6-990C-852970FD3FC7}">
      <dgm:prSet/>
      <dgm:spPr/>
      <dgm:t>
        <a:bodyPr/>
        <a:lstStyle/>
        <a:p>
          <a:endParaRPr 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D36F446-D1F1-44F0-A71E-8D069FDD6E90}" type="sibTrans" cxnId="{D5177985-6A60-49F6-990C-852970FD3FC7}">
      <dgm:prSet/>
      <dgm:spPr/>
      <dgm:t>
        <a:bodyPr/>
        <a:lstStyle/>
        <a:p>
          <a:endParaRPr 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691211A-BD05-4937-B8DC-40A8366EB866}">
      <dgm:prSet custT="1"/>
      <dgm:spPr/>
      <dgm:t>
        <a:bodyPr/>
        <a:lstStyle/>
        <a:p>
          <a:r>
            <a:rPr lang="zh-TW" altLang="en-US" sz="2800" dirty="0">
              <a:solidFill>
                <a:schemeClr val="accent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降低高度</a:t>
          </a:r>
          <a:endParaRPr lang="en-US" sz="28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E040C09-9C81-4765-8CB8-CC55070FCDDA}" type="parTrans" cxnId="{7E5E7C08-CF30-45EC-A3A8-00402DBD4A9A}">
      <dgm:prSet/>
      <dgm:spPr/>
      <dgm:t>
        <a:bodyPr/>
        <a:lstStyle/>
        <a:p>
          <a:endParaRPr 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D7177F1-BDD0-4262-81D0-69616BC48F7B}" type="sibTrans" cxnId="{7E5E7C08-CF30-45EC-A3A8-00402DBD4A9A}">
      <dgm:prSet/>
      <dgm:spPr/>
      <dgm:t>
        <a:bodyPr/>
        <a:lstStyle/>
        <a:p>
          <a:endParaRPr 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BBE875B-6EDB-4AB5-8505-584DC2978965}">
      <dgm:prSet custT="1"/>
      <dgm:spPr/>
      <dgm:t>
        <a:bodyPr/>
        <a:lstStyle/>
        <a:p>
          <a:r>
            <a: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rPr>
            <a:t>休息</a:t>
          </a:r>
          <a:endParaRPr lang="en-US" sz="28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78EFA54-4375-43E1-B4E3-5068340160FC}" type="parTrans" cxnId="{E1FDD327-AC30-4ED5-8927-49F0E9895148}">
      <dgm:prSet/>
      <dgm:spPr/>
      <dgm:t>
        <a:bodyPr/>
        <a:lstStyle/>
        <a:p>
          <a:endParaRPr 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A7EE9F82-A194-4BE4-A7DE-2B855F462F1C}" type="sibTrans" cxnId="{E1FDD327-AC30-4ED5-8927-49F0E9895148}">
      <dgm:prSet/>
      <dgm:spPr/>
      <dgm:t>
        <a:bodyPr/>
        <a:lstStyle/>
        <a:p>
          <a:endParaRPr 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06E183F-5494-4665-8586-CA62605035C6}">
      <dgm:prSet custT="1"/>
      <dgm:spPr/>
      <dgm:t>
        <a:bodyPr/>
        <a:lstStyle/>
        <a:p>
          <a:r>
            <a: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rPr>
            <a:t>藥物使用</a:t>
          </a:r>
          <a:endParaRPr lang="en-US" sz="28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A783E1C-651A-48FD-B9F9-6C2A4C173AED}" type="parTrans" cxnId="{63E6F6D9-B1C6-4027-AEDE-44E7C6AC919A}">
      <dgm:prSet/>
      <dgm:spPr/>
      <dgm:t>
        <a:bodyPr/>
        <a:lstStyle/>
        <a:p>
          <a:endParaRPr 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7B76DF0-521F-48A9-9BE6-6470B40F5A1F}" type="sibTrans" cxnId="{63E6F6D9-B1C6-4027-AEDE-44E7C6AC919A}">
      <dgm:prSet/>
      <dgm:spPr/>
      <dgm:t>
        <a:bodyPr/>
        <a:lstStyle/>
        <a:p>
          <a:endParaRPr 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8A4BF1C-9CF3-4B6A-985C-18348DEA6E2D}">
      <dgm:prSet custT="1"/>
      <dgm:spPr/>
      <dgm:t>
        <a:bodyPr/>
        <a:lstStyle/>
        <a:p>
          <a:endParaRPr lang="en-US" sz="28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BBD5024-DC19-41B6-8A23-05990A00D694}" type="parTrans" cxnId="{D2A2369E-A850-4AC7-B48A-8AE13DB77430}">
      <dgm:prSet/>
      <dgm:spPr/>
      <dgm:t>
        <a:bodyPr/>
        <a:lstStyle/>
        <a:p>
          <a:endParaRPr 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A34EA7F-0118-4A5B-9320-A9F33BC582B7}" type="sibTrans" cxnId="{D2A2369E-A850-4AC7-B48A-8AE13DB77430}">
      <dgm:prSet/>
      <dgm:spPr/>
      <dgm:t>
        <a:bodyPr/>
        <a:lstStyle/>
        <a:p>
          <a:endParaRPr 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909D020-CCCE-462E-9430-9AC58E892F67}">
      <dgm:prSet custT="1"/>
      <dgm:spPr/>
      <dgm:t>
        <a:bodyPr/>
        <a:lstStyle/>
        <a:p>
          <a:endParaRPr lang="en-US" sz="28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51D2EE9-0E5A-421B-8FF6-C4B1C8D6DE1C}" type="parTrans" cxnId="{4E09E429-03FE-4E16-B199-4B525BE1B137}">
      <dgm:prSet/>
      <dgm:spPr/>
      <dgm:t>
        <a:bodyPr/>
        <a:lstStyle/>
        <a:p>
          <a:endParaRPr 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333D8D6-666D-42E3-9DE6-9089431263DE}" type="sibTrans" cxnId="{4E09E429-03FE-4E16-B199-4B525BE1B137}">
      <dgm:prSet/>
      <dgm:spPr/>
      <dgm:t>
        <a:bodyPr/>
        <a:lstStyle/>
        <a:p>
          <a:endParaRPr 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A5DE661-C8EC-4E70-A049-144B38895174}">
      <dgm:prSet custT="1"/>
      <dgm:spPr/>
      <dgm:t>
        <a:bodyPr/>
        <a:lstStyle/>
        <a:p>
          <a:endParaRPr lang="en-US" sz="28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307428A-816C-42DB-B9E6-2B3E04BB550B}" type="parTrans" cxnId="{18B9BA8F-A838-4273-8D39-DB67418EE819}">
      <dgm:prSet/>
      <dgm:spPr/>
      <dgm:t>
        <a:bodyPr/>
        <a:lstStyle/>
        <a:p>
          <a:endParaRPr 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92C4E9E-54F7-4E8C-9BC3-9444B3F44942}" type="sibTrans" cxnId="{18B9BA8F-A838-4273-8D39-DB67418EE819}">
      <dgm:prSet/>
      <dgm:spPr/>
      <dgm:t>
        <a:bodyPr/>
        <a:lstStyle/>
        <a:p>
          <a:endParaRPr lang="en-US" sz="2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971268A-6E4A-4A70-A898-E79C80E027B9}" type="pres">
      <dgm:prSet presAssocID="{014B7974-1A93-427D-9C0F-8864D6A5C36A}" presName="vert0" presStyleCnt="0">
        <dgm:presLayoutVars>
          <dgm:dir/>
          <dgm:animOne val="branch"/>
          <dgm:animLvl val="lvl"/>
        </dgm:presLayoutVars>
      </dgm:prSet>
      <dgm:spPr/>
    </dgm:pt>
    <dgm:pt modelId="{D33CD97D-F848-4EB9-BDED-5BAC7F13A8A7}" type="pres">
      <dgm:prSet presAssocID="{FCD10A1C-F6C1-4871-8208-339A914CBF7C}" presName="thickLine" presStyleLbl="alignNode1" presStyleIdx="0" presStyleCnt="8"/>
      <dgm:spPr/>
    </dgm:pt>
    <dgm:pt modelId="{78BA8279-7CDF-4CC1-B7FE-A67500F6CD51}" type="pres">
      <dgm:prSet presAssocID="{FCD10A1C-F6C1-4871-8208-339A914CBF7C}" presName="horz1" presStyleCnt="0"/>
      <dgm:spPr/>
    </dgm:pt>
    <dgm:pt modelId="{0317EBBE-D25B-4772-A25B-2DA6D42A41AF}" type="pres">
      <dgm:prSet presAssocID="{FCD10A1C-F6C1-4871-8208-339A914CBF7C}" presName="tx1" presStyleLbl="revTx" presStyleIdx="0" presStyleCnt="8"/>
      <dgm:spPr/>
    </dgm:pt>
    <dgm:pt modelId="{111A572B-956D-4B35-8C2B-ACFD2229E022}" type="pres">
      <dgm:prSet presAssocID="{FCD10A1C-F6C1-4871-8208-339A914CBF7C}" presName="vert1" presStyleCnt="0"/>
      <dgm:spPr/>
    </dgm:pt>
    <dgm:pt modelId="{4020CF5B-A9B9-49E5-9E4B-ED7E19B6149A}" type="pres">
      <dgm:prSet presAssocID="{FF65808D-0BE3-4AE8-8AD7-6D1652A08C08}" presName="thickLine" presStyleLbl="alignNode1" presStyleIdx="1" presStyleCnt="8"/>
      <dgm:spPr/>
    </dgm:pt>
    <dgm:pt modelId="{16704EB0-2328-4B09-B162-DEEC8C09A9EC}" type="pres">
      <dgm:prSet presAssocID="{FF65808D-0BE3-4AE8-8AD7-6D1652A08C08}" presName="horz1" presStyleCnt="0"/>
      <dgm:spPr/>
    </dgm:pt>
    <dgm:pt modelId="{C9E3AFB5-8928-4B44-8148-37600F53FB20}" type="pres">
      <dgm:prSet presAssocID="{FF65808D-0BE3-4AE8-8AD7-6D1652A08C08}" presName="tx1" presStyleLbl="revTx" presStyleIdx="1" presStyleCnt="8"/>
      <dgm:spPr/>
    </dgm:pt>
    <dgm:pt modelId="{CD65C3F8-2E44-4180-80FD-96BC8740F6DA}" type="pres">
      <dgm:prSet presAssocID="{FF65808D-0BE3-4AE8-8AD7-6D1652A08C08}" presName="vert1" presStyleCnt="0"/>
      <dgm:spPr/>
    </dgm:pt>
    <dgm:pt modelId="{05F4150A-3EF1-464D-818E-B8201AD7B5E4}" type="pres">
      <dgm:prSet presAssocID="{8691211A-BD05-4937-B8DC-40A8366EB866}" presName="thickLine" presStyleLbl="alignNode1" presStyleIdx="2" presStyleCnt="8"/>
      <dgm:spPr/>
    </dgm:pt>
    <dgm:pt modelId="{43C1C187-12BC-438C-A811-AF628561EEF4}" type="pres">
      <dgm:prSet presAssocID="{8691211A-BD05-4937-B8DC-40A8366EB866}" presName="horz1" presStyleCnt="0"/>
      <dgm:spPr/>
    </dgm:pt>
    <dgm:pt modelId="{1ED1155C-2BE4-4513-8FEF-DB36D405AA8D}" type="pres">
      <dgm:prSet presAssocID="{8691211A-BD05-4937-B8DC-40A8366EB866}" presName="tx1" presStyleLbl="revTx" presStyleIdx="2" presStyleCnt="8"/>
      <dgm:spPr/>
    </dgm:pt>
    <dgm:pt modelId="{02A294DE-EC07-4FA3-9C37-6A9D274F209D}" type="pres">
      <dgm:prSet presAssocID="{8691211A-BD05-4937-B8DC-40A8366EB866}" presName="vert1" presStyleCnt="0"/>
      <dgm:spPr/>
    </dgm:pt>
    <dgm:pt modelId="{4EF87400-26EB-4B8C-BAA0-C087C643BD1E}" type="pres">
      <dgm:prSet presAssocID="{7BBE875B-6EDB-4AB5-8505-584DC2978965}" presName="thickLine" presStyleLbl="alignNode1" presStyleIdx="3" presStyleCnt="8"/>
      <dgm:spPr/>
    </dgm:pt>
    <dgm:pt modelId="{D36C91BF-DB79-4835-B04A-D6F73B7A87A6}" type="pres">
      <dgm:prSet presAssocID="{7BBE875B-6EDB-4AB5-8505-584DC2978965}" presName="horz1" presStyleCnt="0"/>
      <dgm:spPr/>
    </dgm:pt>
    <dgm:pt modelId="{9FE04622-3A08-4569-BA49-F4447625072A}" type="pres">
      <dgm:prSet presAssocID="{7BBE875B-6EDB-4AB5-8505-584DC2978965}" presName="tx1" presStyleLbl="revTx" presStyleIdx="3" presStyleCnt="8"/>
      <dgm:spPr/>
    </dgm:pt>
    <dgm:pt modelId="{3DF715AB-C21E-4782-BE7E-54449447AD2B}" type="pres">
      <dgm:prSet presAssocID="{7BBE875B-6EDB-4AB5-8505-584DC2978965}" presName="vert1" presStyleCnt="0"/>
      <dgm:spPr/>
    </dgm:pt>
    <dgm:pt modelId="{008B40D6-758C-46EC-B969-E0B4A79E9D8A}" type="pres">
      <dgm:prSet presAssocID="{606E183F-5494-4665-8586-CA62605035C6}" presName="thickLine" presStyleLbl="alignNode1" presStyleIdx="4" presStyleCnt="8"/>
      <dgm:spPr/>
    </dgm:pt>
    <dgm:pt modelId="{9C1F5DAE-1377-43AF-B3FB-B884A0515F7D}" type="pres">
      <dgm:prSet presAssocID="{606E183F-5494-4665-8586-CA62605035C6}" presName="horz1" presStyleCnt="0"/>
      <dgm:spPr/>
    </dgm:pt>
    <dgm:pt modelId="{AB5DB235-741F-4F46-BE32-209E6B139095}" type="pres">
      <dgm:prSet presAssocID="{606E183F-5494-4665-8586-CA62605035C6}" presName="tx1" presStyleLbl="revTx" presStyleIdx="4" presStyleCnt="8"/>
      <dgm:spPr/>
    </dgm:pt>
    <dgm:pt modelId="{E02709AD-1609-43EF-BEB5-9399319165F4}" type="pres">
      <dgm:prSet presAssocID="{606E183F-5494-4665-8586-CA62605035C6}" presName="vert1" presStyleCnt="0"/>
      <dgm:spPr/>
    </dgm:pt>
    <dgm:pt modelId="{3C41D297-A5F8-428E-AB04-1D3AC6373098}" type="pres">
      <dgm:prSet presAssocID="{C8A4BF1C-9CF3-4B6A-985C-18348DEA6E2D}" presName="thickLine" presStyleLbl="alignNode1" presStyleIdx="5" presStyleCnt="8"/>
      <dgm:spPr/>
    </dgm:pt>
    <dgm:pt modelId="{70EA97C2-0CB4-42F5-A60D-D7A8C3B7D5C2}" type="pres">
      <dgm:prSet presAssocID="{C8A4BF1C-9CF3-4B6A-985C-18348DEA6E2D}" presName="horz1" presStyleCnt="0"/>
      <dgm:spPr/>
    </dgm:pt>
    <dgm:pt modelId="{C1C71F0E-6659-4F0A-B7D7-66966E1BDAF4}" type="pres">
      <dgm:prSet presAssocID="{C8A4BF1C-9CF3-4B6A-985C-18348DEA6E2D}" presName="tx1" presStyleLbl="revTx" presStyleIdx="5" presStyleCnt="8"/>
      <dgm:spPr/>
    </dgm:pt>
    <dgm:pt modelId="{2DC2CE8F-7156-4321-B1E5-70F79349A5A1}" type="pres">
      <dgm:prSet presAssocID="{C8A4BF1C-9CF3-4B6A-985C-18348DEA6E2D}" presName="vert1" presStyleCnt="0"/>
      <dgm:spPr/>
    </dgm:pt>
    <dgm:pt modelId="{9E9A92AC-B475-47C9-8FAF-9B3942882F12}" type="pres">
      <dgm:prSet presAssocID="{C909D020-CCCE-462E-9430-9AC58E892F67}" presName="thickLine" presStyleLbl="alignNode1" presStyleIdx="6" presStyleCnt="8"/>
      <dgm:spPr/>
    </dgm:pt>
    <dgm:pt modelId="{0EE5BE65-62A0-4332-A471-BFCA34FE3C3C}" type="pres">
      <dgm:prSet presAssocID="{C909D020-CCCE-462E-9430-9AC58E892F67}" presName="horz1" presStyleCnt="0"/>
      <dgm:spPr/>
    </dgm:pt>
    <dgm:pt modelId="{3C791FBE-526C-4EE8-A0CA-81977B959CBA}" type="pres">
      <dgm:prSet presAssocID="{C909D020-CCCE-462E-9430-9AC58E892F67}" presName="tx1" presStyleLbl="revTx" presStyleIdx="6" presStyleCnt="8"/>
      <dgm:spPr/>
    </dgm:pt>
    <dgm:pt modelId="{5FB38E2F-707C-4045-BA40-76A8792CC320}" type="pres">
      <dgm:prSet presAssocID="{C909D020-CCCE-462E-9430-9AC58E892F67}" presName="vert1" presStyleCnt="0"/>
      <dgm:spPr/>
    </dgm:pt>
    <dgm:pt modelId="{7CF8EE40-C035-440E-AD99-6FC14151C261}" type="pres">
      <dgm:prSet presAssocID="{8A5DE661-C8EC-4E70-A049-144B38895174}" presName="thickLine" presStyleLbl="alignNode1" presStyleIdx="7" presStyleCnt="8"/>
      <dgm:spPr/>
    </dgm:pt>
    <dgm:pt modelId="{3941B1C9-6AAD-4960-A03F-7187A173C7A6}" type="pres">
      <dgm:prSet presAssocID="{8A5DE661-C8EC-4E70-A049-144B38895174}" presName="horz1" presStyleCnt="0"/>
      <dgm:spPr/>
    </dgm:pt>
    <dgm:pt modelId="{5EB94038-043A-4C5D-A717-5D2024D40837}" type="pres">
      <dgm:prSet presAssocID="{8A5DE661-C8EC-4E70-A049-144B38895174}" presName="tx1" presStyleLbl="revTx" presStyleIdx="7" presStyleCnt="8"/>
      <dgm:spPr/>
    </dgm:pt>
    <dgm:pt modelId="{0AE62C03-A30D-429A-A138-E0E51EC6C658}" type="pres">
      <dgm:prSet presAssocID="{8A5DE661-C8EC-4E70-A049-144B38895174}" presName="vert1" presStyleCnt="0"/>
      <dgm:spPr/>
    </dgm:pt>
  </dgm:ptLst>
  <dgm:cxnLst>
    <dgm:cxn modelId="{7E5E7C08-CF30-45EC-A3A8-00402DBD4A9A}" srcId="{014B7974-1A93-427D-9C0F-8864D6A5C36A}" destId="{8691211A-BD05-4937-B8DC-40A8366EB866}" srcOrd="2" destOrd="0" parTransId="{3E040C09-9C81-4765-8CB8-CC55070FCDDA}" sibTransId="{1D7177F1-BDD0-4262-81D0-69616BC48F7B}"/>
    <dgm:cxn modelId="{E8AE4517-002D-4716-B87C-B385ED5031D7}" type="presOf" srcId="{8A5DE661-C8EC-4E70-A049-144B38895174}" destId="{5EB94038-043A-4C5D-A717-5D2024D40837}" srcOrd="0" destOrd="0" presId="urn:microsoft.com/office/officeart/2008/layout/LinedList"/>
    <dgm:cxn modelId="{E1FDD327-AC30-4ED5-8927-49F0E9895148}" srcId="{014B7974-1A93-427D-9C0F-8864D6A5C36A}" destId="{7BBE875B-6EDB-4AB5-8505-584DC2978965}" srcOrd="3" destOrd="0" parTransId="{778EFA54-4375-43E1-B4E3-5068340160FC}" sibTransId="{A7EE9F82-A194-4BE4-A7DE-2B855F462F1C}"/>
    <dgm:cxn modelId="{4E09E429-03FE-4E16-B199-4B525BE1B137}" srcId="{014B7974-1A93-427D-9C0F-8864D6A5C36A}" destId="{C909D020-CCCE-462E-9430-9AC58E892F67}" srcOrd="6" destOrd="0" parTransId="{851D2EE9-0E5A-421B-8FF6-C4B1C8D6DE1C}" sibTransId="{3333D8D6-666D-42E3-9DE6-9089431263DE}"/>
    <dgm:cxn modelId="{86C2FA62-8356-47E6-BAA9-0AC5E241409E}" type="presOf" srcId="{FF65808D-0BE3-4AE8-8AD7-6D1652A08C08}" destId="{C9E3AFB5-8928-4B44-8148-37600F53FB20}" srcOrd="0" destOrd="0" presId="urn:microsoft.com/office/officeart/2008/layout/LinedList"/>
    <dgm:cxn modelId="{C18AB14D-6316-444F-A90C-EF628D9A6110}" type="presOf" srcId="{8691211A-BD05-4937-B8DC-40A8366EB866}" destId="{1ED1155C-2BE4-4513-8FEF-DB36D405AA8D}" srcOrd="0" destOrd="0" presId="urn:microsoft.com/office/officeart/2008/layout/LinedList"/>
    <dgm:cxn modelId="{E8D98152-8689-4191-8160-64DD9AE9842E}" type="presOf" srcId="{C8A4BF1C-9CF3-4B6A-985C-18348DEA6E2D}" destId="{C1C71F0E-6659-4F0A-B7D7-66966E1BDAF4}" srcOrd="0" destOrd="0" presId="urn:microsoft.com/office/officeart/2008/layout/LinedList"/>
    <dgm:cxn modelId="{8572077C-EC54-4D79-84C2-0D6301DEC684}" type="presOf" srcId="{FCD10A1C-F6C1-4871-8208-339A914CBF7C}" destId="{0317EBBE-D25B-4772-A25B-2DA6D42A41AF}" srcOrd="0" destOrd="0" presId="urn:microsoft.com/office/officeart/2008/layout/LinedList"/>
    <dgm:cxn modelId="{D5177985-6A60-49F6-990C-852970FD3FC7}" srcId="{014B7974-1A93-427D-9C0F-8864D6A5C36A}" destId="{FF65808D-0BE3-4AE8-8AD7-6D1652A08C08}" srcOrd="1" destOrd="0" parTransId="{CF9AC3E6-B4A8-49E6-AC5F-E55D71E1CE9F}" sibTransId="{4D36F446-D1F1-44F0-A71E-8D069FDD6E90}"/>
    <dgm:cxn modelId="{18B9BA8F-A838-4273-8D39-DB67418EE819}" srcId="{014B7974-1A93-427D-9C0F-8864D6A5C36A}" destId="{8A5DE661-C8EC-4E70-A049-144B38895174}" srcOrd="7" destOrd="0" parTransId="{5307428A-816C-42DB-B9E6-2B3E04BB550B}" sibTransId="{392C4E9E-54F7-4E8C-9BC3-9444B3F44942}"/>
    <dgm:cxn modelId="{F28C5192-6307-4A66-8BAA-0281BE0BAB5D}" type="presOf" srcId="{606E183F-5494-4665-8586-CA62605035C6}" destId="{AB5DB235-741F-4F46-BE32-209E6B139095}" srcOrd="0" destOrd="0" presId="urn:microsoft.com/office/officeart/2008/layout/LinedList"/>
    <dgm:cxn modelId="{D2A2369E-A850-4AC7-B48A-8AE13DB77430}" srcId="{014B7974-1A93-427D-9C0F-8864D6A5C36A}" destId="{C8A4BF1C-9CF3-4B6A-985C-18348DEA6E2D}" srcOrd="5" destOrd="0" parTransId="{8BBD5024-DC19-41B6-8A23-05990A00D694}" sibTransId="{0A34EA7F-0118-4A5B-9320-A9F33BC582B7}"/>
    <dgm:cxn modelId="{54F3B2A4-D0A9-4DB4-B056-731E034D68B9}" type="presOf" srcId="{7BBE875B-6EDB-4AB5-8505-584DC2978965}" destId="{9FE04622-3A08-4569-BA49-F4447625072A}" srcOrd="0" destOrd="0" presId="urn:microsoft.com/office/officeart/2008/layout/LinedList"/>
    <dgm:cxn modelId="{50595CC3-706B-4BC9-8C8D-AD8199126F2E}" type="presOf" srcId="{C909D020-CCCE-462E-9430-9AC58E892F67}" destId="{3C791FBE-526C-4EE8-A0CA-81977B959CBA}" srcOrd="0" destOrd="0" presId="urn:microsoft.com/office/officeart/2008/layout/LinedList"/>
    <dgm:cxn modelId="{63E6F6D9-B1C6-4027-AEDE-44E7C6AC919A}" srcId="{014B7974-1A93-427D-9C0F-8864D6A5C36A}" destId="{606E183F-5494-4665-8586-CA62605035C6}" srcOrd="4" destOrd="0" parTransId="{4A783E1C-651A-48FD-B9F9-6C2A4C173AED}" sibTransId="{47B76DF0-521F-48A9-9BE6-6470B40F5A1F}"/>
    <dgm:cxn modelId="{013E90DE-4872-413D-BD8A-41467949C420}" type="presOf" srcId="{014B7974-1A93-427D-9C0F-8864D6A5C36A}" destId="{9971268A-6E4A-4A70-A898-E79C80E027B9}" srcOrd="0" destOrd="0" presId="urn:microsoft.com/office/officeart/2008/layout/LinedList"/>
    <dgm:cxn modelId="{8D8E64F0-91FB-44A2-96A3-C7B9F46A9752}" srcId="{014B7974-1A93-427D-9C0F-8864D6A5C36A}" destId="{FCD10A1C-F6C1-4871-8208-339A914CBF7C}" srcOrd="0" destOrd="0" parTransId="{7CB87E96-632B-4252-99A7-8E2C97DBC955}" sibTransId="{BA0714DE-0CDA-4ECE-AF22-7A6ACC5D4867}"/>
    <dgm:cxn modelId="{AEF1BCD6-6411-4EEF-A34A-FAA0FEF45105}" type="presParOf" srcId="{9971268A-6E4A-4A70-A898-E79C80E027B9}" destId="{D33CD97D-F848-4EB9-BDED-5BAC7F13A8A7}" srcOrd="0" destOrd="0" presId="urn:microsoft.com/office/officeart/2008/layout/LinedList"/>
    <dgm:cxn modelId="{A50DABFC-B839-454C-B827-2257A2F9D69A}" type="presParOf" srcId="{9971268A-6E4A-4A70-A898-E79C80E027B9}" destId="{78BA8279-7CDF-4CC1-B7FE-A67500F6CD51}" srcOrd="1" destOrd="0" presId="urn:microsoft.com/office/officeart/2008/layout/LinedList"/>
    <dgm:cxn modelId="{3FBF8D28-5FE4-4194-9E59-F8C9C575C1F8}" type="presParOf" srcId="{78BA8279-7CDF-4CC1-B7FE-A67500F6CD51}" destId="{0317EBBE-D25B-4772-A25B-2DA6D42A41AF}" srcOrd="0" destOrd="0" presId="urn:microsoft.com/office/officeart/2008/layout/LinedList"/>
    <dgm:cxn modelId="{C91FB5B5-B93B-440D-8C3D-D4FB2FCFBAD7}" type="presParOf" srcId="{78BA8279-7CDF-4CC1-B7FE-A67500F6CD51}" destId="{111A572B-956D-4B35-8C2B-ACFD2229E022}" srcOrd="1" destOrd="0" presId="urn:microsoft.com/office/officeart/2008/layout/LinedList"/>
    <dgm:cxn modelId="{D849447B-D32A-4BAE-AE2A-502C39FAB597}" type="presParOf" srcId="{9971268A-6E4A-4A70-A898-E79C80E027B9}" destId="{4020CF5B-A9B9-49E5-9E4B-ED7E19B6149A}" srcOrd="2" destOrd="0" presId="urn:microsoft.com/office/officeart/2008/layout/LinedList"/>
    <dgm:cxn modelId="{886C1FD9-1043-4DE3-9336-34D14CB5ECA5}" type="presParOf" srcId="{9971268A-6E4A-4A70-A898-E79C80E027B9}" destId="{16704EB0-2328-4B09-B162-DEEC8C09A9EC}" srcOrd="3" destOrd="0" presId="urn:microsoft.com/office/officeart/2008/layout/LinedList"/>
    <dgm:cxn modelId="{13DBA9FF-662B-4D9F-9878-759D26E8C63B}" type="presParOf" srcId="{16704EB0-2328-4B09-B162-DEEC8C09A9EC}" destId="{C9E3AFB5-8928-4B44-8148-37600F53FB20}" srcOrd="0" destOrd="0" presId="urn:microsoft.com/office/officeart/2008/layout/LinedList"/>
    <dgm:cxn modelId="{18324FEA-5156-4EFA-83B8-AA49885DDE95}" type="presParOf" srcId="{16704EB0-2328-4B09-B162-DEEC8C09A9EC}" destId="{CD65C3F8-2E44-4180-80FD-96BC8740F6DA}" srcOrd="1" destOrd="0" presId="urn:microsoft.com/office/officeart/2008/layout/LinedList"/>
    <dgm:cxn modelId="{9C76B943-9431-4AF0-A53B-EB243F33C657}" type="presParOf" srcId="{9971268A-6E4A-4A70-A898-E79C80E027B9}" destId="{05F4150A-3EF1-464D-818E-B8201AD7B5E4}" srcOrd="4" destOrd="0" presId="urn:microsoft.com/office/officeart/2008/layout/LinedList"/>
    <dgm:cxn modelId="{17734CAD-4443-4718-85D2-65C3C6B0CF00}" type="presParOf" srcId="{9971268A-6E4A-4A70-A898-E79C80E027B9}" destId="{43C1C187-12BC-438C-A811-AF628561EEF4}" srcOrd="5" destOrd="0" presId="urn:microsoft.com/office/officeart/2008/layout/LinedList"/>
    <dgm:cxn modelId="{2A7C3896-7BE1-4353-A27D-8E61ED15B7C3}" type="presParOf" srcId="{43C1C187-12BC-438C-A811-AF628561EEF4}" destId="{1ED1155C-2BE4-4513-8FEF-DB36D405AA8D}" srcOrd="0" destOrd="0" presId="urn:microsoft.com/office/officeart/2008/layout/LinedList"/>
    <dgm:cxn modelId="{1ECDFE21-8351-44DD-BF22-D5188490872C}" type="presParOf" srcId="{43C1C187-12BC-438C-A811-AF628561EEF4}" destId="{02A294DE-EC07-4FA3-9C37-6A9D274F209D}" srcOrd="1" destOrd="0" presId="urn:microsoft.com/office/officeart/2008/layout/LinedList"/>
    <dgm:cxn modelId="{649D26ED-B0B7-4DD5-B4EE-A6BDA509D0EA}" type="presParOf" srcId="{9971268A-6E4A-4A70-A898-E79C80E027B9}" destId="{4EF87400-26EB-4B8C-BAA0-C087C643BD1E}" srcOrd="6" destOrd="0" presId="urn:microsoft.com/office/officeart/2008/layout/LinedList"/>
    <dgm:cxn modelId="{23DD90B2-5BFE-4A1E-A92C-57A2A005350F}" type="presParOf" srcId="{9971268A-6E4A-4A70-A898-E79C80E027B9}" destId="{D36C91BF-DB79-4835-B04A-D6F73B7A87A6}" srcOrd="7" destOrd="0" presId="urn:microsoft.com/office/officeart/2008/layout/LinedList"/>
    <dgm:cxn modelId="{D4F0DA8D-9520-4AD5-8698-FA4F374C52EB}" type="presParOf" srcId="{D36C91BF-DB79-4835-B04A-D6F73B7A87A6}" destId="{9FE04622-3A08-4569-BA49-F4447625072A}" srcOrd="0" destOrd="0" presId="urn:microsoft.com/office/officeart/2008/layout/LinedList"/>
    <dgm:cxn modelId="{5AED4EAD-51C7-4745-AF57-D636DBE0BAE1}" type="presParOf" srcId="{D36C91BF-DB79-4835-B04A-D6F73B7A87A6}" destId="{3DF715AB-C21E-4782-BE7E-54449447AD2B}" srcOrd="1" destOrd="0" presId="urn:microsoft.com/office/officeart/2008/layout/LinedList"/>
    <dgm:cxn modelId="{92242B48-A30F-4A79-9399-D80F9EE0EB9A}" type="presParOf" srcId="{9971268A-6E4A-4A70-A898-E79C80E027B9}" destId="{008B40D6-758C-46EC-B969-E0B4A79E9D8A}" srcOrd="8" destOrd="0" presId="urn:microsoft.com/office/officeart/2008/layout/LinedList"/>
    <dgm:cxn modelId="{A41F5840-2A3B-4ECA-8DCF-41C485636F48}" type="presParOf" srcId="{9971268A-6E4A-4A70-A898-E79C80E027B9}" destId="{9C1F5DAE-1377-43AF-B3FB-B884A0515F7D}" srcOrd="9" destOrd="0" presId="urn:microsoft.com/office/officeart/2008/layout/LinedList"/>
    <dgm:cxn modelId="{1B7BE70E-9759-4DF3-9E53-159693F5A5E5}" type="presParOf" srcId="{9C1F5DAE-1377-43AF-B3FB-B884A0515F7D}" destId="{AB5DB235-741F-4F46-BE32-209E6B139095}" srcOrd="0" destOrd="0" presId="urn:microsoft.com/office/officeart/2008/layout/LinedList"/>
    <dgm:cxn modelId="{C8498BC8-3FE2-4033-84F6-9AA6B454B883}" type="presParOf" srcId="{9C1F5DAE-1377-43AF-B3FB-B884A0515F7D}" destId="{E02709AD-1609-43EF-BEB5-9399319165F4}" srcOrd="1" destOrd="0" presId="urn:microsoft.com/office/officeart/2008/layout/LinedList"/>
    <dgm:cxn modelId="{00CC66E0-1125-40F1-B008-87A10C710618}" type="presParOf" srcId="{9971268A-6E4A-4A70-A898-E79C80E027B9}" destId="{3C41D297-A5F8-428E-AB04-1D3AC6373098}" srcOrd="10" destOrd="0" presId="urn:microsoft.com/office/officeart/2008/layout/LinedList"/>
    <dgm:cxn modelId="{FF19C276-1EC1-41E7-819F-D123D088ADE4}" type="presParOf" srcId="{9971268A-6E4A-4A70-A898-E79C80E027B9}" destId="{70EA97C2-0CB4-42F5-A60D-D7A8C3B7D5C2}" srcOrd="11" destOrd="0" presId="urn:microsoft.com/office/officeart/2008/layout/LinedList"/>
    <dgm:cxn modelId="{CC184FD0-2418-4053-B2ED-1676088AAEEA}" type="presParOf" srcId="{70EA97C2-0CB4-42F5-A60D-D7A8C3B7D5C2}" destId="{C1C71F0E-6659-4F0A-B7D7-66966E1BDAF4}" srcOrd="0" destOrd="0" presId="urn:microsoft.com/office/officeart/2008/layout/LinedList"/>
    <dgm:cxn modelId="{1F4216FA-DC05-4E0B-B328-403FCBBD3167}" type="presParOf" srcId="{70EA97C2-0CB4-42F5-A60D-D7A8C3B7D5C2}" destId="{2DC2CE8F-7156-4321-B1E5-70F79349A5A1}" srcOrd="1" destOrd="0" presId="urn:microsoft.com/office/officeart/2008/layout/LinedList"/>
    <dgm:cxn modelId="{BF01C641-5980-4BF7-BC5A-788C1B4217B2}" type="presParOf" srcId="{9971268A-6E4A-4A70-A898-E79C80E027B9}" destId="{9E9A92AC-B475-47C9-8FAF-9B3942882F12}" srcOrd="12" destOrd="0" presId="urn:microsoft.com/office/officeart/2008/layout/LinedList"/>
    <dgm:cxn modelId="{33DB52AA-8DF0-4A7B-8945-04A648834533}" type="presParOf" srcId="{9971268A-6E4A-4A70-A898-E79C80E027B9}" destId="{0EE5BE65-62A0-4332-A471-BFCA34FE3C3C}" srcOrd="13" destOrd="0" presId="urn:microsoft.com/office/officeart/2008/layout/LinedList"/>
    <dgm:cxn modelId="{118B4F37-4549-4AEE-ACDB-39B71D0D1832}" type="presParOf" srcId="{0EE5BE65-62A0-4332-A471-BFCA34FE3C3C}" destId="{3C791FBE-526C-4EE8-A0CA-81977B959CBA}" srcOrd="0" destOrd="0" presId="urn:microsoft.com/office/officeart/2008/layout/LinedList"/>
    <dgm:cxn modelId="{F852FC7B-4A52-49F6-BA30-7AAEEEBB03F0}" type="presParOf" srcId="{0EE5BE65-62A0-4332-A471-BFCA34FE3C3C}" destId="{5FB38E2F-707C-4045-BA40-76A8792CC320}" srcOrd="1" destOrd="0" presId="urn:microsoft.com/office/officeart/2008/layout/LinedList"/>
    <dgm:cxn modelId="{785B6D4A-FE2A-48C5-BE92-7062D508CFB6}" type="presParOf" srcId="{9971268A-6E4A-4A70-A898-E79C80E027B9}" destId="{7CF8EE40-C035-440E-AD99-6FC14151C261}" srcOrd="14" destOrd="0" presId="urn:microsoft.com/office/officeart/2008/layout/LinedList"/>
    <dgm:cxn modelId="{E6F75AE9-9750-4DE8-A250-1A685A787067}" type="presParOf" srcId="{9971268A-6E4A-4A70-A898-E79C80E027B9}" destId="{3941B1C9-6AAD-4960-A03F-7187A173C7A6}" srcOrd="15" destOrd="0" presId="urn:microsoft.com/office/officeart/2008/layout/LinedList"/>
    <dgm:cxn modelId="{4458084D-EACA-4238-A849-8D3E11554D31}" type="presParOf" srcId="{3941B1C9-6AAD-4960-A03F-7187A173C7A6}" destId="{5EB94038-043A-4C5D-A717-5D2024D40837}" srcOrd="0" destOrd="0" presId="urn:microsoft.com/office/officeart/2008/layout/LinedList"/>
    <dgm:cxn modelId="{710C768C-82D0-4061-938A-24FC7D321048}" type="presParOf" srcId="{3941B1C9-6AAD-4960-A03F-7187A173C7A6}" destId="{0AE62C03-A30D-429A-A138-E0E51EC6C65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DA9B0-CB0B-4090-9064-5ABA6C17BE1F}">
      <dsp:nvSpPr>
        <dsp:cNvPr id="0" name=""/>
        <dsp:cNvSpPr/>
      </dsp:nvSpPr>
      <dsp:spPr>
        <a:xfrm>
          <a:off x="0" y="2862"/>
          <a:ext cx="51762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9409B-866A-459E-9691-355FD31665E5}">
      <dsp:nvSpPr>
        <dsp:cNvPr id="0" name=""/>
        <dsp:cNvSpPr/>
      </dsp:nvSpPr>
      <dsp:spPr>
        <a:xfrm>
          <a:off x="0" y="2862"/>
          <a:ext cx="5176298" cy="976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4200" kern="1200">
              <a:latin typeface="標楷體" panose="03000509000000000000" pitchFamily="65" charset="-120"/>
              <a:ea typeface="標楷體" panose="03000509000000000000" pitchFamily="65" charset="-120"/>
            </a:rPr>
            <a:t>前言</a:t>
          </a:r>
          <a:endParaRPr lang="en-US" sz="4200" kern="120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2862"/>
        <a:ext cx="5176298" cy="976198"/>
      </dsp:txXfrm>
    </dsp:sp>
    <dsp:sp modelId="{80F61A06-AED5-4CB6-ABB2-E06E22B05CE8}">
      <dsp:nvSpPr>
        <dsp:cNvPr id="0" name=""/>
        <dsp:cNvSpPr/>
      </dsp:nvSpPr>
      <dsp:spPr>
        <a:xfrm>
          <a:off x="0" y="979061"/>
          <a:ext cx="51762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39476-9CA7-4D96-98DB-2BBAA644546D}">
      <dsp:nvSpPr>
        <dsp:cNvPr id="0" name=""/>
        <dsp:cNvSpPr/>
      </dsp:nvSpPr>
      <dsp:spPr>
        <a:xfrm>
          <a:off x="0" y="979061"/>
          <a:ext cx="5176298" cy="976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4200" kern="1200">
              <a:latin typeface="標楷體" panose="03000509000000000000" pitchFamily="65" charset="-120"/>
              <a:ea typeface="標楷體" panose="03000509000000000000" pitchFamily="65" charset="-120"/>
            </a:rPr>
            <a:t>高山反應</a:t>
          </a:r>
          <a:endParaRPr lang="en-US" sz="4200" kern="120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979061"/>
        <a:ext cx="5176298" cy="976198"/>
      </dsp:txXfrm>
    </dsp:sp>
    <dsp:sp modelId="{BAB18898-52CC-45CF-B3E9-87530013A319}">
      <dsp:nvSpPr>
        <dsp:cNvPr id="0" name=""/>
        <dsp:cNvSpPr/>
      </dsp:nvSpPr>
      <dsp:spPr>
        <a:xfrm>
          <a:off x="0" y="1955260"/>
          <a:ext cx="51762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EC829-F25E-4039-82DE-4B9657E3814B}">
      <dsp:nvSpPr>
        <dsp:cNvPr id="0" name=""/>
        <dsp:cNvSpPr/>
      </dsp:nvSpPr>
      <dsp:spPr>
        <a:xfrm>
          <a:off x="0" y="1955260"/>
          <a:ext cx="5176298" cy="976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4200" kern="1200">
              <a:latin typeface="標楷體" panose="03000509000000000000" pitchFamily="65" charset="-120"/>
              <a:ea typeface="標楷體" panose="03000509000000000000" pitchFamily="65" charset="-120"/>
            </a:rPr>
            <a:t>高山症症狀評估</a:t>
          </a:r>
          <a:endParaRPr lang="en-US" sz="4200" kern="120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1955260"/>
        <a:ext cx="5176298" cy="976198"/>
      </dsp:txXfrm>
    </dsp:sp>
    <dsp:sp modelId="{9A7B8C26-6129-45B1-A7DF-E9AE0904AA16}">
      <dsp:nvSpPr>
        <dsp:cNvPr id="0" name=""/>
        <dsp:cNvSpPr/>
      </dsp:nvSpPr>
      <dsp:spPr>
        <a:xfrm>
          <a:off x="0" y="2931458"/>
          <a:ext cx="51762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A6FB0-C74D-4DFE-A282-5A4E1BF2CA7A}">
      <dsp:nvSpPr>
        <dsp:cNvPr id="0" name=""/>
        <dsp:cNvSpPr/>
      </dsp:nvSpPr>
      <dsp:spPr>
        <a:xfrm>
          <a:off x="0" y="2931459"/>
          <a:ext cx="5176298" cy="976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4200" kern="1200">
              <a:latin typeface="標楷體" panose="03000509000000000000" pitchFamily="65" charset="-120"/>
              <a:ea typeface="標楷體" panose="03000509000000000000" pitchFamily="65" charset="-120"/>
            </a:rPr>
            <a:t>預防高山症</a:t>
          </a:r>
          <a:endParaRPr lang="en-US" sz="4200" kern="120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2931459"/>
        <a:ext cx="5176298" cy="976198"/>
      </dsp:txXfrm>
    </dsp:sp>
    <dsp:sp modelId="{5E764EBA-20B4-4CDA-AB1E-4A7A0C5E7674}">
      <dsp:nvSpPr>
        <dsp:cNvPr id="0" name=""/>
        <dsp:cNvSpPr/>
      </dsp:nvSpPr>
      <dsp:spPr>
        <a:xfrm>
          <a:off x="0" y="3907657"/>
          <a:ext cx="51762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9F295-A9BF-4BD7-8649-99E4341CA4A3}">
      <dsp:nvSpPr>
        <dsp:cNvPr id="0" name=""/>
        <dsp:cNvSpPr/>
      </dsp:nvSpPr>
      <dsp:spPr>
        <a:xfrm>
          <a:off x="0" y="3907657"/>
          <a:ext cx="5176298" cy="976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4200" kern="1200">
              <a:latin typeface="標楷體" panose="03000509000000000000" pitchFamily="65" charset="-120"/>
              <a:ea typeface="標楷體" panose="03000509000000000000" pitchFamily="65" charset="-120"/>
            </a:rPr>
            <a:t>高山症處理方式</a:t>
          </a:r>
          <a:endParaRPr lang="en-US" sz="4200" kern="120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3907657"/>
        <a:ext cx="5176298" cy="976198"/>
      </dsp:txXfrm>
    </dsp:sp>
    <dsp:sp modelId="{E54026C1-1A24-4371-93C8-9543A14F6779}">
      <dsp:nvSpPr>
        <dsp:cNvPr id="0" name=""/>
        <dsp:cNvSpPr/>
      </dsp:nvSpPr>
      <dsp:spPr>
        <a:xfrm>
          <a:off x="0" y="4883856"/>
          <a:ext cx="51762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50951-8796-4173-ACB9-2B1B8E29D234}">
      <dsp:nvSpPr>
        <dsp:cNvPr id="0" name=""/>
        <dsp:cNvSpPr/>
      </dsp:nvSpPr>
      <dsp:spPr>
        <a:xfrm>
          <a:off x="0" y="4883856"/>
          <a:ext cx="5176298" cy="976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4200" kern="1200">
              <a:latin typeface="標楷體" panose="03000509000000000000" pitchFamily="65" charset="-120"/>
              <a:ea typeface="標楷體" panose="03000509000000000000" pitchFamily="65" charset="-120"/>
            </a:rPr>
            <a:t>討論</a:t>
          </a:r>
          <a:endParaRPr lang="en-US" sz="4200" kern="120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4883856"/>
        <a:ext cx="5176298" cy="9761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3CD97D-F848-4EB9-BDED-5BAC7F13A8A7}">
      <dsp:nvSpPr>
        <dsp:cNvPr id="0" name=""/>
        <dsp:cNvSpPr/>
      </dsp:nvSpPr>
      <dsp:spPr>
        <a:xfrm>
          <a:off x="0" y="0"/>
          <a:ext cx="105427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7EBBE-D25B-4772-A25B-2DA6D42A41AF}">
      <dsp:nvSpPr>
        <dsp:cNvPr id="0" name=""/>
        <dsp:cNvSpPr/>
      </dsp:nvSpPr>
      <dsp:spPr>
        <a:xfrm>
          <a:off x="0" y="0"/>
          <a:ext cx="10542745" cy="614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b="0" kern="1200" baseline="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謹慎規劃爬升速度</a:t>
          </a:r>
          <a:r>
            <a:rPr lang="zh-TW" sz="2800" b="0" kern="1200" baseline="0" dirty="0">
              <a:latin typeface="標楷體" panose="03000509000000000000" pitchFamily="65" charset="-120"/>
              <a:ea typeface="標楷體" panose="03000509000000000000" pitchFamily="65" charset="-120"/>
            </a:rPr>
            <a:t>才是預防疾病的根本</a:t>
          </a:r>
          <a:endParaRPr lang="en-US" sz="28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0"/>
        <a:ext cx="10542745" cy="614530"/>
      </dsp:txXfrm>
    </dsp:sp>
    <dsp:sp modelId="{4020CF5B-A9B9-49E5-9E4B-ED7E19B6149A}">
      <dsp:nvSpPr>
        <dsp:cNvPr id="0" name=""/>
        <dsp:cNvSpPr/>
      </dsp:nvSpPr>
      <dsp:spPr>
        <a:xfrm>
          <a:off x="0" y="614530"/>
          <a:ext cx="105427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3AFB5-8928-4B44-8148-37600F53FB20}">
      <dsp:nvSpPr>
        <dsp:cNvPr id="0" name=""/>
        <dsp:cNvSpPr/>
      </dsp:nvSpPr>
      <dsp:spPr>
        <a:xfrm>
          <a:off x="0" y="614530"/>
          <a:ext cx="10542745" cy="614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b="0" kern="1200" baseline="0">
              <a:latin typeface="標楷體" panose="03000509000000000000" pitchFamily="65" charset="-120"/>
              <a:ea typeface="標楷體" panose="03000509000000000000" pitchFamily="65" charset="-120"/>
            </a:rPr>
            <a:t>登山行程應視人數搭配適當數量的專業嚮導</a:t>
          </a:r>
          <a:endParaRPr lang="en-US" sz="2800" kern="120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614530"/>
        <a:ext cx="10542745" cy="614530"/>
      </dsp:txXfrm>
    </dsp:sp>
    <dsp:sp modelId="{05F4150A-3EF1-464D-818E-B8201AD7B5E4}">
      <dsp:nvSpPr>
        <dsp:cNvPr id="0" name=""/>
        <dsp:cNvSpPr/>
      </dsp:nvSpPr>
      <dsp:spPr>
        <a:xfrm>
          <a:off x="0" y="1229060"/>
          <a:ext cx="105427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1155C-2BE4-4513-8FEF-DB36D405AA8D}">
      <dsp:nvSpPr>
        <dsp:cNvPr id="0" name=""/>
        <dsp:cNvSpPr/>
      </dsp:nvSpPr>
      <dsp:spPr>
        <a:xfrm>
          <a:off x="0" y="1229061"/>
          <a:ext cx="10542745" cy="614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b="0" kern="1200" baseline="0">
              <a:latin typeface="標楷體" panose="03000509000000000000" pitchFamily="65" charset="-120"/>
              <a:ea typeface="標楷體" panose="03000509000000000000" pitchFamily="65" charset="-120"/>
            </a:rPr>
            <a:t>可攜帶氧氣瓶</a:t>
          </a:r>
          <a:endParaRPr lang="en-US" sz="2800" kern="120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1229061"/>
        <a:ext cx="10542745" cy="614530"/>
      </dsp:txXfrm>
    </dsp:sp>
    <dsp:sp modelId="{4EF87400-26EB-4B8C-BAA0-C087C643BD1E}">
      <dsp:nvSpPr>
        <dsp:cNvPr id="0" name=""/>
        <dsp:cNvSpPr/>
      </dsp:nvSpPr>
      <dsp:spPr>
        <a:xfrm>
          <a:off x="0" y="1843591"/>
          <a:ext cx="105427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04622-3A08-4569-BA49-F4447625072A}">
      <dsp:nvSpPr>
        <dsp:cNvPr id="0" name=""/>
        <dsp:cNvSpPr/>
      </dsp:nvSpPr>
      <dsp:spPr>
        <a:xfrm>
          <a:off x="0" y="1843591"/>
          <a:ext cx="10542745" cy="614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b="0" kern="1200" baseline="0" dirty="0">
              <a:latin typeface="標楷體" panose="03000509000000000000" pitchFamily="65" charset="-120"/>
              <a:ea typeface="標楷體" panose="03000509000000000000" pitchFamily="65" charset="-120"/>
            </a:rPr>
            <a:t>避免劇烈活動、注意</a:t>
          </a:r>
          <a:r>
            <a:rPr lang="zh-TW" sz="2800" b="0" kern="1200" baseline="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保暖</a:t>
          </a:r>
          <a:r>
            <a:rPr lang="en-US" sz="2800" b="0" kern="1200" baseline="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sz="2800" b="0" kern="1200" baseline="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避免身體淋濕</a:t>
          </a:r>
          <a:r>
            <a:rPr lang="en-US" sz="2800" b="0" kern="1200" baseline="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en-US" sz="2800" kern="1200" dirty="0">
            <a:solidFill>
              <a:srgbClr val="C00000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1843591"/>
        <a:ext cx="10542745" cy="614530"/>
      </dsp:txXfrm>
    </dsp:sp>
    <dsp:sp modelId="{008B40D6-758C-46EC-B969-E0B4A79E9D8A}">
      <dsp:nvSpPr>
        <dsp:cNvPr id="0" name=""/>
        <dsp:cNvSpPr/>
      </dsp:nvSpPr>
      <dsp:spPr>
        <a:xfrm>
          <a:off x="0" y="2458121"/>
          <a:ext cx="105427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DB235-741F-4F46-BE32-209E6B139095}">
      <dsp:nvSpPr>
        <dsp:cNvPr id="0" name=""/>
        <dsp:cNvSpPr/>
      </dsp:nvSpPr>
      <dsp:spPr>
        <a:xfrm>
          <a:off x="0" y="2458122"/>
          <a:ext cx="10542745" cy="614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b="0" kern="1200" baseline="0">
              <a:latin typeface="標楷體" panose="03000509000000000000" pitchFamily="65" charset="-120"/>
              <a:ea typeface="標楷體" panose="03000509000000000000" pitchFamily="65" charset="-120"/>
            </a:rPr>
            <a:t>飲食盡量高醣低脂，避免食用會產氣的食物</a:t>
          </a:r>
          <a:r>
            <a:rPr lang="en-US" sz="2800" b="0" kern="1200" baseline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sz="2800" b="0" kern="1200" baseline="0">
              <a:latin typeface="標楷體" panose="03000509000000000000" pitchFamily="65" charset="-120"/>
              <a:ea typeface="標楷體" panose="03000509000000000000" pitchFamily="65" charset="-120"/>
            </a:rPr>
            <a:t>如大豆、碳酸飲料等</a:t>
          </a:r>
          <a:r>
            <a:rPr lang="en-US" sz="2800" b="0" kern="1200" baseline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en-US" sz="2800" kern="120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2458122"/>
        <a:ext cx="10542745" cy="614530"/>
      </dsp:txXfrm>
    </dsp:sp>
    <dsp:sp modelId="{3C41D297-A5F8-428E-AB04-1D3AC6373098}">
      <dsp:nvSpPr>
        <dsp:cNvPr id="0" name=""/>
        <dsp:cNvSpPr/>
      </dsp:nvSpPr>
      <dsp:spPr>
        <a:xfrm>
          <a:off x="0" y="3072652"/>
          <a:ext cx="105427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71F0E-6659-4F0A-B7D7-66966E1BDAF4}">
      <dsp:nvSpPr>
        <dsp:cNvPr id="0" name=""/>
        <dsp:cNvSpPr/>
      </dsp:nvSpPr>
      <dsp:spPr>
        <a:xfrm>
          <a:off x="0" y="3072652"/>
          <a:ext cx="10542745" cy="614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b="0" kern="1200" baseline="0">
              <a:latin typeface="標楷體" panose="03000509000000000000" pitchFamily="65" charset="-120"/>
              <a:ea typeface="標楷體" panose="03000509000000000000" pitchFamily="65" charset="-120"/>
            </a:rPr>
            <a:t>不吸菸、不喝酒、不服鎮靜劑</a:t>
          </a:r>
          <a:endParaRPr lang="en-US" sz="2800" kern="120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3072652"/>
        <a:ext cx="10542745" cy="614530"/>
      </dsp:txXfrm>
    </dsp:sp>
    <dsp:sp modelId="{9E9A92AC-B475-47C9-8FAF-9B3942882F12}">
      <dsp:nvSpPr>
        <dsp:cNvPr id="0" name=""/>
        <dsp:cNvSpPr/>
      </dsp:nvSpPr>
      <dsp:spPr>
        <a:xfrm>
          <a:off x="0" y="3687182"/>
          <a:ext cx="105427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91FBE-526C-4EE8-A0CA-81977B959CBA}">
      <dsp:nvSpPr>
        <dsp:cNvPr id="0" name=""/>
        <dsp:cNvSpPr/>
      </dsp:nvSpPr>
      <dsp:spPr>
        <a:xfrm>
          <a:off x="0" y="3687182"/>
          <a:ext cx="10542745" cy="614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b="0" kern="1200" baseline="0">
              <a:latin typeface="標楷體" panose="03000509000000000000" pitchFamily="65" charset="-120"/>
              <a:ea typeface="標楷體" panose="03000509000000000000" pitchFamily="65" charset="-120"/>
            </a:rPr>
            <a:t>不要帶著急性高山症的症狀繼續上升高度 </a:t>
          </a:r>
          <a:endParaRPr lang="en-US" sz="2800" kern="120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3687182"/>
        <a:ext cx="10542745" cy="614530"/>
      </dsp:txXfrm>
    </dsp:sp>
    <dsp:sp modelId="{7CF8EE40-C035-440E-AD99-6FC14151C261}">
      <dsp:nvSpPr>
        <dsp:cNvPr id="0" name=""/>
        <dsp:cNvSpPr/>
      </dsp:nvSpPr>
      <dsp:spPr>
        <a:xfrm>
          <a:off x="0" y="4301713"/>
          <a:ext cx="105427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94038-043A-4C5D-A717-5D2024D40837}">
      <dsp:nvSpPr>
        <dsp:cNvPr id="0" name=""/>
        <dsp:cNvSpPr/>
      </dsp:nvSpPr>
      <dsp:spPr>
        <a:xfrm>
          <a:off x="0" y="4301713"/>
          <a:ext cx="10542745" cy="614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b="0" kern="1200" baseline="0">
              <a:latin typeface="標楷體" panose="03000509000000000000" pitchFamily="65" charset="-120"/>
              <a:ea typeface="標楷體" panose="03000509000000000000" pitchFamily="65" charset="-120"/>
            </a:rPr>
            <a:t>不要將患有高山症的人單獨留下</a:t>
          </a:r>
          <a:endParaRPr lang="en-US" sz="2800" kern="120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4301713"/>
        <a:ext cx="10542745" cy="6145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3CD97D-F848-4EB9-BDED-5BAC7F13A8A7}">
      <dsp:nvSpPr>
        <dsp:cNvPr id="0" name=""/>
        <dsp:cNvSpPr/>
      </dsp:nvSpPr>
      <dsp:spPr>
        <a:xfrm>
          <a:off x="0" y="0"/>
          <a:ext cx="105427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7EBBE-D25B-4772-A25B-2DA6D42A41AF}">
      <dsp:nvSpPr>
        <dsp:cNvPr id="0" name=""/>
        <dsp:cNvSpPr/>
      </dsp:nvSpPr>
      <dsp:spPr>
        <a:xfrm>
          <a:off x="0" y="0"/>
          <a:ext cx="10542745" cy="614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solidFill>
                <a:schemeClr val="accent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停止繼續爬高</a:t>
          </a:r>
          <a:endParaRPr lang="en-US" sz="28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0"/>
        <a:ext cx="10542745" cy="614530"/>
      </dsp:txXfrm>
    </dsp:sp>
    <dsp:sp modelId="{4020CF5B-A9B9-49E5-9E4B-ED7E19B6149A}">
      <dsp:nvSpPr>
        <dsp:cNvPr id="0" name=""/>
        <dsp:cNvSpPr/>
      </dsp:nvSpPr>
      <dsp:spPr>
        <a:xfrm>
          <a:off x="0" y="614530"/>
          <a:ext cx="105427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3AFB5-8928-4B44-8148-37600F53FB20}">
      <dsp:nvSpPr>
        <dsp:cNvPr id="0" name=""/>
        <dsp:cNvSpPr/>
      </dsp:nvSpPr>
      <dsp:spPr>
        <a:xfrm>
          <a:off x="0" y="614530"/>
          <a:ext cx="10542745" cy="614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solidFill>
                <a:schemeClr val="accent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使用氧氣</a:t>
          </a:r>
          <a:endParaRPr lang="en-US" sz="28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614530"/>
        <a:ext cx="10542745" cy="614530"/>
      </dsp:txXfrm>
    </dsp:sp>
    <dsp:sp modelId="{05F4150A-3EF1-464D-818E-B8201AD7B5E4}">
      <dsp:nvSpPr>
        <dsp:cNvPr id="0" name=""/>
        <dsp:cNvSpPr/>
      </dsp:nvSpPr>
      <dsp:spPr>
        <a:xfrm>
          <a:off x="0" y="1229060"/>
          <a:ext cx="105427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1155C-2BE4-4513-8FEF-DB36D405AA8D}">
      <dsp:nvSpPr>
        <dsp:cNvPr id="0" name=""/>
        <dsp:cNvSpPr/>
      </dsp:nvSpPr>
      <dsp:spPr>
        <a:xfrm>
          <a:off x="0" y="1229061"/>
          <a:ext cx="10542745" cy="614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solidFill>
                <a:schemeClr val="accent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降低高度</a:t>
          </a:r>
          <a:endParaRPr lang="en-US" sz="28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1229061"/>
        <a:ext cx="10542745" cy="614530"/>
      </dsp:txXfrm>
    </dsp:sp>
    <dsp:sp modelId="{4EF87400-26EB-4B8C-BAA0-C087C643BD1E}">
      <dsp:nvSpPr>
        <dsp:cNvPr id="0" name=""/>
        <dsp:cNvSpPr/>
      </dsp:nvSpPr>
      <dsp:spPr>
        <a:xfrm>
          <a:off x="0" y="1843591"/>
          <a:ext cx="105427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04622-3A08-4569-BA49-F4447625072A}">
      <dsp:nvSpPr>
        <dsp:cNvPr id="0" name=""/>
        <dsp:cNvSpPr/>
      </dsp:nvSpPr>
      <dsp:spPr>
        <a:xfrm>
          <a:off x="0" y="1843591"/>
          <a:ext cx="10542745" cy="614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latin typeface="標楷體" panose="03000509000000000000" pitchFamily="65" charset="-120"/>
              <a:ea typeface="標楷體" panose="03000509000000000000" pitchFamily="65" charset="-120"/>
            </a:rPr>
            <a:t>休息</a:t>
          </a:r>
          <a:endParaRPr lang="en-US" sz="28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1843591"/>
        <a:ext cx="10542745" cy="614530"/>
      </dsp:txXfrm>
    </dsp:sp>
    <dsp:sp modelId="{008B40D6-758C-46EC-B969-E0B4A79E9D8A}">
      <dsp:nvSpPr>
        <dsp:cNvPr id="0" name=""/>
        <dsp:cNvSpPr/>
      </dsp:nvSpPr>
      <dsp:spPr>
        <a:xfrm>
          <a:off x="0" y="2458121"/>
          <a:ext cx="105427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DB235-741F-4F46-BE32-209E6B139095}">
      <dsp:nvSpPr>
        <dsp:cNvPr id="0" name=""/>
        <dsp:cNvSpPr/>
      </dsp:nvSpPr>
      <dsp:spPr>
        <a:xfrm>
          <a:off x="0" y="2458122"/>
          <a:ext cx="10542745" cy="614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>
              <a:latin typeface="標楷體" panose="03000509000000000000" pitchFamily="65" charset="-120"/>
              <a:ea typeface="標楷體" panose="03000509000000000000" pitchFamily="65" charset="-120"/>
            </a:rPr>
            <a:t>藥物使用</a:t>
          </a:r>
          <a:endParaRPr lang="en-US" sz="28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2458122"/>
        <a:ext cx="10542745" cy="614530"/>
      </dsp:txXfrm>
    </dsp:sp>
    <dsp:sp modelId="{3C41D297-A5F8-428E-AB04-1D3AC6373098}">
      <dsp:nvSpPr>
        <dsp:cNvPr id="0" name=""/>
        <dsp:cNvSpPr/>
      </dsp:nvSpPr>
      <dsp:spPr>
        <a:xfrm>
          <a:off x="0" y="3072652"/>
          <a:ext cx="105427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71F0E-6659-4F0A-B7D7-66966E1BDAF4}">
      <dsp:nvSpPr>
        <dsp:cNvPr id="0" name=""/>
        <dsp:cNvSpPr/>
      </dsp:nvSpPr>
      <dsp:spPr>
        <a:xfrm>
          <a:off x="0" y="3072652"/>
          <a:ext cx="10542745" cy="614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3072652"/>
        <a:ext cx="10542745" cy="614530"/>
      </dsp:txXfrm>
    </dsp:sp>
    <dsp:sp modelId="{9E9A92AC-B475-47C9-8FAF-9B3942882F12}">
      <dsp:nvSpPr>
        <dsp:cNvPr id="0" name=""/>
        <dsp:cNvSpPr/>
      </dsp:nvSpPr>
      <dsp:spPr>
        <a:xfrm>
          <a:off x="0" y="3687182"/>
          <a:ext cx="105427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91FBE-526C-4EE8-A0CA-81977B959CBA}">
      <dsp:nvSpPr>
        <dsp:cNvPr id="0" name=""/>
        <dsp:cNvSpPr/>
      </dsp:nvSpPr>
      <dsp:spPr>
        <a:xfrm>
          <a:off x="0" y="3687182"/>
          <a:ext cx="10542745" cy="614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3687182"/>
        <a:ext cx="10542745" cy="614530"/>
      </dsp:txXfrm>
    </dsp:sp>
    <dsp:sp modelId="{7CF8EE40-C035-440E-AD99-6FC14151C261}">
      <dsp:nvSpPr>
        <dsp:cNvPr id="0" name=""/>
        <dsp:cNvSpPr/>
      </dsp:nvSpPr>
      <dsp:spPr>
        <a:xfrm>
          <a:off x="0" y="4301713"/>
          <a:ext cx="1054274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94038-043A-4C5D-A717-5D2024D40837}">
      <dsp:nvSpPr>
        <dsp:cNvPr id="0" name=""/>
        <dsp:cNvSpPr/>
      </dsp:nvSpPr>
      <dsp:spPr>
        <a:xfrm>
          <a:off x="0" y="4301713"/>
          <a:ext cx="10542745" cy="614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4301713"/>
        <a:ext cx="10542745" cy="614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9E515-712D-4845-A014-1C6B8F934272}" type="datetimeFigureOut">
              <a:rPr lang="zh-TW" altLang="en-US" smtClean="0"/>
              <a:t>2024/7/7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000B8-CD01-4805-B61A-E3E4EA61F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56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000B8-CD01-4805-B61A-E3E4EA61F4C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376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000B8-CD01-4805-B61A-E3E4EA61F4C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59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7/7/2024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184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7/7/2024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6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7/7/2024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91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7/7/2024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1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7/7/2024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8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7/7/2024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4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7/7/2024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5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7/7/2024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3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7/7/2024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08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7/7/2024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53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7/7/2024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4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7/7/2024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1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一張含有 鮮豔, 洋紅色, 紫色, 模糊 的圖片&#10;&#10;自動產生的描述">
            <a:extLst>
              <a:ext uri="{FF2B5EF4-FFF2-40B4-BE49-F238E27FC236}">
                <a16:creationId xmlns:a16="http://schemas.microsoft.com/office/drawing/2014/main" id="{7E4292B2-BA0D-5A98-7B30-5D12B7683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12" r="10514" b="2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E13AC2C-051A-3337-A3FC-3495182F4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高山反應與</a:t>
            </a:r>
            <a:br>
              <a:rPr lang="en-US" altLang="zh-TW" sz="6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高山症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627532-FC69-9FC8-D353-03A63F08C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113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年度合歡山營隊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2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營隊醫護 陳韋伃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113/07/08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7859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1317FE-9920-D6F3-C43F-59CC81797589}"/>
              </a:ext>
            </a:extLst>
          </p:cNvPr>
          <p:cNvSpPr txBox="1">
            <a:spLocks/>
          </p:cNvSpPr>
          <p:nvPr/>
        </p:nvSpPr>
        <p:spPr>
          <a:xfrm>
            <a:off x="333236" y="123150"/>
            <a:ext cx="8770571" cy="1345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預防重於治療</a:t>
            </a:r>
          </a:p>
        </p:txBody>
      </p:sp>
      <p:graphicFrame>
        <p:nvGraphicFramePr>
          <p:cNvPr id="9" name="內容版面配置區 2">
            <a:extLst>
              <a:ext uri="{FF2B5EF4-FFF2-40B4-BE49-F238E27FC236}">
                <a16:creationId xmlns:a16="http://schemas.microsoft.com/office/drawing/2014/main" id="{945A3344-5148-0B52-7206-24128959D5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3293106"/>
              </p:ext>
            </p:extLst>
          </p:nvPr>
        </p:nvGraphicFramePr>
        <p:xfrm>
          <a:off x="333236" y="1468419"/>
          <a:ext cx="10542745" cy="4916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6526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1317FE-9920-D6F3-C43F-59CC81797589}"/>
              </a:ext>
            </a:extLst>
          </p:cNvPr>
          <p:cNvSpPr txBox="1">
            <a:spLocks/>
          </p:cNvSpPr>
          <p:nvPr/>
        </p:nvSpPr>
        <p:spPr>
          <a:xfrm>
            <a:off x="333236" y="123150"/>
            <a:ext cx="8770571" cy="1345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高山反應處置</a:t>
            </a:r>
          </a:p>
        </p:txBody>
      </p:sp>
      <p:graphicFrame>
        <p:nvGraphicFramePr>
          <p:cNvPr id="9" name="內容版面配置區 2">
            <a:extLst>
              <a:ext uri="{FF2B5EF4-FFF2-40B4-BE49-F238E27FC236}">
                <a16:creationId xmlns:a16="http://schemas.microsoft.com/office/drawing/2014/main" id="{945A3344-5148-0B52-7206-24128959D5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3308599"/>
              </p:ext>
            </p:extLst>
          </p:nvPr>
        </p:nvGraphicFramePr>
        <p:xfrm>
          <a:off x="333236" y="1468419"/>
          <a:ext cx="10542745" cy="4916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166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G_2890" descr="一張含有 戶外, 草, 霧, 地面 的圖片&#10;&#10;自動產生的描述">
            <a:hlinkClick r:id="" action="ppaction://media"/>
            <a:extLst>
              <a:ext uri="{FF2B5EF4-FFF2-40B4-BE49-F238E27FC236}">
                <a16:creationId xmlns:a16="http://schemas.microsoft.com/office/drawing/2014/main" id="{871017D1-9C4F-DB58-F6D3-24D6B8819C3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0640" y="643467"/>
            <a:ext cx="990411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7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梅峰農場（國立臺灣大學山地實驗農場）-南投縣景點農牧場首選│ 食尚玩家">
            <a:extLst>
              <a:ext uri="{FF2B5EF4-FFF2-40B4-BE49-F238E27FC236}">
                <a16:creationId xmlns:a16="http://schemas.microsoft.com/office/drawing/2014/main" id="{1C52A57A-7B09-2200-BA57-4F7F7F0F4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B1A2C97-1D94-A704-6A4D-76BD1A68C8BE}"/>
              </a:ext>
            </a:extLst>
          </p:cNvPr>
          <p:cNvSpPr txBox="1"/>
          <p:nvPr/>
        </p:nvSpPr>
        <p:spPr>
          <a:xfrm>
            <a:off x="4369398" y="2432812"/>
            <a:ext cx="3300804" cy="199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討論</a:t>
            </a:r>
          </a:p>
        </p:txBody>
      </p:sp>
    </p:spTree>
    <p:extLst>
      <p:ext uri="{BB962C8B-B14F-4D97-AF65-F5344CB8AC3E}">
        <p14:creationId xmlns:p14="http://schemas.microsoft.com/office/powerpoint/2010/main" val="133729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E493C2D-71DE-2FC9-C023-B78A87D42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zh-TW" altLang="en-US" sz="9600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aphicFrame>
        <p:nvGraphicFramePr>
          <p:cNvPr id="15" name="內容版面配置區 2">
            <a:extLst>
              <a:ext uri="{FF2B5EF4-FFF2-40B4-BE49-F238E27FC236}">
                <a16:creationId xmlns:a16="http://schemas.microsoft.com/office/drawing/2014/main" id="{79C66E23-F1AC-B031-5D47-19301DAEF6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806898"/>
              </p:ext>
            </p:extLst>
          </p:nvPr>
        </p:nvGraphicFramePr>
        <p:xfrm>
          <a:off x="6096000" y="723452"/>
          <a:ext cx="5176298" cy="5862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461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22F24225-0E3A-40A5-A927-CEFC1443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5B02B8FB-EF36-4677-B5B5-E9B989F25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3796" cy="6858000"/>
          </a:xfrm>
          <a:custGeom>
            <a:avLst/>
            <a:gdLst>
              <a:gd name="connsiteX0" fmla="*/ 0 w 4583796"/>
              <a:gd name="connsiteY0" fmla="*/ 0 h 6858000"/>
              <a:gd name="connsiteX1" fmla="*/ 1087374 w 4583796"/>
              <a:gd name="connsiteY1" fmla="*/ 0 h 6858000"/>
              <a:gd name="connsiteX2" fmla="*/ 1598212 w 4583796"/>
              <a:gd name="connsiteY2" fmla="*/ 0 h 6858000"/>
              <a:gd name="connsiteX3" fmla="*/ 2960773 w 4583796"/>
              <a:gd name="connsiteY3" fmla="*/ 0 h 6858000"/>
              <a:gd name="connsiteX4" fmla="*/ 2982897 w 4583796"/>
              <a:gd name="connsiteY4" fmla="*/ 14997 h 6858000"/>
              <a:gd name="connsiteX5" fmla="*/ 4583796 w 4583796"/>
              <a:gd name="connsiteY5" fmla="*/ 3621656 h 6858000"/>
              <a:gd name="connsiteX6" fmla="*/ 2709446 w 4583796"/>
              <a:gd name="connsiteY6" fmla="*/ 6374814 h 6858000"/>
              <a:gd name="connsiteX7" fmla="*/ 2192798 w 4583796"/>
              <a:gd name="connsiteY7" fmla="*/ 6780599 h 6858000"/>
              <a:gd name="connsiteX8" fmla="*/ 2081042 w 4583796"/>
              <a:gd name="connsiteY8" fmla="*/ 6858000 h 6858000"/>
              <a:gd name="connsiteX9" fmla="*/ 1598212 w 4583796"/>
              <a:gd name="connsiteY9" fmla="*/ 6858000 h 6858000"/>
              <a:gd name="connsiteX10" fmla="*/ 1087374 w 4583796"/>
              <a:gd name="connsiteY10" fmla="*/ 6858000 h 6858000"/>
              <a:gd name="connsiteX11" fmla="*/ 0 w 4583796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3796" h="6858000">
                <a:moveTo>
                  <a:pt x="0" y="0"/>
                </a:moveTo>
                <a:lnTo>
                  <a:pt x="1087374" y="0"/>
                </a:lnTo>
                <a:lnTo>
                  <a:pt x="1598212" y="0"/>
                </a:lnTo>
                <a:lnTo>
                  <a:pt x="2960773" y="0"/>
                </a:lnTo>
                <a:lnTo>
                  <a:pt x="2982897" y="14997"/>
                </a:lnTo>
                <a:cubicBezTo>
                  <a:pt x="4010060" y="754641"/>
                  <a:pt x="4583796" y="2093192"/>
                  <a:pt x="4583796" y="3621656"/>
                </a:cubicBezTo>
                <a:cubicBezTo>
                  <a:pt x="4583796" y="4969131"/>
                  <a:pt x="3655071" y="5602839"/>
                  <a:pt x="2709446" y="6374814"/>
                </a:cubicBezTo>
                <a:cubicBezTo>
                  <a:pt x="2537243" y="6515397"/>
                  <a:pt x="2366616" y="6653108"/>
                  <a:pt x="2192798" y="6780599"/>
                </a:cubicBezTo>
                <a:lnTo>
                  <a:pt x="2081042" y="6858000"/>
                </a:lnTo>
                <a:lnTo>
                  <a:pt x="1598212" y="6858000"/>
                </a:lnTo>
                <a:lnTo>
                  <a:pt x="108737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BE30D5C6-EC5C-4D78-8689-1B6822BFF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12A73499-12A4-4080-B0DE-351867697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0A52FE6-BB17-4BE4-BFA1-8896FD7CF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7BBF837-70DD-4FFD-A87C-FAD1F5D8A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E5EB792-CB0B-44C0-9561-24A263D87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FB4A96-0FD5-4642-8CE2-57623A3A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9D8E1B9-9FDA-F7AC-7BDC-91D8E09C8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2" y="1708306"/>
            <a:ext cx="4779035" cy="1755656"/>
          </a:xfrm>
        </p:spPr>
        <p:txBody>
          <a:bodyPr anchor="ctr">
            <a:noAutofit/>
          </a:bodyPr>
          <a:lstStyle/>
          <a:p>
            <a:b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高山要有多高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89CCC9-7CD5-62B2-530C-FE818A727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174" y="334546"/>
            <a:ext cx="7185070" cy="5852160"/>
          </a:xfrm>
        </p:spPr>
        <p:txBody>
          <a:bodyPr anchor="ctr">
            <a:no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高山症在海拔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2100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公尺以上的任何高度都可能會發生，但特別容易發生在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海拔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2750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公尺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以上。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營隊活動高度約為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海拔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2100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公尺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左右。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1FC0B91-EB4F-82EC-8FEB-C7EC9FCF0B4E}"/>
              </a:ext>
            </a:extLst>
          </p:cNvPr>
          <p:cNvSpPr txBox="1"/>
          <p:nvPr/>
        </p:nvSpPr>
        <p:spPr>
          <a:xfrm>
            <a:off x="249756" y="242026"/>
            <a:ext cx="2420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前言</a:t>
            </a:r>
            <a:endParaRPr lang="zh-TW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927885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A5ED33-0215-E3F8-4BBD-33E4764B9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171" y="818916"/>
            <a:ext cx="8770571" cy="1345269"/>
          </a:xfrm>
        </p:spPr>
        <p:txBody>
          <a:bodyPr>
            <a:norm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誰容易發生</a:t>
            </a:r>
            <a: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B87066-B96A-62D3-5B19-FEF1836B5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171" y="2488936"/>
            <a:ext cx="9574704" cy="3242096"/>
          </a:xfrm>
        </p:spPr>
        <p:txBody>
          <a:bodyPr>
            <a:no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高海拔疾病發生與否主要受到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個人體質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影響，和平時的體力、運動習慣等都沒有太大的相關性，統計上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男性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發生的機率較大可能與其活動耗氧量較高相關。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如果過去曾有高山症的病史或</a:t>
            </a:r>
            <a:r>
              <a:rPr lang="zh-TW" altLang="en-US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快速的攀升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（在海拔大於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2000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公尺以上的高度，每日上升大於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400~600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公尺）則是重要的危險因子。</a:t>
            </a:r>
          </a:p>
          <a:p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631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12AC59-D82E-287C-50CA-E251AAB3B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754192"/>
            <a:ext cx="8770571" cy="1345269"/>
          </a:xfrm>
        </p:spPr>
        <p:txBody>
          <a:bodyPr>
            <a:norm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高風險族群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DE76A2-00D5-A603-4D1F-69AEA7B3E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44549"/>
            <a:ext cx="8770571" cy="365150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患感冒尚未痊癒者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有心臟、肺臟、腦部、肝腎臟等明顯病變者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貧血患者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嚴重的高血壓患者。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78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C8815B98-027F-4473-5929-9BF7FD387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308" y="453671"/>
            <a:ext cx="6857365" cy="1344612"/>
          </a:xfrm>
        </p:spPr>
        <p:txBody>
          <a:bodyPr anchor="b">
            <a:norm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高山環境變化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A36860-066F-6426-CA8C-844D90182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308" y="1929225"/>
            <a:ext cx="10929770" cy="426718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空氣含氧量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氧氣量隨著高度上升而遞減。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如達玉山頂峰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4000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公尺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時，氧氣量下降為海平面的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61.6%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溫度與濕度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高度每上升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公尺，溫度約降低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0.6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度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，且隨著溫度下降，大氣中的水蒸氣壓也隨之下降，高地空氣因而比海平面空氣乾燥許多。</a:t>
            </a:r>
          </a:p>
          <a:p>
            <a:pPr>
              <a:lnSpc>
                <a:spcPct val="130000"/>
              </a:lnSpc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高度越高，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紫外線等太陽輻射越強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483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F88E55A6-357C-C11B-2396-4B1E0DA62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295" y="-117177"/>
            <a:ext cx="8770571" cy="1345269"/>
          </a:xfrm>
        </p:spPr>
        <p:txBody>
          <a:bodyPr>
            <a:norm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高山環境與生理反應</a:t>
            </a:r>
          </a:p>
        </p:txBody>
      </p:sp>
      <p:pic>
        <p:nvPicPr>
          <p:cNvPr id="4" name="內容版面配置區 3" descr="一張含有 文字, 字型, 螢幕擷取畫面 的圖片&#10;&#10;自動產生的描述">
            <a:extLst>
              <a:ext uri="{FF2B5EF4-FFF2-40B4-BE49-F238E27FC236}">
                <a16:creationId xmlns:a16="http://schemas.microsoft.com/office/drawing/2014/main" id="{C7991115-7103-F1FC-A28D-7D166356A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623" y="1345387"/>
            <a:ext cx="9884856" cy="518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3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49A2B12-C7E7-36A4-3C68-80827A176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5232"/>
            <a:ext cx="4599274" cy="4277802"/>
          </a:xfrm>
        </p:spPr>
        <p:txBody>
          <a:bodyPr anchor="ctr">
            <a:norm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高山生理反應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3AE00421-72EA-5D4F-DB5C-B775D18C1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3370" y="524436"/>
            <a:ext cx="6379284" cy="6196403"/>
          </a:xfrm>
        </p:spPr>
        <p:txBody>
          <a:bodyPr anchor="ctr">
            <a:no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呼吸系統：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透過急促呼吸來提高血氧飽和度，然而急促呼吸可能導致過度換氣，造成鹼血症（紅血球釋放氧氣能力降低），且呼出水蒸氣後身體內水份降低，導致血液黏滯性增加，血流阻力變大流速下降。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可以調整呼吸速率、多喝水、黏膜乾裂使用護唇膏來因應。</a:t>
            </a:r>
          </a:p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心臟循環系統：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由於血氧飽和度下降，心跳率會增高以彌補氧氣不足。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088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A36CE68-CB3C-4699-9422-3073853CB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46391" y="822971"/>
            <a:ext cx="5372376" cy="509056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356DA69-4637-40FE-A14B-5213BBB58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35541" y="584218"/>
            <a:ext cx="5693134" cy="5480198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64D709A-6610-48B7-9F98-AFA02ECBA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313" y="895082"/>
            <a:ext cx="5029020" cy="487679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FF4E64E-8D53-B7A2-CC53-EF242C88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937" y="956822"/>
            <a:ext cx="4269851" cy="1132217"/>
          </a:xfrm>
        </p:spPr>
        <p:txBody>
          <a:bodyPr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路易斯湖高山症評分量表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(2018)</a:t>
            </a:r>
            <a:endParaRPr lang="zh-TW" altLang="en-US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A78A86D0-A02C-5D07-65C7-C9DCFA804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5" y="584218"/>
            <a:ext cx="5438872" cy="594412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76AC26-B1F6-1110-5806-E7B8BAE91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678" y="2327793"/>
            <a:ext cx="4722607" cy="2451834"/>
          </a:xfrm>
        </p:spPr>
        <p:txBody>
          <a:bodyPr>
            <a:no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輕微</a:t>
            </a:r>
            <a:r>
              <a:rPr 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AMS3-5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分、中度</a:t>
            </a:r>
            <a:r>
              <a:rPr 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AMS6-9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分、嚴重</a:t>
            </a:r>
            <a:r>
              <a:rPr 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AMS10-12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分，頭痛至少一分以上。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一般在高海拔停留滿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六小時到第三天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，是最可能發生高山症的期間。</a:t>
            </a:r>
            <a:endParaRPr 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547913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草稿線</Template>
  <TotalTime>197</TotalTime>
  <Words>516</Words>
  <Application>Microsoft Office PowerPoint</Application>
  <PresentationFormat>寬螢幕</PresentationFormat>
  <Paragraphs>54</Paragraphs>
  <Slides>13</Slides>
  <Notes>2</Notes>
  <HiddenSlides>0</HiddenSlides>
  <MMClips>1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Meiryo</vt:lpstr>
      <vt:lpstr>標楷體</vt:lpstr>
      <vt:lpstr>Aptos</vt:lpstr>
      <vt:lpstr>Arial</vt:lpstr>
      <vt:lpstr>Corbel</vt:lpstr>
      <vt:lpstr>SketchLinesVTI</vt:lpstr>
      <vt:lpstr>高山反應與 高山症</vt:lpstr>
      <vt:lpstr>大綱</vt:lpstr>
      <vt:lpstr> 高山要有多高?</vt:lpstr>
      <vt:lpstr>誰容易發生?</vt:lpstr>
      <vt:lpstr>高風險族群</vt:lpstr>
      <vt:lpstr>高山環境變化</vt:lpstr>
      <vt:lpstr>高山環境與生理反應</vt:lpstr>
      <vt:lpstr>高山生理反應</vt:lpstr>
      <vt:lpstr>路易斯湖高山症評分量表(2018)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韋予 陳</dc:creator>
  <cp:lastModifiedBy>韋予 陳</cp:lastModifiedBy>
  <cp:revision>9</cp:revision>
  <dcterms:created xsi:type="dcterms:W3CDTF">2024-06-28T10:49:34Z</dcterms:created>
  <dcterms:modified xsi:type="dcterms:W3CDTF">2024-07-07T07:07:01Z</dcterms:modified>
</cp:coreProperties>
</file>