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4000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8308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2580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4000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58308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62580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54000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58308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62580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3780000"/>
            <a:ext cx="10080000" cy="18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8000" dir="16200000" blurRad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dt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400" spc="-1" strike="noStrike">
                <a:solidFill>
                  <a:srgbClr val="dbf5f9"/>
                </a:solidFill>
                <a:latin typeface="Comic Sans MS"/>
              </a:rPr>
              <a:t>&lt;日期/時間&gt;</a:t>
            </a:r>
            <a:r>
              <a:rPr b="0" lang="de-AT" sz="2400" spc="-1" strike="noStrike">
                <a:solidFill>
                  <a:srgbClr val="dbf5f9"/>
                </a:solidFill>
                <a:latin typeface="Comic Sans MS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Comic Sans MS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AT" sz="2400" spc="-1" strike="noStrike">
                <a:solidFill>
                  <a:srgbClr val="dbf5f9"/>
                </a:solidFill>
                <a:latin typeface="Comic Sans MS"/>
              </a:rPr>
              <a:t>&lt;頁尾&gt;</a:t>
            </a:r>
            <a:r>
              <a:rPr b="0" lang="de-AT" sz="2400" spc="-1" strike="noStrike">
                <a:solidFill>
                  <a:srgbClr val="dbf5f9"/>
                </a:solidFill>
                <a:latin typeface="Comic Sans MS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Comic Sans MS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63A1669-80B3-4984-BD7B-7A12E7AE20D0}" type="slidenum">
              <a:rPr b="0" lang="de-AT" sz="2400" spc="-1" strike="noStrike">
                <a:solidFill>
                  <a:srgbClr val="dbf5f9"/>
                </a:solidFill>
                <a:latin typeface="Comic Sans MS"/>
              </a:rPr>
              <a:t>&lt;編號&gt;</a:t>
            </a:fld>
            <a:r>
              <a:rPr b="0" lang="de-AT" sz="2400" spc="-1" strike="noStrike">
                <a:solidFill>
                  <a:srgbClr val="dbf5f9"/>
                </a:solidFill>
                <a:latin typeface="Comic Sans MS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Comic Sans MS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zh-CN" sz="6000" spc="-1" strike="noStrike">
                <a:solidFill>
                  <a:srgbClr val="04617b"/>
                </a:solidFill>
                <a:latin typeface="Comic Sans MS"/>
              </a:rPr>
              <a:t>請按這裡編輯題名文字格式</a:t>
            </a:r>
            <a:endParaRPr b="0" lang="de-AT" sz="6000" spc="-1" strike="noStrike">
              <a:solidFill>
                <a:srgbClr val="04617b"/>
              </a:solidFill>
              <a:latin typeface="Comic Sans MS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</p:spPr>
        <p:txBody>
          <a:bodyPr lIns="0" rIns="0" tIns="0" bIns="0" anchor="ctr">
            <a:normAutofit fontScale="34000"/>
          </a:bodyPr>
          <a:p>
            <a:pPr marL="432000" indent="-324000" algn="ctr">
              <a:spcAft>
                <a:spcPts val="921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dbf5f9"/>
                </a:solidFill>
                <a:latin typeface="Comic Sans MS"/>
              </a:rPr>
              <a:t>請按這裡編輯大綱文字格式</a:t>
            </a:r>
            <a:endParaRPr b="0" lang="de-AT" sz="2100" spc="-1" strike="noStrike">
              <a:solidFill>
                <a:srgbClr val="dbf5f9"/>
              </a:solidFill>
              <a:latin typeface="Comic Sans MS"/>
            </a:endParaRPr>
          </a:p>
          <a:p>
            <a:pPr lvl="1" marL="864000" indent="-324000" algn="ctr">
              <a:spcAft>
                <a:spcPts val="84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zh-CN" sz="1650" spc="-1" strike="noStrike">
                <a:solidFill>
                  <a:srgbClr val="dbf5f9"/>
                </a:solidFill>
                <a:latin typeface="Comic Sans MS"/>
              </a:rPr>
              <a:t>第二個大綱層次</a:t>
            </a:r>
            <a:endParaRPr b="0" lang="de-AT" sz="1650" spc="-1" strike="noStrike">
              <a:solidFill>
                <a:srgbClr val="dbf5f9"/>
              </a:solidFill>
              <a:latin typeface="Comic Sans MS"/>
            </a:endParaRPr>
          </a:p>
          <a:p>
            <a:pPr lvl="2" marL="1296000" indent="-288000" algn="ctr">
              <a:spcAft>
                <a:spcPts val="63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dbf5f9"/>
                </a:solidFill>
                <a:latin typeface="Comic Sans MS"/>
              </a:rPr>
              <a:t>第三個大綱層次</a:t>
            </a:r>
            <a:endParaRPr b="0" lang="de-AT" sz="1800" spc="-1" strike="noStrike">
              <a:solidFill>
                <a:srgbClr val="dbf5f9"/>
              </a:solidFill>
              <a:latin typeface="Comic Sans MS"/>
            </a:endParaRPr>
          </a:p>
          <a:p>
            <a:pPr lvl="3" marL="1728000" indent="-216000" algn="ctr">
              <a:spcAft>
                <a:spcPts val="42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zh-CN" sz="1500" spc="-1" strike="noStrike">
                <a:solidFill>
                  <a:srgbClr val="dbf5f9"/>
                </a:solidFill>
                <a:latin typeface="Comic Sans MS"/>
              </a:rPr>
              <a:t>第四個大綱層次</a:t>
            </a:r>
            <a:endParaRPr b="0" lang="de-AT" sz="1500" spc="-1" strike="noStrike">
              <a:solidFill>
                <a:srgbClr val="dbf5f9"/>
              </a:solidFill>
              <a:latin typeface="Comic Sans MS"/>
            </a:endParaRPr>
          </a:p>
          <a:p>
            <a:pPr lvl="4" marL="2160000" indent="-216000" algn="ctr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zh-CN" sz="1500" spc="-1" strike="noStrike">
                <a:solidFill>
                  <a:srgbClr val="dbf5f9"/>
                </a:solidFill>
                <a:latin typeface="Comic Sans MS"/>
              </a:rPr>
              <a:t>第五個大綱層次</a:t>
            </a:r>
            <a:endParaRPr b="0" lang="de-AT" sz="1500" spc="-1" strike="noStrike">
              <a:solidFill>
                <a:srgbClr val="dbf5f9"/>
              </a:solidFill>
              <a:latin typeface="Comic Sans MS"/>
            </a:endParaRPr>
          </a:p>
          <a:p>
            <a:pPr lvl="5" marL="2592000" indent="-216000" algn="ctr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zh-CN" sz="1500" spc="-1" strike="noStrike">
                <a:solidFill>
                  <a:srgbClr val="dbf5f9"/>
                </a:solidFill>
                <a:latin typeface="Comic Sans MS"/>
              </a:rPr>
              <a:t>第六個大綱層次</a:t>
            </a:r>
            <a:endParaRPr b="0" lang="de-AT" sz="1500" spc="-1" strike="noStrike">
              <a:solidFill>
                <a:srgbClr val="dbf5f9"/>
              </a:solidFill>
              <a:latin typeface="Comic Sans MS"/>
            </a:endParaRPr>
          </a:p>
          <a:p>
            <a:pPr lvl="6" marL="3024000" indent="-216000" algn="ctr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zh-CN" sz="1500" spc="-1" strike="noStrike">
                <a:solidFill>
                  <a:srgbClr val="dbf5f9"/>
                </a:solidFill>
                <a:latin typeface="Comic Sans MS"/>
              </a:rPr>
              <a:t>第七個大綱層次</a:t>
            </a:r>
            <a:endParaRPr b="0" lang="de-AT" sz="1500" spc="-1" strike="noStrike">
              <a:solidFill>
                <a:srgbClr val="dbf5f9"/>
              </a:solidFill>
              <a:latin typeface="Comic Sans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blurRad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 fontScale="51000"/>
          </a:bodyPr>
          <a:p>
            <a:r>
              <a:rPr b="0" lang="zh-CN" sz="4500" spc="-1" strike="noStrike">
                <a:solidFill>
                  <a:srgbClr val="ffffff"/>
                </a:solidFill>
                <a:latin typeface="Comic Sans MS"/>
              </a:rPr>
              <a:t>請按這裡編輯題名文字格式</a:t>
            </a:r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Comic Sans MS"/>
              </a:rPr>
              <a:t>請按這裡編輯大綱文字格式</a:t>
            </a:r>
            <a:endParaRPr b="0" lang="de-AT" sz="2400" spc="-1" strike="noStrike">
              <a:latin typeface="Comic Sans MS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100" spc="-1" strike="noStrike">
                <a:latin typeface="Comic Sans MS"/>
              </a:rPr>
              <a:t>第二個大綱層次</a:t>
            </a:r>
            <a:endParaRPr b="0" lang="de-AT" sz="2100" spc="-1" strike="noStrike">
              <a:latin typeface="Comic Sans MS"/>
            </a:endParaRPr>
          </a:p>
          <a:p>
            <a:pPr lvl="2" marL="1296000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Comic Sans MS"/>
              </a:rPr>
              <a:t>第三個大綱層次</a:t>
            </a:r>
            <a:endParaRPr b="0" lang="de-AT" sz="1800" spc="-1" strike="noStrike">
              <a:latin typeface="Comic Sans MS"/>
            </a:endParaRPr>
          </a:p>
          <a:p>
            <a:pPr lvl="3" marL="1728000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Comic Sans MS"/>
              </a:rPr>
              <a:t>第四個大綱層次</a:t>
            </a:r>
            <a:endParaRPr b="0" lang="de-AT" sz="1800" spc="-1" strike="noStrike">
              <a:latin typeface="Comic Sans MS"/>
            </a:endParaRPr>
          </a:p>
          <a:p>
            <a:pPr lvl="4" marL="2160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Comic Sans MS"/>
              </a:rPr>
              <a:t>第五個大綱層次</a:t>
            </a:r>
            <a:endParaRPr b="0" lang="de-AT" sz="1800" spc="-1" strike="noStrike">
              <a:latin typeface="Comic Sans MS"/>
            </a:endParaRPr>
          </a:p>
          <a:p>
            <a:pPr lvl="5" marL="2592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Comic Sans MS"/>
              </a:rPr>
              <a:t>第六個大綱層次</a:t>
            </a:r>
            <a:endParaRPr b="0" lang="de-AT" sz="1800" spc="-1" strike="noStrike">
              <a:latin typeface="Comic Sans MS"/>
            </a:endParaRPr>
          </a:p>
          <a:p>
            <a:pPr lvl="6" marL="3024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Comic Sans MS"/>
              </a:rPr>
              <a:t>第七個大綱層次</a:t>
            </a:r>
            <a:endParaRPr b="0" lang="de-AT" sz="1800" spc="-1" strike="noStrike">
              <a:latin typeface="Comic Sans MS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400" spc="-1" strike="noStrike">
                <a:solidFill>
                  <a:srgbClr val="484848"/>
                </a:solidFill>
                <a:latin typeface="Comic Sans MS"/>
              </a:rPr>
              <a:t>&lt;日期/時間&gt;</a:t>
            </a:r>
            <a:r>
              <a:rPr b="0" lang="de-AT" sz="2400" spc="-1" strike="noStrike">
                <a:solidFill>
                  <a:srgbClr val="484848"/>
                </a:solidFill>
                <a:latin typeface="Comic Sans MS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Comic Sans MS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AT" sz="2400" spc="-1" strike="noStrike">
                <a:solidFill>
                  <a:srgbClr val="484848"/>
                </a:solidFill>
                <a:latin typeface="Comic Sans MS"/>
              </a:rPr>
              <a:t>&lt;頁尾&gt;</a:t>
            </a:r>
            <a:r>
              <a:rPr b="0" lang="de-AT" sz="2400" spc="-1" strike="noStrike">
                <a:solidFill>
                  <a:srgbClr val="484848"/>
                </a:solidFill>
                <a:latin typeface="Comic Sans MS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Comic Sans MS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A80F491-97C7-49F1-866C-359A32BCA97D}" type="slidenum">
              <a:rPr b="0" lang="de-AT" sz="2400" spc="-1" strike="noStrike">
                <a:solidFill>
                  <a:srgbClr val="484848"/>
                </a:solidFill>
                <a:latin typeface="Comic Sans MS"/>
              </a:rPr>
              <a:t>&lt;編號&gt;</a:t>
            </a:fld>
            <a:r>
              <a:rPr b="0" lang="de-AT" sz="2400" spc="-1" strike="noStrike">
                <a:solidFill>
                  <a:srgbClr val="484848"/>
                </a:solidFill>
                <a:latin typeface="Comic Sans MS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Comic Sans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 flipV="1">
            <a:off x="0" y="0"/>
            <a:ext cx="10080000" cy="1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blurRad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 fontScale="51000"/>
          </a:bodyPr>
          <a:p>
            <a:r>
              <a:rPr b="0" lang="zh-CN" sz="4500" spc="-1" strike="noStrike">
                <a:solidFill>
                  <a:srgbClr val="04617b"/>
                </a:solidFill>
                <a:latin typeface="Comic Sans MS"/>
              </a:rPr>
              <a:t>請按這裡編輯題名文字格式</a:t>
            </a:r>
            <a:endParaRPr b="0" lang="de-AT" sz="4500" spc="-1" strike="noStrike">
              <a:solidFill>
                <a:srgbClr val="04617b"/>
              </a:solidFill>
              <a:latin typeface="Comic Sans M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54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Comic Sans MS"/>
              </a:rPr>
              <a:t>請按這裡編輯大綱文字格式</a:t>
            </a:r>
            <a:endParaRPr b="0" lang="de-AT" sz="2400" spc="-1" strike="noStrike">
              <a:latin typeface="Comic Sans MS"/>
            </a:endParaRPr>
          </a:p>
          <a:p>
            <a:pPr lvl="1" marL="864000" indent="-324000">
              <a:spcAft>
                <a:spcPts val="84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zh-CN" sz="2100" spc="-1" strike="noStrike">
                <a:latin typeface="Comic Sans MS"/>
              </a:rPr>
              <a:t>第二個大綱層次</a:t>
            </a:r>
            <a:endParaRPr b="0" lang="de-AT" sz="2100" spc="-1" strike="noStrike">
              <a:latin typeface="Comic Sans MS"/>
            </a:endParaRPr>
          </a:p>
          <a:p>
            <a:pPr lvl="2" marL="1296000" indent="-288000">
              <a:spcAft>
                <a:spcPts val="635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Comic Sans MS"/>
              </a:rPr>
              <a:t>第三個大綱層次</a:t>
            </a:r>
            <a:endParaRPr b="0" lang="de-AT" sz="1800" spc="-1" strike="noStrike">
              <a:latin typeface="Comic Sans MS"/>
            </a:endParaRPr>
          </a:p>
          <a:p>
            <a:pPr lvl="3" marL="1728000" indent="-216000">
              <a:spcAft>
                <a:spcPts val="42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latin typeface="Comic Sans MS"/>
              </a:rPr>
              <a:t>第四個大綱層次</a:t>
            </a:r>
            <a:endParaRPr b="0" lang="de-AT" sz="1800" spc="-1" strike="noStrike">
              <a:latin typeface="Comic Sans MS"/>
            </a:endParaRPr>
          </a:p>
          <a:p>
            <a:pPr lvl="4" marL="2160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Comic Sans MS"/>
              </a:rPr>
              <a:t>第五個大綱層次</a:t>
            </a:r>
            <a:endParaRPr b="0" lang="de-AT" sz="1800" spc="-1" strike="noStrike">
              <a:latin typeface="Comic Sans MS"/>
            </a:endParaRPr>
          </a:p>
          <a:p>
            <a:pPr lvl="5" marL="2592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Comic Sans MS"/>
              </a:rPr>
              <a:t>第六個大綱層次</a:t>
            </a:r>
            <a:endParaRPr b="0" lang="de-AT" sz="1800" spc="-1" strike="noStrike">
              <a:latin typeface="Comic Sans MS"/>
            </a:endParaRPr>
          </a:p>
          <a:p>
            <a:pPr lvl="6" marL="3024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Comic Sans MS"/>
              </a:rPr>
              <a:t>第七個大綱層次</a:t>
            </a:r>
            <a:endParaRPr b="0" lang="de-AT" sz="1800" spc="-1" strike="noStrike">
              <a:latin typeface="Comic Sans M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400" spc="-1" strike="noStrike">
                <a:solidFill>
                  <a:srgbClr val="484848"/>
                </a:solidFill>
                <a:latin typeface="Comic Sans MS"/>
              </a:rPr>
              <a:t>&lt;日期/時間&gt;</a:t>
            </a:r>
            <a:r>
              <a:rPr b="0" lang="de-AT" sz="2400" spc="-1" strike="noStrike">
                <a:solidFill>
                  <a:srgbClr val="484848"/>
                </a:solidFill>
                <a:latin typeface="Comic Sans MS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Comic Sans M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AT" sz="2400" spc="-1" strike="noStrike">
                <a:solidFill>
                  <a:srgbClr val="484848"/>
                </a:solidFill>
                <a:latin typeface="Comic Sans MS"/>
              </a:rPr>
              <a:t>&lt;頁尾&gt;</a:t>
            </a:r>
            <a:r>
              <a:rPr b="0" lang="de-AT" sz="2400" spc="-1" strike="noStrike">
                <a:solidFill>
                  <a:srgbClr val="484848"/>
                </a:solidFill>
                <a:latin typeface="Comic Sans MS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Comic Sans M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EB1304A-F65A-4F73-A492-37FEC2EA2806}" type="slidenum">
              <a:rPr b="0" lang="de-AT" sz="2400" spc="-1" strike="noStrike">
                <a:solidFill>
                  <a:srgbClr val="484848"/>
                </a:solidFill>
                <a:latin typeface="Comic Sans MS"/>
              </a:rPr>
              <a:t>&lt;編號&gt;</a:t>
            </a:fld>
            <a:r>
              <a:rPr b="0" lang="de-AT" sz="2400" spc="-1" strike="noStrike">
                <a:solidFill>
                  <a:srgbClr val="484848"/>
                </a:solidFill>
                <a:latin typeface="Comic Sans MS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Comic Sans MS"/>
            </a:endParaRPr>
          </a:p>
        </p:txBody>
      </p:sp>
      <p:sp>
        <p:nvSpPr>
          <p:cNvPr id="90" name=""/>
          <p:cNvSpPr/>
          <p:nvPr/>
        </p:nvSpPr>
        <p:spPr>
          <a:xfrm>
            <a:off x="0" y="5580000"/>
            <a:ext cx="10080000" cy="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16200000" blurRad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"/>
          <p:cNvSpPr txBox="1"/>
          <p:nvPr/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zh-CN" sz="6000" spc="-1" strike="noStrike">
                <a:solidFill>
                  <a:srgbClr val="04617b"/>
                </a:solidFill>
                <a:latin typeface="Comic Sans MS"/>
              </a:rPr>
              <a:t>數學科暑假作業</a:t>
            </a:r>
            <a:br/>
            <a:r>
              <a:rPr b="0" lang="zh-CN" sz="3600" spc="-1" strike="noStrike">
                <a:solidFill>
                  <a:srgbClr val="04617b"/>
                </a:solidFill>
                <a:latin typeface="Comic Sans MS"/>
              </a:rPr>
              <a:t>畢氏定理證明</a:t>
            </a:r>
            <a:r>
              <a:rPr b="0" lang="de-AT" sz="3600" spc="-1" strike="noStrike">
                <a:solidFill>
                  <a:srgbClr val="04617b"/>
                </a:solidFill>
                <a:latin typeface="Comic Sans MS"/>
              </a:rPr>
              <a:t>&amp;</a:t>
            </a:r>
            <a:r>
              <a:rPr b="0" lang="zh-CN" sz="3600" spc="-1" strike="noStrike">
                <a:solidFill>
                  <a:srgbClr val="04617b"/>
                </a:solidFill>
                <a:latin typeface="Comic Sans MS"/>
              </a:rPr>
              <a:t>幾何級數和證明</a:t>
            </a:r>
            <a:endParaRPr b="0" lang="de-AT" sz="3600" spc="-1" strike="noStrike">
              <a:solidFill>
                <a:srgbClr val="04617b"/>
              </a:solidFill>
              <a:latin typeface="Comic Sans MS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i="1" lang="de-AT" sz="2700" spc="-1" strike="noStrike">
                <a:solidFill>
                  <a:srgbClr val="dbf5f9"/>
                </a:solidFill>
                <a:latin typeface="Comic Sans MS"/>
              </a:rPr>
              <a:t>72014</a:t>
            </a:r>
            <a:r>
              <a:rPr b="0" i="1" lang="zh-CN" sz="2700" spc="-1" strike="noStrike">
                <a:solidFill>
                  <a:srgbClr val="dbf5f9"/>
                </a:solidFill>
                <a:latin typeface="Comic Sans MS"/>
              </a:rPr>
              <a:t>鍾定栩</a:t>
            </a:r>
            <a:endParaRPr b="0" i="1" lang="de-AT" sz="2700" spc="-1" strike="noStrike">
              <a:solidFill>
                <a:srgbClr val="dbf5f9"/>
              </a:solidFill>
              <a:latin typeface="Comic Sans MS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zh-CN" sz="4500" spc="-1" strike="noStrike">
                <a:solidFill>
                  <a:srgbClr val="ffffff"/>
                </a:solidFill>
                <a:latin typeface="Comic Sans MS"/>
              </a:rPr>
              <a:t>目錄</a:t>
            </a:r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Comic Sans MS"/>
              </a:rPr>
              <a:t>1.</a:t>
            </a:r>
            <a:r>
              <a:rPr b="0" lang="zh-CN" sz="2400" spc="-1" strike="noStrike">
                <a:latin typeface="Comic Sans MS"/>
              </a:rPr>
              <a:t>畢氏定理證明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P.3</a:t>
            </a:r>
            <a:endParaRPr b="0" lang="de-AT" sz="2400" spc="-1" strike="noStrike">
              <a:latin typeface="Comic Sans MS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100" spc="-1" strike="noStrike">
                <a:latin typeface="Comic Sans MS"/>
              </a:rPr>
              <a:t>第一種證法</a:t>
            </a:r>
            <a:r>
              <a:rPr b="0" lang="de-AT" sz="2100" spc="-1" strike="noStrike">
                <a:latin typeface="Comic Sans MS"/>
              </a:rPr>
              <a:t>	</a:t>
            </a:r>
            <a:r>
              <a:rPr b="0" lang="de-AT" sz="2100" spc="-1" strike="noStrike">
                <a:latin typeface="Comic Sans MS"/>
              </a:rPr>
              <a:t>	</a:t>
            </a:r>
            <a:r>
              <a:rPr b="0" lang="de-AT" sz="2100" spc="-1" strike="noStrike">
                <a:latin typeface="Comic Sans MS"/>
              </a:rPr>
              <a:t>	</a:t>
            </a:r>
            <a:r>
              <a:rPr b="0" lang="de-AT" sz="2100" spc="-1" strike="noStrike">
                <a:latin typeface="Comic Sans MS"/>
              </a:rPr>
              <a:t>	</a:t>
            </a:r>
            <a:r>
              <a:rPr b="0" lang="de-AT" sz="2100" spc="-1" strike="noStrike">
                <a:latin typeface="Comic Sans MS"/>
              </a:rPr>
              <a:t>P.3</a:t>
            </a:r>
            <a:endParaRPr b="0" lang="de-AT" sz="2100" spc="-1" strike="noStrike">
              <a:latin typeface="Comic Sans MS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100" spc="-1" strike="noStrike">
                <a:latin typeface="Comic Sans MS"/>
              </a:rPr>
              <a:t>第二種證法</a:t>
            </a:r>
            <a:r>
              <a:rPr b="0" lang="de-AT" sz="2100" spc="-1" strike="noStrike">
                <a:latin typeface="Comic Sans MS"/>
              </a:rPr>
              <a:t>	</a:t>
            </a:r>
            <a:r>
              <a:rPr b="0" lang="de-AT" sz="2100" spc="-1" strike="noStrike">
                <a:latin typeface="Comic Sans MS"/>
              </a:rPr>
              <a:t>	</a:t>
            </a:r>
            <a:r>
              <a:rPr b="0" lang="de-AT" sz="2100" spc="-1" strike="noStrike">
                <a:latin typeface="Comic Sans MS"/>
              </a:rPr>
              <a:t>	</a:t>
            </a:r>
            <a:r>
              <a:rPr b="0" lang="de-AT" sz="2100" spc="-1" strike="noStrike">
                <a:latin typeface="Comic Sans MS"/>
              </a:rPr>
              <a:t>	</a:t>
            </a:r>
            <a:r>
              <a:rPr b="0" lang="de-AT" sz="2100" spc="-1" strike="noStrike">
                <a:latin typeface="Comic Sans MS"/>
              </a:rPr>
              <a:t>P.4</a:t>
            </a:r>
            <a:endParaRPr b="0" lang="de-AT" sz="2100" spc="-1" strike="noStrike">
              <a:latin typeface="Comic Sans MS"/>
            </a:endParaRPr>
          </a:p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Comic Sans MS"/>
              </a:rPr>
              <a:t>2.</a:t>
            </a:r>
            <a:r>
              <a:rPr b="0" lang="zh-CN" sz="2400" spc="-1" strike="noStrike">
                <a:latin typeface="Comic Sans MS"/>
              </a:rPr>
              <a:t>幾何級數和證明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P.5</a:t>
            </a:r>
            <a:endParaRPr b="0" lang="de-AT" sz="2400" spc="-1" strike="noStrike">
              <a:latin typeface="Comic Sans MS"/>
            </a:endParaRPr>
          </a:p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Comic Sans MS"/>
              </a:rPr>
              <a:t>資料出處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P.6</a:t>
            </a:r>
            <a:endParaRPr b="0" lang="de-AT" sz="2400" spc="-1" strike="noStrike">
              <a:latin typeface="Comic Sans MS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Comic Sans MS"/>
              </a:rPr>
              <a:t>1.</a:t>
            </a:r>
            <a:r>
              <a:rPr b="0" lang="zh-CN" sz="4500" spc="-1" strike="noStrike">
                <a:solidFill>
                  <a:srgbClr val="ffffff"/>
                </a:solidFill>
                <a:latin typeface="Comic Sans MS"/>
              </a:rPr>
              <a:t>畢氏定理證明</a:t>
            </a:r>
            <a:r>
              <a:rPr b="0" lang="de-AT" sz="4500" spc="-1" strike="noStrike">
                <a:solidFill>
                  <a:srgbClr val="ffffff"/>
                </a:solidFill>
                <a:latin typeface="Comic Sans MS"/>
              </a:rPr>
              <a:t>-</a:t>
            </a:r>
            <a:r>
              <a:rPr b="0" lang="zh-CN" sz="4500" spc="-1" strike="noStrike">
                <a:solidFill>
                  <a:srgbClr val="ffffff"/>
                </a:solidFill>
                <a:latin typeface="Comic Sans MS"/>
              </a:rPr>
              <a:t>第一種</a:t>
            </a:r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502920" y="1440000"/>
            <a:ext cx="435708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Comic Sans MS"/>
              </a:rPr>
              <a:t>e/a=a/c⇒ ce=a</a:t>
            </a:r>
            <a:r>
              <a:rPr b="0" lang="de-AT" sz="2400" spc="-1" strike="noStrike" baseline="33000">
                <a:latin typeface="Comic Sans MS"/>
              </a:rPr>
              <a:t>2</a:t>
            </a:r>
            <a:endParaRPr b="0" lang="de-AT" sz="2400" spc="-1" strike="noStrike">
              <a:latin typeface="Comic Sans MS"/>
            </a:endParaRPr>
          </a:p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Comic Sans MS"/>
                <a:ea typeface="標楷體"/>
              </a:rPr>
              <a:t>d/b=b/c</a:t>
            </a:r>
            <a:r>
              <a:rPr b="0" lang="de-AT" sz="2400" spc="-1" strike="noStrike">
                <a:latin typeface="Comic Sans MS"/>
              </a:rPr>
              <a:t>⇒ cd=b</a:t>
            </a:r>
            <a:r>
              <a:rPr b="0" lang="de-AT" sz="2400" spc="-1" strike="noStrike" baseline="33000">
                <a:latin typeface="Comic Sans MS"/>
              </a:rPr>
              <a:t>2</a:t>
            </a:r>
            <a:endParaRPr b="0" lang="de-AT" sz="2400" spc="-1" strike="noStrike">
              <a:latin typeface="Comic Sans MS"/>
            </a:endParaRPr>
          </a:p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Comic Sans MS"/>
                <a:ea typeface="標楷體"/>
              </a:rPr>
              <a:t>ce+cd=a</a:t>
            </a:r>
            <a:r>
              <a:rPr b="0" lang="de-AT" sz="2400" spc="-1" strike="noStrike" baseline="33000">
                <a:latin typeface="Comic Sans MS"/>
                <a:ea typeface="標楷體"/>
              </a:rPr>
              <a:t>2</a:t>
            </a:r>
            <a:r>
              <a:rPr b="0" lang="de-AT" sz="2400" spc="-1" strike="noStrike">
                <a:latin typeface="Comic Sans MS"/>
                <a:ea typeface="標楷體"/>
              </a:rPr>
              <a:t>+b</a:t>
            </a:r>
            <a:r>
              <a:rPr b="0" lang="de-AT" sz="2400" spc="-1" strike="noStrike" baseline="33000">
                <a:latin typeface="Comic Sans MS"/>
                <a:ea typeface="標楷體"/>
              </a:rPr>
              <a:t>2</a:t>
            </a:r>
            <a:br/>
            <a:r>
              <a:rPr b="0" lang="de-AT" sz="2400" spc="-1" strike="noStrike">
                <a:latin typeface="Comic Sans MS"/>
                <a:ea typeface="標楷體"/>
              </a:rPr>
              <a:t>⇒ c(e+d)=a</a:t>
            </a:r>
            <a:r>
              <a:rPr b="0" lang="de-AT" sz="2400" spc="-1" strike="noStrike" baseline="33000">
                <a:latin typeface="Comic Sans MS"/>
                <a:ea typeface="標楷體"/>
              </a:rPr>
              <a:t>2</a:t>
            </a:r>
            <a:r>
              <a:rPr b="0" lang="de-AT" sz="2400" spc="-1" strike="noStrike">
                <a:latin typeface="Comic Sans MS"/>
                <a:ea typeface="標楷體"/>
              </a:rPr>
              <a:t>+b</a:t>
            </a:r>
            <a:r>
              <a:rPr b="0" lang="de-AT" sz="2400" spc="-1" strike="noStrike" baseline="33000">
                <a:latin typeface="Comic Sans MS"/>
                <a:ea typeface="標楷體"/>
              </a:rPr>
              <a:t>2</a:t>
            </a:r>
            <a:br/>
            <a:r>
              <a:rPr b="0" lang="de-AT" sz="2400" spc="-1" strike="noStrike">
                <a:latin typeface="Comic Sans MS"/>
              </a:rPr>
              <a:t>⇒ c</a:t>
            </a:r>
            <a:r>
              <a:rPr b="0" lang="de-AT" sz="2400" spc="-1" strike="noStrike" baseline="33000">
                <a:latin typeface="Comic Sans MS"/>
              </a:rPr>
              <a:t>2</a:t>
            </a:r>
            <a:r>
              <a:rPr b="0" lang="de-AT" sz="2400" spc="-1" strike="noStrike">
                <a:latin typeface="Comic Sans MS"/>
              </a:rPr>
              <a:t>=a</a:t>
            </a:r>
            <a:r>
              <a:rPr b="0" lang="de-AT" sz="2400" spc="-1" strike="noStrike" baseline="33000">
                <a:latin typeface="Comic Sans MS"/>
              </a:rPr>
              <a:t>2</a:t>
            </a:r>
            <a:r>
              <a:rPr b="0" lang="de-AT" sz="2400" spc="-1" strike="noStrike">
                <a:latin typeface="Comic Sans MS"/>
              </a:rPr>
              <a:t>+b</a:t>
            </a:r>
            <a:r>
              <a:rPr b="0" lang="de-AT" sz="2400" spc="-1" strike="noStrike" baseline="33000">
                <a:latin typeface="Comic Sans MS"/>
              </a:rPr>
              <a:t>2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(∵d+e=c)</a:t>
            </a:r>
            <a:endParaRPr b="0" lang="de-AT" sz="2400" spc="-1" strike="noStrike">
              <a:latin typeface="Comic Sans MS"/>
            </a:endParaRPr>
          </a:p>
        </p:txBody>
      </p:sp>
      <p:sp>
        <p:nvSpPr>
          <p:cNvPr id="133" name=""/>
          <p:cNvSpPr/>
          <p:nvPr/>
        </p:nvSpPr>
        <p:spPr>
          <a:xfrm rot="19800000">
            <a:off x="7866000" y="2538360"/>
            <a:ext cx="180000" cy="18000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4" name=""/>
          <p:cNvGrpSpPr/>
          <p:nvPr/>
        </p:nvGrpSpPr>
        <p:grpSpPr>
          <a:xfrm>
            <a:off x="5400000" y="3996000"/>
            <a:ext cx="3420000" cy="1440000"/>
            <a:chOff x="5400000" y="3996000"/>
            <a:chExt cx="3420000" cy="1440000"/>
          </a:xfrm>
        </p:grpSpPr>
        <p:sp>
          <p:nvSpPr>
            <p:cNvPr id="135" name=""/>
            <p:cNvSpPr txBox="1"/>
            <p:nvPr/>
          </p:nvSpPr>
          <p:spPr>
            <a:xfrm>
              <a:off x="6750000" y="3996000"/>
              <a:ext cx="1350000" cy="1440000"/>
            </a:xfrm>
            <a:prstGeom prst="rect">
              <a:avLst/>
            </a:prstGeom>
            <a:noFill/>
            <a:ln w="18000">
              <a:noFill/>
            </a:ln>
          </p:spPr>
          <p:txBody>
            <a:bodyPr lIns="36000" rIns="36000" tIns="36000" bIns="36000" anchor="ctr">
              <a:noAutofit/>
            </a:bodyPr>
            <a:p>
              <a:r>
                <a:rPr b="0" lang="de-AT" sz="4800" spc="-1" strike="noStrike">
                  <a:latin typeface="Comic Sans MS"/>
                </a:rPr>
                <a:t>b</a:t>
              </a:r>
              <a:endParaRPr b="0" lang="de-AT" sz="4800" spc="-1" strike="noStrike">
                <a:latin typeface="Comic Sans MS"/>
              </a:endParaRPr>
            </a:p>
          </p:txBody>
        </p:sp>
        <p:sp>
          <p:nvSpPr>
            <p:cNvPr id="136" name=""/>
            <p:cNvSpPr/>
            <p:nvPr/>
          </p:nvSpPr>
          <p:spPr>
            <a:xfrm>
              <a:off x="5400000" y="4329000"/>
              <a:ext cx="3420000" cy="0"/>
            </a:xfrm>
            <a:prstGeom prst="line">
              <a:avLst/>
            </a:prstGeom>
            <a:ln w="19080">
              <a:solidFill>
                <a:srgbClr val="800080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7" name=""/>
          <p:cNvGrpSpPr/>
          <p:nvPr/>
        </p:nvGrpSpPr>
        <p:grpSpPr>
          <a:xfrm>
            <a:off x="9000000" y="1980000"/>
            <a:ext cx="1440000" cy="2160000"/>
            <a:chOff x="9000000" y="1980000"/>
            <a:chExt cx="1440000" cy="2160000"/>
          </a:xfrm>
        </p:grpSpPr>
        <p:sp>
          <p:nvSpPr>
            <p:cNvPr id="138" name=""/>
            <p:cNvSpPr txBox="1"/>
            <p:nvPr/>
          </p:nvSpPr>
          <p:spPr>
            <a:xfrm>
              <a:off x="9090000" y="2610000"/>
              <a:ext cx="1350000" cy="1440000"/>
            </a:xfrm>
            <a:prstGeom prst="rect">
              <a:avLst/>
            </a:prstGeom>
            <a:noFill/>
            <a:ln w="18000">
              <a:noFill/>
            </a:ln>
          </p:spPr>
          <p:txBody>
            <a:bodyPr lIns="36000" rIns="36000" tIns="36000" bIns="36000" anchor="ctr">
              <a:noAutofit/>
            </a:bodyPr>
            <a:p>
              <a:r>
                <a:rPr b="0" lang="de-AT" sz="4800" spc="-1" strike="noStrike">
                  <a:latin typeface="Comic Sans MS"/>
                </a:rPr>
                <a:t>a</a:t>
              </a:r>
              <a:endParaRPr b="0" lang="de-AT" sz="4800" spc="-1" strike="noStrike">
                <a:latin typeface="Comic Sans MS"/>
              </a:endParaRPr>
            </a:p>
          </p:txBody>
        </p:sp>
        <p:sp>
          <p:nvSpPr>
            <p:cNvPr id="139" name=""/>
            <p:cNvSpPr/>
            <p:nvPr/>
          </p:nvSpPr>
          <p:spPr>
            <a:xfrm flipV="1">
              <a:off x="9000000" y="1980000"/>
              <a:ext cx="0" cy="2160000"/>
            </a:xfrm>
            <a:prstGeom prst="line">
              <a:avLst/>
            </a:prstGeom>
            <a:ln w="19080">
              <a:solidFill>
                <a:srgbClr val="800080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0" name=""/>
          <p:cNvGrpSpPr/>
          <p:nvPr/>
        </p:nvGrpSpPr>
        <p:grpSpPr>
          <a:xfrm>
            <a:off x="5400000" y="1152000"/>
            <a:ext cx="3798000" cy="2991240"/>
            <a:chOff x="5400000" y="1152000"/>
            <a:chExt cx="3798000" cy="2991240"/>
          </a:xfrm>
        </p:grpSpPr>
        <p:sp>
          <p:nvSpPr>
            <p:cNvPr id="141" name=""/>
            <p:cNvSpPr/>
            <p:nvPr/>
          </p:nvSpPr>
          <p:spPr>
            <a:xfrm>
              <a:off x="8640000" y="3960000"/>
              <a:ext cx="158760" cy="183240"/>
            </a:xfrm>
            <a:prstGeom prst="rect">
              <a:avLst/>
            </a:prstGeom>
            <a:noFill/>
            <a:ln w="1908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2" name=""/>
            <p:cNvGrpSpPr/>
            <p:nvPr/>
          </p:nvGrpSpPr>
          <p:grpSpPr>
            <a:xfrm>
              <a:off x="5400000" y="1980000"/>
              <a:ext cx="3420000" cy="2160000"/>
              <a:chOff x="5400000" y="1980000"/>
              <a:chExt cx="3420000" cy="2160000"/>
            </a:xfrm>
          </p:grpSpPr>
          <p:sp>
            <p:nvSpPr>
              <p:cNvPr id="143" name=""/>
              <p:cNvSpPr/>
              <p:nvPr/>
            </p:nvSpPr>
            <p:spPr>
              <a:xfrm flipH="1">
                <a:off x="5400000" y="1980000"/>
                <a:ext cx="3420000" cy="21600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80">
                <a:solidFill>
                  <a:srgbClr val="008ac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" name=""/>
              <p:cNvSpPr/>
              <p:nvPr/>
            </p:nvSpPr>
            <p:spPr>
              <a:xfrm flipH="1" flipV="1">
                <a:off x="7830000" y="2610000"/>
                <a:ext cx="990000" cy="1530000"/>
              </a:xfrm>
              <a:prstGeom prst="line">
                <a:avLst/>
              </a:prstGeom>
              <a:ln w="19080">
                <a:solidFill>
                  <a:srgbClr val="008ac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5" name=""/>
            <p:cNvGrpSpPr/>
            <p:nvPr/>
          </p:nvGrpSpPr>
          <p:grpSpPr>
            <a:xfrm>
              <a:off x="7747200" y="1152000"/>
              <a:ext cx="1450800" cy="1440000"/>
              <a:chOff x="7747200" y="1152000"/>
              <a:chExt cx="1450800" cy="1440000"/>
            </a:xfrm>
          </p:grpSpPr>
          <p:sp>
            <p:nvSpPr>
              <p:cNvPr id="146" name=""/>
              <p:cNvSpPr txBox="1"/>
              <p:nvPr/>
            </p:nvSpPr>
            <p:spPr>
              <a:xfrm>
                <a:off x="7848000" y="1152000"/>
                <a:ext cx="1350000" cy="1440000"/>
              </a:xfrm>
              <a:prstGeom prst="rect">
                <a:avLst/>
              </a:prstGeom>
              <a:noFill/>
              <a:ln w="18000">
                <a:noFill/>
              </a:ln>
            </p:spPr>
            <p:txBody>
              <a:bodyPr lIns="36000" rIns="36000" tIns="36000" bIns="36000" anchor="ctr">
                <a:noAutofit/>
              </a:bodyPr>
              <a:p>
                <a:r>
                  <a:rPr b="0" lang="de-AT" sz="3600" spc="-1" strike="noStrike">
                    <a:latin typeface="Comic Sans MS"/>
                  </a:rPr>
                  <a:t>e</a:t>
                </a:r>
                <a:endParaRPr b="0" lang="de-AT" sz="3600" spc="-1" strike="noStrike">
                  <a:latin typeface="Comic Sans MS"/>
                </a:endParaRPr>
              </a:p>
            </p:txBody>
          </p:sp>
          <p:sp>
            <p:nvSpPr>
              <p:cNvPr id="147" name=""/>
              <p:cNvSpPr/>
              <p:nvPr/>
            </p:nvSpPr>
            <p:spPr>
              <a:xfrm flipV="1">
                <a:off x="7747200" y="1734120"/>
                <a:ext cx="975240" cy="617760"/>
              </a:xfrm>
              <a:prstGeom prst="line">
                <a:avLst/>
              </a:prstGeom>
              <a:ln w="19080">
                <a:solidFill>
                  <a:srgbClr val="800080"/>
                </a:solidFill>
                <a:round/>
                <a:headEnd len="med" type="triangle" w="med"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48" name=""/>
          <p:cNvGrpSpPr/>
          <p:nvPr/>
        </p:nvGrpSpPr>
        <p:grpSpPr>
          <a:xfrm>
            <a:off x="5319360" y="2232000"/>
            <a:ext cx="2321280" cy="1653120"/>
            <a:chOff x="5319360" y="2232000"/>
            <a:chExt cx="2321280" cy="1653120"/>
          </a:xfrm>
        </p:grpSpPr>
        <p:sp>
          <p:nvSpPr>
            <p:cNvPr id="149" name=""/>
            <p:cNvSpPr/>
            <p:nvPr/>
          </p:nvSpPr>
          <p:spPr>
            <a:xfrm flipV="1">
              <a:off x="5319360" y="2414880"/>
              <a:ext cx="2321280" cy="1470240"/>
            </a:xfrm>
            <a:prstGeom prst="line">
              <a:avLst/>
            </a:prstGeom>
            <a:ln w="19080">
              <a:solidFill>
                <a:srgbClr val="800080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"/>
            <p:cNvSpPr txBox="1"/>
            <p:nvPr/>
          </p:nvSpPr>
          <p:spPr>
            <a:xfrm>
              <a:off x="6156000" y="2232000"/>
              <a:ext cx="1350000" cy="1440000"/>
            </a:xfrm>
            <a:prstGeom prst="rect">
              <a:avLst/>
            </a:prstGeom>
            <a:noFill/>
            <a:ln w="18000">
              <a:noFill/>
            </a:ln>
          </p:spPr>
          <p:txBody>
            <a:bodyPr lIns="36000" rIns="36000" tIns="36000" bIns="36000" anchor="ctr">
              <a:noAutofit/>
            </a:bodyPr>
            <a:p>
              <a:r>
                <a:rPr b="0" lang="de-AT" sz="3600" spc="-1" strike="noStrike">
                  <a:latin typeface="Comic Sans MS"/>
                </a:rPr>
                <a:t>d</a:t>
              </a:r>
              <a:endParaRPr b="0" lang="de-AT" sz="3600" spc="-1" strike="noStrike">
                <a:latin typeface="Comic Sans MS"/>
              </a:endParaRPr>
            </a:p>
          </p:txBody>
        </p:sp>
      </p:grpSp>
      <p:sp>
        <p:nvSpPr>
          <p:cNvPr id="151" name=""/>
          <p:cNvSpPr txBox="1"/>
          <p:nvPr/>
        </p:nvSpPr>
        <p:spPr>
          <a:xfrm>
            <a:off x="6426000" y="1332000"/>
            <a:ext cx="1350000" cy="1440000"/>
          </a:xfrm>
          <a:prstGeom prst="rect">
            <a:avLst/>
          </a:prstGeom>
          <a:noFill/>
          <a:ln w="18000">
            <a:noFill/>
          </a:ln>
        </p:spPr>
        <p:txBody>
          <a:bodyPr lIns="36000" rIns="36000" tIns="36000" bIns="36000" anchor="ctr">
            <a:noAutofit/>
          </a:bodyPr>
          <a:p>
            <a:r>
              <a:rPr b="0" lang="de-AT" sz="4800" spc="-1" strike="noStrike">
                <a:latin typeface="Comic Sans MS"/>
              </a:rPr>
              <a:t>c</a:t>
            </a:r>
            <a:endParaRPr b="0" lang="de-AT" sz="4800" spc="-1" strike="noStrike">
              <a:latin typeface="Comic Sans MS"/>
            </a:endParaRPr>
          </a:p>
        </p:txBody>
      </p:sp>
      <p:sp>
        <p:nvSpPr>
          <p:cNvPr id="152" name=""/>
          <p:cNvSpPr/>
          <p:nvPr/>
        </p:nvSpPr>
        <p:spPr>
          <a:xfrm flipV="1">
            <a:off x="5067360" y="1350000"/>
            <a:ext cx="3482640" cy="2175120"/>
          </a:xfrm>
          <a:prstGeom prst="line">
            <a:avLst/>
          </a:prstGeom>
          <a:ln w="19080">
            <a:solidFill>
              <a:srgbClr val="80008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 txBox="1"/>
          <p:nvPr/>
        </p:nvSpPr>
        <p:spPr>
          <a:xfrm>
            <a:off x="360000" y="4814280"/>
            <a:ext cx="5580000" cy="461160"/>
          </a:xfrm>
          <a:prstGeom prst="rect">
            <a:avLst/>
          </a:prstGeom>
          <a:noFill/>
          <a:ln w="18000">
            <a:noFill/>
          </a:ln>
        </p:spPr>
        <p:txBody>
          <a:bodyPr lIns="36000" rIns="36000" tIns="36000" bIns="36000" anchor="ctr">
            <a:noAutofit/>
          </a:bodyPr>
          <a:p>
            <a:r>
              <a:rPr b="0" lang="zh-CN" sz="2200" spc="-1" strike="noStrike">
                <a:latin typeface="Comic Sans MS"/>
              </a:rPr>
              <a:t>資料來源：資料出處</a:t>
            </a:r>
            <a:r>
              <a:rPr b="0" lang="de-AT" sz="2200" spc="-1" strike="noStrike">
                <a:latin typeface="Comic Sans MS"/>
              </a:rPr>
              <a:t>[1], P.294~295</a:t>
            </a:r>
            <a:endParaRPr b="0" lang="de-AT" sz="2200" spc="-1" strike="noStrike">
              <a:latin typeface="Comic Sans MS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"/>
          <p:cNvSpPr txBox="1"/>
          <p:nvPr/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Comic Sans MS"/>
              </a:rPr>
              <a:t>1.</a:t>
            </a:r>
            <a:r>
              <a:rPr b="0" lang="zh-CN" sz="4500" spc="-1" strike="noStrike">
                <a:solidFill>
                  <a:srgbClr val="ffffff"/>
                </a:solidFill>
                <a:latin typeface="Comic Sans MS"/>
              </a:rPr>
              <a:t>畢氏定理證明</a:t>
            </a:r>
            <a:r>
              <a:rPr b="0" lang="de-AT" sz="4500" spc="-1" strike="noStrike">
                <a:solidFill>
                  <a:srgbClr val="ffffff"/>
                </a:solidFill>
                <a:latin typeface="Comic Sans MS"/>
              </a:rPr>
              <a:t>-</a:t>
            </a:r>
            <a:r>
              <a:rPr b="0" lang="zh-CN" sz="4500" spc="-1" strike="noStrike">
                <a:solidFill>
                  <a:srgbClr val="ffffff"/>
                </a:solidFill>
                <a:latin typeface="Comic Sans MS"/>
              </a:rPr>
              <a:t>第二種</a:t>
            </a:r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grpSp>
        <p:nvGrpSpPr>
          <p:cNvPr id="155" name=""/>
          <p:cNvGrpSpPr/>
          <p:nvPr/>
        </p:nvGrpSpPr>
        <p:grpSpPr>
          <a:xfrm>
            <a:off x="252000" y="1005840"/>
            <a:ext cx="9648000" cy="3372120"/>
            <a:chOff x="252000" y="1005840"/>
            <a:chExt cx="9648000" cy="3372120"/>
          </a:xfrm>
        </p:grpSpPr>
        <p:sp>
          <p:nvSpPr>
            <p:cNvPr id="156" name=""/>
            <p:cNvSpPr/>
            <p:nvPr/>
          </p:nvSpPr>
          <p:spPr>
            <a:xfrm>
              <a:off x="252000" y="1691640"/>
              <a:ext cx="2581920" cy="2581920"/>
            </a:xfrm>
            <a:prstGeom prst="rect">
              <a:avLst/>
            </a:prstGeom>
            <a:noFill/>
            <a:ln w="19080">
              <a:solidFill>
                <a:srgbClr val="008ac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"/>
            <p:cNvSpPr/>
            <p:nvPr/>
          </p:nvSpPr>
          <p:spPr>
            <a:xfrm>
              <a:off x="863640" y="1691640"/>
              <a:ext cx="0" cy="2581920"/>
            </a:xfrm>
            <a:prstGeom prst="line">
              <a:avLst/>
            </a:prstGeom>
            <a:ln w="19080">
              <a:solidFill>
                <a:srgbClr val="008ac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"/>
            <p:cNvSpPr/>
            <p:nvPr/>
          </p:nvSpPr>
          <p:spPr>
            <a:xfrm>
              <a:off x="252000" y="3689280"/>
              <a:ext cx="2581920" cy="0"/>
            </a:xfrm>
            <a:prstGeom prst="line">
              <a:avLst/>
            </a:prstGeom>
            <a:ln w="19080">
              <a:solidFill>
                <a:srgbClr val="008ac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"/>
            <p:cNvSpPr/>
            <p:nvPr/>
          </p:nvSpPr>
          <p:spPr>
            <a:xfrm flipH="1">
              <a:off x="252000" y="1691640"/>
              <a:ext cx="611640" cy="1970280"/>
            </a:xfrm>
            <a:prstGeom prst="line">
              <a:avLst/>
            </a:prstGeom>
            <a:ln w="19080">
              <a:solidFill>
                <a:srgbClr val="008ac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"/>
            <p:cNvSpPr/>
            <p:nvPr/>
          </p:nvSpPr>
          <p:spPr>
            <a:xfrm flipH="1">
              <a:off x="863640" y="3661920"/>
              <a:ext cx="1970280" cy="611280"/>
            </a:xfrm>
            <a:prstGeom prst="line">
              <a:avLst/>
            </a:prstGeom>
            <a:ln w="19080">
              <a:solidFill>
                <a:srgbClr val="008ac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61" name=""/>
            <p:cNvGrpSpPr/>
            <p:nvPr/>
          </p:nvGrpSpPr>
          <p:grpSpPr>
            <a:xfrm>
              <a:off x="327600" y="1005840"/>
              <a:ext cx="9572400" cy="3372120"/>
              <a:chOff x="327600" y="1005840"/>
              <a:chExt cx="9572400" cy="3372120"/>
            </a:xfrm>
          </p:grpSpPr>
          <p:sp>
            <p:nvSpPr>
              <p:cNvPr id="162" name=""/>
              <p:cNvSpPr txBox="1"/>
              <p:nvPr/>
            </p:nvSpPr>
            <p:spPr>
              <a:xfrm>
                <a:off x="1686600" y="1005840"/>
                <a:ext cx="1018800" cy="747360"/>
              </a:xfrm>
              <a:prstGeom prst="rect">
                <a:avLst/>
              </a:prstGeom>
              <a:noFill/>
              <a:ln w="18000">
                <a:noFill/>
              </a:ln>
            </p:spPr>
            <p:txBody>
              <a:bodyPr lIns="36000" rIns="36000" tIns="36000" bIns="36000" anchor="ctr">
                <a:noAutofit/>
              </a:bodyPr>
              <a:p>
                <a:r>
                  <a:rPr b="0" lang="de-AT" sz="3600" spc="-1" strike="noStrike">
                    <a:latin typeface="Comic Sans MS"/>
                  </a:rPr>
                  <a:t>a</a:t>
                </a:r>
                <a:endParaRPr b="0" lang="de-AT" sz="3600" spc="-1" strike="noStrike">
                  <a:latin typeface="Comic Sans MS"/>
                </a:endParaRPr>
              </a:p>
            </p:txBody>
          </p:sp>
          <p:sp>
            <p:nvSpPr>
              <p:cNvPr id="163" name=""/>
              <p:cNvSpPr txBox="1"/>
              <p:nvPr/>
            </p:nvSpPr>
            <p:spPr>
              <a:xfrm>
                <a:off x="1550880" y="2299320"/>
                <a:ext cx="1018800" cy="747360"/>
              </a:xfrm>
              <a:prstGeom prst="rect">
                <a:avLst/>
              </a:prstGeom>
              <a:noFill/>
              <a:ln w="18000">
                <a:noFill/>
              </a:ln>
            </p:spPr>
            <p:txBody>
              <a:bodyPr lIns="36000" rIns="36000" tIns="36000" bIns="36000" anchor="ctr">
                <a:noAutofit/>
              </a:bodyPr>
              <a:p>
                <a:r>
                  <a:rPr b="0" lang="de-AT" sz="3600" spc="-1" strike="noStrike">
                    <a:latin typeface="Comic Sans MS"/>
                  </a:rPr>
                  <a:t>a</a:t>
                </a:r>
                <a:r>
                  <a:rPr b="0" lang="de-AT" sz="3600" spc="-1" strike="noStrike" baseline="33000">
                    <a:latin typeface="Comic Sans MS"/>
                  </a:rPr>
                  <a:t>2</a:t>
                </a:r>
                <a:endParaRPr b="0" lang="de-AT" sz="3600" spc="-1" strike="noStrike">
                  <a:latin typeface="Comic Sans MS"/>
                </a:endParaRPr>
              </a:p>
            </p:txBody>
          </p:sp>
          <p:sp>
            <p:nvSpPr>
              <p:cNvPr id="164" name=""/>
              <p:cNvSpPr txBox="1"/>
              <p:nvPr/>
            </p:nvSpPr>
            <p:spPr>
              <a:xfrm>
                <a:off x="327600" y="1059840"/>
                <a:ext cx="1019160" cy="747360"/>
              </a:xfrm>
              <a:prstGeom prst="rect">
                <a:avLst/>
              </a:prstGeom>
              <a:noFill/>
              <a:ln w="18000">
                <a:noFill/>
              </a:ln>
            </p:spPr>
            <p:txBody>
              <a:bodyPr lIns="36000" rIns="36000" tIns="36000" bIns="36000" anchor="ctr">
                <a:noAutofit/>
              </a:bodyPr>
              <a:p>
                <a:r>
                  <a:rPr b="0" lang="de-AT" sz="3600" spc="-1" strike="noStrike">
                    <a:latin typeface="Comic Sans MS"/>
                  </a:rPr>
                  <a:t>b</a:t>
                </a:r>
                <a:endParaRPr b="0" lang="de-AT" sz="3600" spc="-1" strike="noStrike">
                  <a:latin typeface="Comic Sans MS"/>
                </a:endParaRPr>
              </a:p>
            </p:txBody>
          </p:sp>
          <p:sp>
            <p:nvSpPr>
              <p:cNvPr id="165" name=""/>
              <p:cNvSpPr txBox="1"/>
              <p:nvPr/>
            </p:nvSpPr>
            <p:spPr>
              <a:xfrm>
                <a:off x="327600" y="3630600"/>
                <a:ext cx="1019160" cy="747360"/>
              </a:xfrm>
              <a:prstGeom prst="rect">
                <a:avLst/>
              </a:prstGeom>
              <a:noFill/>
              <a:ln w="18000">
                <a:noFill/>
              </a:ln>
            </p:spPr>
            <p:txBody>
              <a:bodyPr lIns="36000" rIns="36000" tIns="36000" bIns="36000" anchor="ctr">
                <a:noAutofit/>
              </a:bodyPr>
              <a:p>
                <a:r>
                  <a:rPr b="0" lang="de-AT" sz="2600" spc="-1" strike="noStrike">
                    <a:latin typeface="Comic Sans MS"/>
                  </a:rPr>
                  <a:t>b</a:t>
                </a:r>
                <a:r>
                  <a:rPr b="0" lang="de-AT" sz="2600" spc="-1" strike="noStrike" baseline="33000">
                    <a:latin typeface="Comic Sans MS"/>
                  </a:rPr>
                  <a:t>2</a:t>
                </a:r>
                <a:endParaRPr b="0" lang="de-AT" sz="2600" spc="-1" strike="noStrike">
                  <a:latin typeface="Comic Sans MS"/>
                </a:endParaRPr>
              </a:p>
            </p:txBody>
          </p:sp>
          <p:sp>
            <p:nvSpPr>
              <p:cNvPr id="166" name=""/>
              <p:cNvSpPr txBox="1"/>
              <p:nvPr/>
            </p:nvSpPr>
            <p:spPr>
              <a:xfrm>
                <a:off x="6120000" y="1771920"/>
                <a:ext cx="3780000" cy="1686960"/>
              </a:xfrm>
              <a:prstGeom prst="rect">
                <a:avLst/>
              </a:prstGeom>
              <a:noFill/>
              <a:ln w="18000">
                <a:noFill/>
              </a:ln>
            </p:spPr>
            <p:txBody>
              <a:bodyPr lIns="36000" rIns="36000" tIns="36000" bIns="36000" anchor="ctr">
                <a:noAutofit/>
              </a:bodyPr>
              <a:p>
                <a:r>
                  <a:rPr b="0" lang="zh-CN" sz="2200" spc="-1" strike="noStrike">
                    <a:latin typeface="Comic Sans MS"/>
                  </a:rPr>
                  <a:t>無言的證明</a:t>
                </a:r>
                <a:br/>
                <a:r>
                  <a:rPr b="0" lang="zh-CN" sz="2200" spc="-1" strike="noStrike">
                    <a:latin typeface="Comic Sans MS"/>
                  </a:rPr>
                  <a:t>「一張圖勝過千言萬語」</a:t>
                </a:r>
                <a:br/>
                <a:br/>
                <a:r>
                  <a:rPr b="0" lang="zh-CN" sz="2200" spc="-1" strike="noStrike">
                    <a:latin typeface="Comic Sans MS"/>
                  </a:rPr>
                  <a:t>圖片中的</a:t>
                </a:r>
                <a:r>
                  <a:rPr b="0" lang="de-AT" sz="2200" spc="-1" strike="noStrike">
                    <a:latin typeface="Comic Sans MS"/>
                  </a:rPr>
                  <a:t>8</a:t>
                </a:r>
                <a:r>
                  <a:rPr b="0" lang="zh-CN" sz="2200" spc="-1" strike="noStrike">
                    <a:latin typeface="Comic Sans MS"/>
                  </a:rPr>
                  <a:t>個三角形是全等的</a:t>
                </a:r>
                <a:br/>
                <a:r>
                  <a:rPr b="0" lang="zh-CN" sz="2200" spc="-1" strike="noStrike">
                    <a:latin typeface="Comic Sans MS"/>
                  </a:rPr>
                  <a:t>因此</a:t>
                </a:r>
                <a:r>
                  <a:rPr b="0" lang="de-AT" sz="2200" spc="-1" strike="noStrike">
                    <a:latin typeface="Comic Sans MS"/>
                  </a:rPr>
                  <a:t>a</a:t>
                </a:r>
                <a:r>
                  <a:rPr b="0" lang="de-AT" sz="2200" spc="-1" strike="noStrike" baseline="33000">
                    <a:latin typeface="Comic Sans MS"/>
                  </a:rPr>
                  <a:t>2</a:t>
                </a:r>
                <a:r>
                  <a:rPr b="0" lang="de-AT" sz="2200" spc="-1" strike="noStrike">
                    <a:latin typeface="Comic Sans MS"/>
                  </a:rPr>
                  <a:t>+b</a:t>
                </a:r>
                <a:r>
                  <a:rPr b="0" lang="de-AT" sz="2200" spc="-1" strike="noStrike" baseline="33000">
                    <a:latin typeface="Comic Sans MS"/>
                  </a:rPr>
                  <a:t>2</a:t>
                </a:r>
                <a:r>
                  <a:rPr b="0" lang="de-AT" sz="2200" spc="-1" strike="noStrike">
                    <a:latin typeface="Comic Sans MS"/>
                  </a:rPr>
                  <a:t>=c</a:t>
                </a:r>
                <a:r>
                  <a:rPr b="0" lang="de-AT" sz="2200" spc="-1" strike="noStrike" baseline="33000">
                    <a:latin typeface="Comic Sans MS"/>
                  </a:rPr>
                  <a:t>2</a:t>
                </a:r>
                <a:endParaRPr b="0" lang="de-AT" sz="2200" spc="-1" strike="noStrike">
                  <a:latin typeface="Comic Sans MS"/>
                </a:endParaRPr>
              </a:p>
            </p:txBody>
          </p:sp>
        </p:grpSp>
        <p:sp>
          <p:nvSpPr>
            <p:cNvPr id="167" name=""/>
            <p:cNvSpPr txBox="1"/>
            <p:nvPr/>
          </p:nvSpPr>
          <p:spPr>
            <a:xfrm>
              <a:off x="917640" y="3530160"/>
              <a:ext cx="1019160" cy="747360"/>
            </a:xfrm>
            <a:prstGeom prst="rect">
              <a:avLst/>
            </a:prstGeom>
            <a:noFill/>
            <a:ln w="18000">
              <a:noFill/>
            </a:ln>
          </p:spPr>
          <p:txBody>
            <a:bodyPr lIns="36000" rIns="36000" tIns="36000" bIns="36000" anchor="ctr">
              <a:noAutofit/>
            </a:bodyPr>
            <a:p>
              <a:r>
                <a:rPr b="0" lang="de-AT" sz="2600" spc="-1" strike="noStrike">
                  <a:solidFill>
                    <a:srgbClr val="800080"/>
                  </a:solidFill>
                  <a:latin typeface="Comic Sans MS"/>
                </a:rPr>
                <a:t>3</a:t>
              </a:r>
              <a:endParaRPr b="0" lang="de-AT" sz="2600" spc="-1" strike="noStrike">
                <a:latin typeface="Comic Sans MS"/>
              </a:endParaRPr>
            </a:p>
          </p:txBody>
        </p:sp>
        <p:grpSp>
          <p:nvGrpSpPr>
            <p:cNvPr id="168" name=""/>
            <p:cNvGrpSpPr/>
            <p:nvPr/>
          </p:nvGrpSpPr>
          <p:grpSpPr>
            <a:xfrm>
              <a:off x="280800" y="1620000"/>
              <a:ext cx="3139200" cy="2711520"/>
              <a:chOff x="280800" y="1620000"/>
              <a:chExt cx="3139200" cy="2711520"/>
            </a:xfrm>
          </p:grpSpPr>
          <p:sp>
            <p:nvSpPr>
              <p:cNvPr id="169" name=""/>
              <p:cNvSpPr txBox="1"/>
              <p:nvPr/>
            </p:nvSpPr>
            <p:spPr>
              <a:xfrm>
                <a:off x="280800" y="1620000"/>
                <a:ext cx="1019520" cy="747360"/>
              </a:xfrm>
              <a:prstGeom prst="rect">
                <a:avLst/>
              </a:prstGeom>
              <a:noFill/>
              <a:ln w="18000">
                <a:noFill/>
              </a:ln>
            </p:spPr>
            <p:txBody>
              <a:bodyPr lIns="36000" rIns="36000" tIns="36000" bIns="36000" anchor="ctr">
                <a:noAutofit/>
              </a:bodyPr>
              <a:p>
                <a:r>
                  <a:rPr b="0" lang="de-AT" sz="2600" spc="-1" strike="noStrike">
                    <a:solidFill>
                      <a:srgbClr val="800080"/>
                    </a:solidFill>
                    <a:latin typeface="Comic Sans MS"/>
                  </a:rPr>
                  <a:t>1</a:t>
                </a:r>
                <a:endParaRPr b="0" lang="de-AT" sz="2600" spc="-1" strike="noStrike">
                  <a:latin typeface="Comic Sans MS"/>
                </a:endParaRPr>
              </a:p>
            </p:txBody>
          </p:sp>
          <p:sp>
            <p:nvSpPr>
              <p:cNvPr id="170" name=""/>
              <p:cNvSpPr txBox="1"/>
              <p:nvPr/>
            </p:nvSpPr>
            <p:spPr>
              <a:xfrm>
                <a:off x="420480" y="2967480"/>
                <a:ext cx="1019520" cy="747000"/>
              </a:xfrm>
              <a:prstGeom prst="rect">
                <a:avLst/>
              </a:prstGeom>
              <a:noFill/>
              <a:ln w="18000">
                <a:noFill/>
              </a:ln>
            </p:spPr>
            <p:txBody>
              <a:bodyPr lIns="36000" rIns="36000" tIns="36000" bIns="36000" anchor="ctr">
                <a:noAutofit/>
              </a:bodyPr>
              <a:p>
                <a:r>
                  <a:rPr b="0" lang="de-AT" sz="2600" spc="-1" strike="noStrike">
                    <a:solidFill>
                      <a:srgbClr val="800080"/>
                    </a:solidFill>
                    <a:latin typeface="Comic Sans MS"/>
                  </a:rPr>
                  <a:t>2</a:t>
                </a:r>
                <a:endParaRPr b="0" lang="de-AT" sz="2600" spc="-1" strike="noStrike">
                  <a:latin typeface="Comic Sans MS"/>
                </a:endParaRPr>
              </a:p>
            </p:txBody>
          </p:sp>
          <p:sp>
            <p:nvSpPr>
              <p:cNvPr id="171" name=""/>
              <p:cNvSpPr txBox="1"/>
              <p:nvPr/>
            </p:nvSpPr>
            <p:spPr>
              <a:xfrm>
                <a:off x="2400480" y="3584160"/>
                <a:ext cx="1019520" cy="747360"/>
              </a:xfrm>
              <a:prstGeom prst="rect">
                <a:avLst/>
              </a:prstGeom>
              <a:noFill/>
              <a:ln w="18000">
                <a:noFill/>
              </a:ln>
            </p:spPr>
            <p:txBody>
              <a:bodyPr lIns="36000" rIns="36000" tIns="36000" bIns="36000" anchor="ctr">
                <a:noAutofit/>
              </a:bodyPr>
              <a:p>
                <a:r>
                  <a:rPr b="0" lang="de-AT" sz="2600" spc="-1" strike="noStrike">
                    <a:solidFill>
                      <a:srgbClr val="800080"/>
                    </a:solidFill>
                    <a:latin typeface="Comic Sans MS"/>
                  </a:rPr>
                  <a:t>4</a:t>
                </a:r>
                <a:endParaRPr b="0" lang="de-AT" sz="2600" spc="-1" strike="noStrike">
                  <a:latin typeface="Comic Sans MS"/>
                </a:endParaRPr>
              </a:p>
            </p:txBody>
          </p:sp>
        </p:grpSp>
      </p:grpSp>
      <p:grpSp>
        <p:nvGrpSpPr>
          <p:cNvPr id="172" name=""/>
          <p:cNvGrpSpPr/>
          <p:nvPr/>
        </p:nvGrpSpPr>
        <p:grpSpPr>
          <a:xfrm>
            <a:off x="3375000" y="936000"/>
            <a:ext cx="2925000" cy="3311280"/>
            <a:chOff x="3375000" y="936000"/>
            <a:chExt cx="2925000" cy="3311280"/>
          </a:xfrm>
        </p:grpSpPr>
        <p:sp>
          <p:nvSpPr>
            <p:cNvPr id="173" name=""/>
            <p:cNvSpPr/>
            <p:nvPr/>
          </p:nvSpPr>
          <p:spPr>
            <a:xfrm>
              <a:off x="3375000" y="1653120"/>
              <a:ext cx="2547000" cy="2547000"/>
            </a:xfrm>
            <a:prstGeom prst="rect">
              <a:avLst/>
            </a:prstGeom>
            <a:noFill/>
            <a:ln w="19080">
              <a:solidFill>
                <a:srgbClr val="008ac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"/>
            <p:cNvSpPr/>
            <p:nvPr/>
          </p:nvSpPr>
          <p:spPr>
            <a:xfrm flipH="1">
              <a:off x="3375000" y="1652400"/>
              <a:ext cx="603000" cy="1944000"/>
            </a:xfrm>
            <a:prstGeom prst="line">
              <a:avLst/>
            </a:prstGeom>
            <a:ln w="19080">
              <a:solidFill>
                <a:srgbClr val="008ac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"/>
            <p:cNvSpPr/>
            <p:nvPr/>
          </p:nvSpPr>
          <p:spPr>
            <a:xfrm flipH="1">
              <a:off x="5305320" y="2242800"/>
              <a:ext cx="603000" cy="1944000"/>
            </a:xfrm>
            <a:prstGeom prst="line">
              <a:avLst/>
            </a:prstGeom>
            <a:ln w="19080">
              <a:solidFill>
                <a:srgbClr val="008ac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"/>
            <p:cNvSpPr/>
            <p:nvPr/>
          </p:nvSpPr>
          <p:spPr>
            <a:xfrm flipH="1" flipV="1">
              <a:off x="3991680" y="1652400"/>
              <a:ext cx="1944000" cy="603000"/>
            </a:xfrm>
            <a:prstGeom prst="line">
              <a:avLst/>
            </a:prstGeom>
            <a:ln w="19080">
              <a:solidFill>
                <a:srgbClr val="008ac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"/>
            <p:cNvSpPr/>
            <p:nvPr/>
          </p:nvSpPr>
          <p:spPr>
            <a:xfrm flipH="1" flipV="1">
              <a:off x="3375000" y="3583440"/>
              <a:ext cx="1944000" cy="603000"/>
            </a:xfrm>
            <a:prstGeom prst="line">
              <a:avLst/>
            </a:prstGeom>
            <a:ln w="19080">
              <a:solidFill>
                <a:srgbClr val="008ac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78" name=""/>
            <p:cNvGrpSpPr/>
            <p:nvPr/>
          </p:nvGrpSpPr>
          <p:grpSpPr>
            <a:xfrm>
              <a:off x="3495960" y="936000"/>
              <a:ext cx="2345760" cy="2212560"/>
              <a:chOff x="3495960" y="936000"/>
              <a:chExt cx="2345760" cy="2212560"/>
            </a:xfrm>
          </p:grpSpPr>
          <p:sp>
            <p:nvSpPr>
              <p:cNvPr id="179" name=""/>
              <p:cNvSpPr txBox="1"/>
              <p:nvPr/>
            </p:nvSpPr>
            <p:spPr>
              <a:xfrm>
                <a:off x="4434120" y="2410560"/>
                <a:ext cx="1005480" cy="738000"/>
              </a:xfrm>
              <a:prstGeom prst="rect">
                <a:avLst/>
              </a:prstGeom>
              <a:noFill/>
              <a:ln w="18000">
                <a:noFill/>
              </a:ln>
            </p:spPr>
            <p:txBody>
              <a:bodyPr lIns="36000" rIns="36000" tIns="36000" bIns="36000" anchor="ctr">
                <a:noAutofit/>
              </a:bodyPr>
              <a:p>
                <a:r>
                  <a:rPr b="0" lang="de-AT" sz="3600" spc="-1" strike="noStrike">
                    <a:latin typeface="Comic Sans MS"/>
                  </a:rPr>
                  <a:t>c</a:t>
                </a:r>
                <a:r>
                  <a:rPr b="0" lang="de-AT" sz="3600" spc="-1" strike="noStrike" baseline="33000">
                    <a:latin typeface="Comic Sans MS"/>
                  </a:rPr>
                  <a:t>2</a:t>
                </a:r>
                <a:endParaRPr b="0" lang="de-AT" sz="3600" spc="-1" strike="noStrike">
                  <a:latin typeface="Comic Sans MS"/>
                </a:endParaRPr>
              </a:p>
            </p:txBody>
          </p:sp>
          <p:sp>
            <p:nvSpPr>
              <p:cNvPr id="180" name=""/>
              <p:cNvSpPr txBox="1"/>
              <p:nvPr/>
            </p:nvSpPr>
            <p:spPr>
              <a:xfrm>
                <a:off x="4836240" y="1686600"/>
                <a:ext cx="1005480" cy="737280"/>
              </a:xfrm>
              <a:prstGeom prst="rect">
                <a:avLst/>
              </a:prstGeom>
              <a:noFill/>
              <a:ln w="18000">
                <a:noFill/>
              </a:ln>
            </p:spPr>
            <p:txBody>
              <a:bodyPr lIns="36000" rIns="36000" tIns="36000" bIns="36000" anchor="ctr">
                <a:noAutofit/>
              </a:bodyPr>
              <a:p>
                <a:r>
                  <a:rPr b="0" lang="de-AT" sz="3600" spc="-1" strike="noStrike">
                    <a:latin typeface="Comic Sans MS"/>
                  </a:rPr>
                  <a:t>c</a:t>
                </a:r>
                <a:endParaRPr b="0" lang="de-AT" sz="3600" spc="-1" strike="noStrike">
                  <a:latin typeface="Comic Sans MS"/>
                </a:endParaRPr>
              </a:p>
            </p:txBody>
          </p:sp>
          <p:sp>
            <p:nvSpPr>
              <p:cNvPr id="181" name=""/>
              <p:cNvSpPr txBox="1"/>
              <p:nvPr/>
            </p:nvSpPr>
            <p:spPr>
              <a:xfrm>
                <a:off x="4836240" y="936000"/>
                <a:ext cx="1005480" cy="737280"/>
              </a:xfrm>
              <a:prstGeom prst="rect">
                <a:avLst/>
              </a:prstGeom>
              <a:noFill/>
              <a:ln w="18000">
                <a:noFill/>
              </a:ln>
            </p:spPr>
            <p:txBody>
              <a:bodyPr lIns="36000" rIns="36000" tIns="36000" bIns="36000" anchor="ctr">
                <a:noAutofit/>
              </a:bodyPr>
              <a:p>
                <a:r>
                  <a:rPr b="0" lang="de-AT" sz="3600" spc="-1" strike="noStrike">
                    <a:latin typeface="Comic Sans MS"/>
                  </a:rPr>
                  <a:t>a</a:t>
                </a:r>
                <a:endParaRPr b="0" lang="de-AT" sz="3600" spc="-1" strike="noStrike">
                  <a:latin typeface="Comic Sans MS"/>
                </a:endParaRPr>
              </a:p>
            </p:txBody>
          </p:sp>
          <p:sp>
            <p:nvSpPr>
              <p:cNvPr id="182" name=""/>
              <p:cNvSpPr txBox="1"/>
              <p:nvPr/>
            </p:nvSpPr>
            <p:spPr>
              <a:xfrm>
                <a:off x="3495960" y="936000"/>
                <a:ext cx="1005480" cy="737280"/>
              </a:xfrm>
              <a:prstGeom prst="rect">
                <a:avLst/>
              </a:prstGeom>
              <a:noFill/>
              <a:ln w="18000">
                <a:noFill/>
              </a:ln>
            </p:spPr>
            <p:txBody>
              <a:bodyPr lIns="36000" rIns="36000" tIns="36000" bIns="36000" anchor="ctr">
                <a:noAutofit/>
              </a:bodyPr>
              <a:p>
                <a:r>
                  <a:rPr b="0" lang="de-AT" sz="3600" spc="-1" strike="noStrike">
                    <a:latin typeface="Comic Sans MS"/>
                  </a:rPr>
                  <a:t>b</a:t>
                </a:r>
                <a:endParaRPr b="0" lang="de-AT" sz="3600" spc="-1" strike="noStrike">
                  <a:latin typeface="Comic Sans MS"/>
                </a:endParaRPr>
              </a:p>
            </p:txBody>
          </p:sp>
        </p:grpSp>
        <p:grpSp>
          <p:nvGrpSpPr>
            <p:cNvPr id="183" name=""/>
            <p:cNvGrpSpPr/>
            <p:nvPr/>
          </p:nvGrpSpPr>
          <p:grpSpPr>
            <a:xfrm>
              <a:off x="3495960" y="1568160"/>
              <a:ext cx="2804040" cy="2679120"/>
              <a:chOff x="3495960" y="1568160"/>
              <a:chExt cx="2804040" cy="2679120"/>
            </a:xfrm>
          </p:grpSpPr>
          <p:sp>
            <p:nvSpPr>
              <p:cNvPr id="184" name=""/>
              <p:cNvSpPr txBox="1"/>
              <p:nvPr/>
            </p:nvSpPr>
            <p:spPr>
              <a:xfrm>
                <a:off x="3495960" y="1568160"/>
                <a:ext cx="943200" cy="691920"/>
              </a:xfrm>
              <a:prstGeom prst="rect">
                <a:avLst/>
              </a:prstGeom>
              <a:noFill/>
              <a:ln w="18000">
                <a:noFill/>
              </a:ln>
            </p:spPr>
            <p:txBody>
              <a:bodyPr lIns="36000" rIns="36000" tIns="36000" bIns="36000" anchor="ctr">
                <a:noAutofit/>
              </a:bodyPr>
              <a:p>
                <a:r>
                  <a:rPr b="0" lang="de-AT" sz="3600" spc="-1" strike="noStrike">
                    <a:solidFill>
                      <a:srgbClr val="800080"/>
                    </a:solidFill>
                    <a:latin typeface="Comic Sans MS"/>
                  </a:rPr>
                  <a:t>1</a:t>
                </a:r>
                <a:endParaRPr b="0" lang="de-AT" sz="3600" spc="-1" strike="noStrike">
                  <a:latin typeface="Comic Sans MS"/>
                </a:endParaRPr>
              </a:p>
            </p:txBody>
          </p:sp>
          <p:sp>
            <p:nvSpPr>
              <p:cNvPr id="185" name=""/>
              <p:cNvSpPr txBox="1"/>
              <p:nvPr/>
            </p:nvSpPr>
            <p:spPr>
              <a:xfrm>
                <a:off x="3495960" y="3555360"/>
                <a:ext cx="943200" cy="691920"/>
              </a:xfrm>
              <a:prstGeom prst="rect">
                <a:avLst/>
              </a:prstGeom>
              <a:noFill/>
              <a:ln w="18000">
                <a:noFill/>
              </a:ln>
            </p:spPr>
            <p:txBody>
              <a:bodyPr lIns="36000" rIns="36000" tIns="36000" bIns="36000" anchor="ctr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de-AT" sz="3600" spc="-1" strike="noStrike">
                    <a:solidFill>
                      <a:srgbClr val="800080"/>
                    </a:solidFill>
                    <a:latin typeface="Comic Sans MS"/>
                  </a:rPr>
                  <a:t>2</a:t>
                </a:r>
                <a:endParaRPr b="0" lang="de-AT" sz="3600" spc="-1" strike="noStrike">
                  <a:latin typeface="Comic Sans MS"/>
                </a:endParaRPr>
              </a:p>
            </p:txBody>
          </p:sp>
          <p:sp>
            <p:nvSpPr>
              <p:cNvPr id="186" name=""/>
              <p:cNvSpPr txBox="1"/>
              <p:nvPr/>
            </p:nvSpPr>
            <p:spPr>
              <a:xfrm>
                <a:off x="5356800" y="1568160"/>
                <a:ext cx="943200" cy="691920"/>
              </a:xfrm>
              <a:prstGeom prst="rect">
                <a:avLst/>
              </a:prstGeom>
              <a:noFill/>
              <a:ln w="18000">
                <a:noFill/>
              </a:ln>
            </p:spPr>
            <p:txBody>
              <a:bodyPr lIns="36000" rIns="36000" tIns="36000" bIns="36000" anchor="ctr">
                <a:noAutofit/>
              </a:bodyPr>
              <a:p>
                <a:r>
                  <a:rPr b="0" lang="de-AT" sz="3600" spc="-1" strike="noStrike">
                    <a:solidFill>
                      <a:srgbClr val="800080"/>
                    </a:solidFill>
                    <a:latin typeface="Comic Sans MS"/>
                  </a:rPr>
                  <a:t>3</a:t>
                </a:r>
                <a:endParaRPr b="0" lang="de-AT" sz="3600" spc="-1" strike="noStrike">
                  <a:latin typeface="Comic Sans MS"/>
                </a:endParaRPr>
              </a:p>
            </p:txBody>
          </p:sp>
          <p:sp>
            <p:nvSpPr>
              <p:cNvPr id="187" name=""/>
              <p:cNvSpPr txBox="1"/>
              <p:nvPr/>
            </p:nvSpPr>
            <p:spPr>
              <a:xfrm>
                <a:off x="5356800" y="3555360"/>
                <a:ext cx="943200" cy="691920"/>
              </a:xfrm>
              <a:prstGeom prst="rect">
                <a:avLst/>
              </a:prstGeom>
              <a:noFill/>
              <a:ln w="18000">
                <a:noFill/>
              </a:ln>
            </p:spPr>
            <p:txBody>
              <a:bodyPr lIns="36000" rIns="36000" tIns="36000" bIns="36000" anchor="ctr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de-AT" sz="3600" spc="-1" strike="noStrike">
                    <a:solidFill>
                      <a:srgbClr val="800080"/>
                    </a:solidFill>
                    <a:latin typeface="Comic Sans MS"/>
                  </a:rPr>
                  <a:t>4</a:t>
                </a:r>
                <a:endParaRPr b="0" lang="de-AT" sz="3600" spc="-1" strike="noStrike">
                  <a:latin typeface="Comic Sans MS"/>
                </a:endParaRPr>
              </a:p>
            </p:txBody>
          </p:sp>
        </p:grpSp>
      </p:grpSp>
      <p:sp>
        <p:nvSpPr>
          <p:cNvPr id="188" name=""/>
          <p:cNvSpPr txBox="1"/>
          <p:nvPr/>
        </p:nvSpPr>
        <p:spPr>
          <a:xfrm>
            <a:off x="360000" y="4813920"/>
            <a:ext cx="5580000" cy="461160"/>
          </a:xfrm>
          <a:prstGeom prst="rect">
            <a:avLst/>
          </a:prstGeom>
          <a:noFill/>
          <a:ln w="18000">
            <a:noFill/>
          </a:ln>
        </p:spPr>
        <p:txBody>
          <a:bodyPr lIns="36000" rIns="36000" tIns="36000" bIns="36000" anchor="ctr">
            <a:noAutofit/>
          </a:bodyPr>
          <a:p>
            <a:r>
              <a:rPr b="0" lang="zh-CN" sz="2200" spc="-1" strike="noStrike">
                <a:latin typeface="Comic Sans MS"/>
              </a:rPr>
              <a:t>資料來源：資料出處</a:t>
            </a:r>
            <a:r>
              <a:rPr b="0" lang="de-AT" sz="2200" spc="-1" strike="noStrike">
                <a:latin typeface="Comic Sans MS"/>
              </a:rPr>
              <a:t>[1], P.202</a:t>
            </a:r>
            <a:endParaRPr b="0" lang="de-AT" sz="2200" spc="-1" strike="noStrike">
              <a:latin typeface="Comic Sans MS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Comic Sans MS"/>
              </a:rPr>
              <a:t>2.</a:t>
            </a:r>
            <a:r>
              <a:rPr b="0" lang="zh-CN" sz="4500" spc="-1" strike="noStrike">
                <a:solidFill>
                  <a:srgbClr val="ffffff"/>
                </a:solidFill>
                <a:latin typeface="Comic Sans MS"/>
              </a:rPr>
              <a:t>幾何級數和證明</a:t>
            </a:r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502920" y="1440000"/>
            <a:ext cx="421920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Comic Sans MS"/>
                <a:ea typeface="標楷體"/>
              </a:rPr>
              <a:t>ab</a:t>
            </a:r>
            <a:r>
              <a:rPr b="0" lang="de-AT" sz="2400" spc="-1" strike="noStrike">
                <a:latin typeface="Comic Sans MS"/>
                <a:ea typeface="標楷體"/>
              </a:rPr>
              <a:t>/</a:t>
            </a:r>
            <a:r>
              <a:rPr b="0" lang="de-AT" sz="2400" spc="-1" strike="noStrike">
                <a:latin typeface="Comic Sans MS"/>
                <a:ea typeface="標楷體"/>
              </a:rPr>
              <a:t>de</a:t>
            </a:r>
            <a:r>
              <a:rPr b="0" lang="de-AT" sz="2400" spc="-1" strike="noStrike">
                <a:latin typeface="Comic Sans MS"/>
                <a:ea typeface="標楷體"/>
              </a:rPr>
              <a:t>=</a:t>
            </a:r>
            <a:r>
              <a:rPr b="0" lang="de-AT" sz="2400" spc="-1" strike="noStrike">
                <a:latin typeface="Comic Sans MS"/>
                <a:ea typeface="標楷體"/>
              </a:rPr>
              <a:t>ca</a:t>
            </a:r>
            <a:r>
              <a:rPr b="0" lang="de-AT" sz="2400" spc="-1" strike="noStrike">
                <a:latin typeface="Comic Sans MS"/>
                <a:ea typeface="標楷體"/>
              </a:rPr>
              <a:t>/</a:t>
            </a:r>
            <a:r>
              <a:rPr b="0" lang="de-AT" sz="2400" spc="-1" strike="noStrike">
                <a:latin typeface="Comic Sans MS"/>
                <a:ea typeface="標楷體"/>
              </a:rPr>
              <a:t>cd</a:t>
            </a:r>
            <a:br/>
            <a:r>
              <a:rPr b="0" lang="de-AT" sz="2400" spc="-1" strike="noStrike">
                <a:latin typeface="Comic Sans MS"/>
                <a:ea typeface="標楷體"/>
              </a:rPr>
              <a:t>⇒ </a:t>
            </a:r>
            <a:r>
              <a:rPr b="0" lang="de-AT" sz="2400" spc="-1" strike="noStrike">
                <a:latin typeface="Comic Sans MS"/>
                <a:ea typeface="標楷體"/>
              </a:rPr>
              <a:t>ab</a:t>
            </a:r>
            <a:r>
              <a:rPr b="0" lang="de-AT" sz="2400" spc="-1" strike="noStrike">
                <a:latin typeface="Comic Sans MS"/>
                <a:ea typeface="標楷體"/>
              </a:rPr>
              <a:t>/1=1/(1-r)</a:t>
            </a:r>
            <a:br/>
            <a:r>
              <a:rPr b="0" lang="de-AT" sz="2400" spc="-1" strike="noStrike">
                <a:latin typeface="Comic Sans MS"/>
              </a:rPr>
              <a:t>⇒ </a:t>
            </a:r>
            <a:r>
              <a:rPr b="0" lang="de-AT" sz="2400" spc="-1" strike="noStrike">
                <a:latin typeface="Comic Sans MS"/>
              </a:rPr>
              <a:t>ab</a:t>
            </a:r>
            <a:r>
              <a:rPr b="0" lang="de-AT" sz="2400" spc="-1" strike="noStrike">
                <a:latin typeface="Comic Sans MS"/>
              </a:rPr>
              <a:t>=1/(1-r)</a:t>
            </a:r>
            <a:endParaRPr b="0" lang="de-AT" sz="2400" spc="-1" strike="noStrike">
              <a:latin typeface="Comic Sans MS"/>
            </a:endParaRPr>
          </a:p>
        </p:txBody>
      </p:sp>
      <p:grpSp>
        <p:nvGrpSpPr>
          <p:cNvPr id="191" name=""/>
          <p:cNvGrpSpPr/>
          <p:nvPr/>
        </p:nvGrpSpPr>
        <p:grpSpPr>
          <a:xfrm>
            <a:off x="3960000" y="1551600"/>
            <a:ext cx="6198120" cy="2887920"/>
            <a:chOff x="3960000" y="1551600"/>
            <a:chExt cx="6198120" cy="2887920"/>
          </a:xfrm>
        </p:grpSpPr>
        <p:sp>
          <p:nvSpPr>
            <p:cNvPr id="192" name=""/>
            <p:cNvSpPr/>
            <p:nvPr/>
          </p:nvSpPr>
          <p:spPr>
            <a:xfrm>
              <a:off x="4425120" y="2064960"/>
              <a:ext cx="5083920" cy="1730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80">
              <a:solidFill>
                <a:srgbClr val="008ac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"/>
            <p:cNvSpPr txBox="1"/>
            <p:nvPr/>
          </p:nvSpPr>
          <p:spPr>
            <a:xfrm>
              <a:off x="4100760" y="3699000"/>
              <a:ext cx="594720" cy="486360"/>
            </a:xfrm>
            <a:prstGeom prst="rect">
              <a:avLst/>
            </a:prstGeom>
            <a:noFill/>
            <a:ln w="18000">
              <a:noFill/>
            </a:ln>
          </p:spPr>
          <p:txBody>
            <a:bodyPr lIns="36000" rIns="36000" tIns="36000" bIns="36000" anchor="ctr">
              <a:noAutofit/>
            </a:bodyPr>
            <a:p>
              <a:r>
                <a:rPr b="0" lang="de-AT" sz="3600" spc="-1" strike="noStrike">
                  <a:latin typeface="Comic Sans MS"/>
                </a:rPr>
                <a:t>a</a:t>
              </a:r>
              <a:endParaRPr b="0" lang="de-AT" sz="3600" spc="-1" strike="noStrike">
                <a:latin typeface="Comic Sans MS"/>
              </a:endParaRPr>
            </a:p>
          </p:txBody>
        </p:sp>
        <p:sp>
          <p:nvSpPr>
            <p:cNvPr id="194" name=""/>
            <p:cNvSpPr txBox="1"/>
            <p:nvPr/>
          </p:nvSpPr>
          <p:spPr>
            <a:xfrm>
              <a:off x="9563400" y="3699000"/>
              <a:ext cx="594720" cy="486360"/>
            </a:xfrm>
            <a:prstGeom prst="rect">
              <a:avLst/>
            </a:prstGeom>
            <a:noFill/>
            <a:ln w="18000">
              <a:noFill/>
            </a:ln>
          </p:spPr>
          <p:txBody>
            <a:bodyPr lIns="36000" rIns="36000" tIns="36000" bIns="36000" anchor="ctr">
              <a:noAutofit/>
            </a:bodyPr>
            <a:p>
              <a:r>
                <a:rPr b="0" lang="de-AT" sz="3600" spc="-1" strike="noStrike">
                  <a:latin typeface="Comic Sans MS"/>
                </a:rPr>
                <a:t>b</a:t>
              </a:r>
              <a:endParaRPr b="0" lang="de-AT" sz="3600" spc="-1" strike="noStrike">
                <a:latin typeface="Comic Sans MS"/>
              </a:endParaRPr>
            </a:p>
          </p:txBody>
        </p:sp>
        <p:sp>
          <p:nvSpPr>
            <p:cNvPr id="195" name=""/>
            <p:cNvSpPr/>
            <p:nvPr/>
          </p:nvSpPr>
          <p:spPr>
            <a:xfrm>
              <a:off x="4403520" y="3774240"/>
              <a:ext cx="53640" cy="54360"/>
            </a:xfrm>
            <a:prstGeom prst="ellipse">
              <a:avLst/>
            </a:prstGeom>
            <a:solidFill>
              <a:srgbClr val="ff0000"/>
            </a:solidFill>
            <a:ln w="1908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"/>
            <p:cNvSpPr/>
            <p:nvPr/>
          </p:nvSpPr>
          <p:spPr>
            <a:xfrm>
              <a:off x="9466200" y="3774600"/>
              <a:ext cx="54000" cy="54000"/>
            </a:xfrm>
            <a:prstGeom prst="ellipse">
              <a:avLst/>
            </a:prstGeom>
            <a:solidFill>
              <a:srgbClr val="ff0000"/>
            </a:solidFill>
            <a:ln w="1908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"/>
            <p:cNvSpPr/>
            <p:nvPr/>
          </p:nvSpPr>
          <p:spPr>
            <a:xfrm>
              <a:off x="4403880" y="2043720"/>
              <a:ext cx="53640" cy="42840"/>
            </a:xfrm>
            <a:prstGeom prst="ellipse">
              <a:avLst/>
            </a:prstGeom>
            <a:solidFill>
              <a:srgbClr val="ff0000"/>
            </a:solidFill>
            <a:ln w="1908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"/>
            <p:cNvSpPr txBox="1"/>
            <p:nvPr/>
          </p:nvSpPr>
          <p:spPr>
            <a:xfrm>
              <a:off x="4262760" y="1551600"/>
              <a:ext cx="594720" cy="486720"/>
            </a:xfrm>
            <a:prstGeom prst="rect">
              <a:avLst/>
            </a:prstGeom>
            <a:noFill/>
            <a:ln w="18000">
              <a:noFill/>
            </a:ln>
          </p:spPr>
          <p:txBody>
            <a:bodyPr lIns="36000" rIns="36000" tIns="36000" bIns="36000" anchor="ctr">
              <a:noAutofit/>
            </a:bodyPr>
            <a:p>
              <a:r>
                <a:rPr b="0" lang="de-AT" sz="3600" spc="-1" strike="noStrike">
                  <a:latin typeface="Comic Sans MS"/>
                </a:rPr>
                <a:t>c</a:t>
              </a:r>
              <a:endParaRPr b="0" lang="de-AT" sz="3600" spc="-1" strike="noStrike">
                <a:latin typeface="Comic Sans MS"/>
              </a:endParaRPr>
            </a:p>
          </p:txBody>
        </p:sp>
        <p:sp>
          <p:nvSpPr>
            <p:cNvPr id="199" name=""/>
            <p:cNvSpPr/>
            <p:nvPr/>
          </p:nvSpPr>
          <p:spPr>
            <a:xfrm flipV="1">
              <a:off x="6156000" y="2670840"/>
              <a:ext cx="0" cy="1135800"/>
            </a:xfrm>
            <a:prstGeom prst="line">
              <a:avLst/>
            </a:prstGeom>
            <a:ln w="19080">
              <a:solidFill>
                <a:srgbClr val="008ac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"/>
            <p:cNvSpPr/>
            <p:nvPr/>
          </p:nvSpPr>
          <p:spPr>
            <a:xfrm flipV="1">
              <a:off x="7291440" y="3049560"/>
              <a:ext cx="0" cy="757080"/>
            </a:xfrm>
            <a:prstGeom prst="line">
              <a:avLst/>
            </a:prstGeom>
            <a:ln w="19080">
              <a:solidFill>
                <a:srgbClr val="008ac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"/>
            <p:cNvSpPr/>
            <p:nvPr/>
          </p:nvSpPr>
          <p:spPr>
            <a:xfrm flipV="1">
              <a:off x="8048880" y="3319920"/>
              <a:ext cx="0" cy="486720"/>
            </a:xfrm>
            <a:prstGeom prst="line">
              <a:avLst/>
            </a:prstGeom>
            <a:ln w="19080">
              <a:solidFill>
                <a:srgbClr val="008ac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"/>
            <p:cNvSpPr/>
            <p:nvPr/>
          </p:nvSpPr>
          <p:spPr>
            <a:xfrm>
              <a:off x="4425120" y="3958200"/>
              <a:ext cx="1730880" cy="0"/>
            </a:xfrm>
            <a:prstGeom prst="line">
              <a:avLst/>
            </a:prstGeom>
            <a:ln w="19080">
              <a:solidFill>
                <a:srgbClr val="800080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"/>
            <p:cNvSpPr/>
            <p:nvPr/>
          </p:nvSpPr>
          <p:spPr>
            <a:xfrm>
              <a:off x="6134040" y="3958200"/>
              <a:ext cx="1157400" cy="0"/>
            </a:xfrm>
            <a:prstGeom prst="line">
              <a:avLst/>
            </a:prstGeom>
            <a:ln w="19080">
              <a:solidFill>
                <a:srgbClr val="800080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"/>
            <p:cNvSpPr/>
            <p:nvPr/>
          </p:nvSpPr>
          <p:spPr>
            <a:xfrm>
              <a:off x="7280640" y="3958200"/>
              <a:ext cx="767880" cy="0"/>
            </a:xfrm>
            <a:prstGeom prst="line">
              <a:avLst/>
            </a:prstGeom>
            <a:ln w="19080">
              <a:solidFill>
                <a:srgbClr val="800080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"/>
            <p:cNvSpPr txBox="1"/>
            <p:nvPr/>
          </p:nvSpPr>
          <p:spPr>
            <a:xfrm>
              <a:off x="5074200" y="3914640"/>
              <a:ext cx="595080" cy="487080"/>
            </a:xfrm>
            <a:prstGeom prst="rect">
              <a:avLst/>
            </a:prstGeom>
            <a:noFill/>
            <a:ln w="18000">
              <a:noFill/>
            </a:ln>
          </p:spPr>
          <p:txBody>
            <a:bodyPr lIns="36000" rIns="36000" tIns="36000" bIns="36000" anchor="ctr">
              <a:noAutofit/>
            </a:bodyPr>
            <a:p>
              <a:r>
                <a:rPr b="0" lang="de-AT" sz="3600" spc="-1" strike="noStrike">
                  <a:latin typeface="Comic Sans MS"/>
                </a:rPr>
                <a:t>1</a:t>
              </a:r>
              <a:endParaRPr b="0" lang="de-AT" sz="3600" spc="-1" strike="noStrike">
                <a:latin typeface="Comic Sans MS"/>
              </a:endParaRPr>
            </a:p>
          </p:txBody>
        </p:sp>
        <p:sp>
          <p:nvSpPr>
            <p:cNvPr id="206" name=""/>
            <p:cNvSpPr txBox="1"/>
            <p:nvPr/>
          </p:nvSpPr>
          <p:spPr>
            <a:xfrm>
              <a:off x="6566760" y="3914640"/>
              <a:ext cx="595080" cy="487080"/>
            </a:xfrm>
            <a:prstGeom prst="rect">
              <a:avLst/>
            </a:prstGeom>
            <a:noFill/>
            <a:ln w="18000">
              <a:noFill/>
            </a:ln>
          </p:spPr>
          <p:txBody>
            <a:bodyPr lIns="36000" rIns="36000" tIns="36000" bIns="36000" anchor="ctr">
              <a:noAutofit/>
            </a:bodyPr>
            <a:p>
              <a:r>
                <a:rPr b="0" lang="de-AT" sz="3600" spc="-1" strike="noStrike">
                  <a:latin typeface="Comic Sans MS"/>
                </a:rPr>
                <a:t>r</a:t>
              </a:r>
              <a:endParaRPr b="0" lang="de-AT" sz="3600" spc="-1" strike="noStrike">
                <a:latin typeface="Comic Sans MS"/>
              </a:endParaRPr>
            </a:p>
          </p:txBody>
        </p:sp>
        <p:sp>
          <p:nvSpPr>
            <p:cNvPr id="207" name=""/>
            <p:cNvSpPr/>
            <p:nvPr/>
          </p:nvSpPr>
          <p:spPr>
            <a:xfrm>
              <a:off x="8038080" y="3958200"/>
              <a:ext cx="497520" cy="0"/>
            </a:xfrm>
            <a:prstGeom prst="line">
              <a:avLst/>
            </a:prstGeom>
            <a:ln w="19080">
              <a:solidFill>
                <a:srgbClr val="800080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"/>
            <p:cNvSpPr/>
            <p:nvPr/>
          </p:nvSpPr>
          <p:spPr>
            <a:xfrm flipV="1">
              <a:off x="8535600" y="3482280"/>
              <a:ext cx="0" cy="324360"/>
            </a:xfrm>
            <a:prstGeom prst="line">
              <a:avLst/>
            </a:prstGeom>
            <a:ln w="19080">
              <a:solidFill>
                <a:srgbClr val="008ac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"/>
            <p:cNvSpPr txBox="1"/>
            <p:nvPr/>
          </p:nvSpPr>
          <p:spPr>
            <a:xfrm>
              <a:off x="7470360" y="3952440"/>
              <a:ext cx="594720" cy="487080"/>
            </a:xfrm>
            <a:prstGeom prst="rect">
              <a:avLst/>
            </a:prstGeom>
            <a:noFill/>
            <a:ln w="18000">
              <a:noFill/>
            </a:ln>
          </p:spPr>
          <p:txBody>
            <a:bodyPr lIns="36000" rIns="36000" tIns="36000" bIns="36000" anchor="ctr">
              <a:noAutofit/>
            </a:bodyPr>
            <a:p>
              <a:r>
                <a:rPr b="0" lang="de-AT" sz="3600" spc="-1" strike="noStrike">
                  <a:latin typeface="Comic Sans MS"/>
                </a:rPr>
                <a:t>r</a:t>
              </a:r>
              <a:r>
                <a:rPr b="0" lang="de-AT" sz="3600" spc="-1" strike="noStrike" baseline="33000">
                  <a:latin typeface="Comic Sans MS"/>
                </a:rPr>
                <a:t>2</a:t>
              </a:r>
              <a:endParaRPr b="0" lang="de-AT" sz="3600" spc="-1" strike="noStrike">
                <a:latin typeface="Comic Sans MS"/>
              </a:endParaRPr>
            </a:p>
          </p:txBody>
        </p:sp>
        <p:sp>
          <p:nvSpPr>
            <p:cNvPr id="210" name=""/>
            <p:cNvSpPr txBox="1"/>
            <p:nvPr/>
          </p:nvSpPr>
          <p:spPr>
            <a:xfrm>
              <a:off x="8054280" y="3952440"/>
              <a:ext cx="594720" cy="487080"/>
            </a:xfrm>
            <a:prstGeom prst="rect">
              <a:avLst/>
            </a:prstGeom>
            <a:noFill/>
            <a:ln w="18000">
              <a:noFill/>
            </a:ln>
          </p:spPr>
          <p:txBody>
            <a:bodyPr lIns="36000" rIns="36000" tIns="36000" bIns="36000" anchor="ctr">
              <a:noAutofit/>
            </a:bodyPr>
            <a:p>
              <a:r>
                <a:rPr b="0" lang="de-AT" sz="3600" spc="-1" strike="noStrike">
                  <a:latin typeface="Comic Sans MS"/>
                </a:rPr>
                <a:t>r</a:t>
              </a:r>
              <a:r>
                <a:rPr b="0" lang="de-AT" sz="3600" spc="-1" strike="noStrike" baseline="33000">
                  <a:latin typeface="Comic Sans MS"/>
                </a:rPr>
                <a:t>3</a:t>
              </a:r>
              <a:endParaRPr b="0" lang="de-AT" sz="3600" spc="-1" strike="noStrike">
                <a:latin typeface="Comic Sans MS"/>
              </a:endParaRPr>
            </a:p>
          </p:txBody>
        </p:sp>
        <p:sp>
          <p:nvSpPr>
            <p:cNvPr id="211" name=""/>
            <p:cNvSpPr/>
            <p:nvPr/>
          </p:nvSpPr>
          <p:spPr>
            <a:xfrm>
              <a:off x="4425120" y="2670840"/>
              <a:ext cx="1730880" cy="0"/>
            </a:xfrm>
            <a:prstGeom prst="line">
              <a:avLst/>
            </a:prstGeom>
            <a:ln w="19080">
              <a:solidFill>
                <a:srgbClr val="008ac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"/>
            <p:cNvSpPr txBox="1"/>
            <p:nvPr/>
          </p:nvSpPr>
          <p:spPr>
            <a:xfrm>
              <a:off x="4425120" y="2671200"/>
              <a:ext cx="595080" cy="487080"/>
            </a:xfrm>
            <a:prstGeom prst="rect">
              <a:avLst/>
            </a:prstGeom>
            <a:noFill/>
            <a:ln w="18000">
              <a:noFill/>
            </a:ln>
          </p:spPr>
          <p:txBody>
            <a:bodyPr lIns="36000" rIns="36000" tIns="36000" bIns="36000" anchor="ctr">
              <a:noAutofit/>
            </a:bodyPr>
            <a:p>
              <a:r>
                <a:rPr b="0" lang="de-AT" sz="3600" spc="-1" strike="noStrike">
                  <a:latin typeface="Comic Sans MS"/>
                </a:rPr>
                <a:t>d</a:t>
              </a:r>
              <a:endParaRPr b="0" lang="de-AT" sz="3600" spc="-1" strike="noStrike">
                <a:latin typeface="Comic Sans MS"/>
              </a:endParaRPr>
            </a:p>
          </p:txBody>
        </p:sp>
        <p:sp>
          <p:nvSpPr>
            <p:cNvPr id="213" name=""/>
            <p:cNvSpPr txBox="1"/>
            <p:nvPr/>
          </p:nvSpPr>
          <p:spPr>
            <a:xfrm>
              <a:off x="6144480" y="2167920"/>
              <a:ext cx="595800" cy="487080"/>
            </a:xfrm>
            <a:prstGeom prst="rect">
              <a:avLst/>
            </a:prstGeom>
            <a:noFill/>
            <a:ln w="18000">
              <a:noFill/>
            </a:ln>
          </p:spPr>
          <p:txBody>
            <a:bodyPr lIns="36000" rIns="36000" tIns="36000" bIns="36000" anchor="ctr">
              <a:noAutofit/>
            </a:bodyPr>
            <a:p>
              <a:r>
                <a:rPr b="0" lang="de-AT" sz="3600" spc="-1" strike="noStrike">
                  <a:latin typeface="Comic Sans MS"/>
                </a:rPr>
                <a:t>e</a:t>
              </a:r>
              <a:endParaRPr b="0" lang="de-AT" sz="3600" spc="-1" strike="noStrike">
                <a:latin typeface="Comic Sans MS"/>
              </a:endParaRPr>
            </a:p>
          </p:txBody>
        </p:sp>
        <p:sp>
          <p:nvSpPr>
            <p:cNvPr id="214" name=""/>
            <p:cNvSpPr/>
            <p:nvPr/>
          </p:nvSpPr>
          <p:spPr>
            <a:xfrm>
              <a:off x="4403880" y="2649600"/>
              <a:ext cx="53640" cy="54000"/>
            </a:xfrm>
            <a:prstGeom prst="ellipse">
              <a:avLst/>
            </a:prstGeom>
            <a:solidFill>
              <a:srgbClr val="ff0000"/>
            </a:solidFill>
            <a:ln w="1908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"/>
            <p:cNvSpPr/>
            <p:nvPr/>
          </p:nvSpPr>
          <p:spPr>
            <a:xfrm>
              <a:off x="6134760" y="2649960"/>
              <a:ext cx="54000" cy="53640"/>
            </a:xfrm>
            <a:prstGeom prst="ellipse">
              <a:avLst/>
            </a:prstGeom>
            <a:solidFill>
              <a:srgbClr val="ff0000"/>
            </a:solidFill>
            <a:ln w="1908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"/>
            <p:cNvSpPr/>
            <p:nvPr/>
          </p:nvSpPr>
          <p:spPr>
            <a:xfrm flipV="1">
              <a:off x="5977440" y="2643840"/>
              <a:ext cx="0" cy="1157400"/>
            </a:xfrm>
            <a:prstGeom prst="line">
              <a:avLst/>
            </a:prstGeom>
            <a:ln w="19080">
              <a:solidFill>
                <a:srgbClr val="800080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"/>
            <p:cNvSpPr txBox="1"/>
            <p:nvPr/>
          </p:nvSpPr>
          <p:spPr>
            <a:xfrm>
              <a:off x="5652720" y="3001320"/>
              <a:ext cx="595080" cy="486360"/>
            </a:xfrm>
            <a:prstGeom prst="rect">
              <a:avLst/>
            </a:prstGeom>
            <a:noFill/>
            <a:ln w="18000">
              <a:noFill/>
            </a:ln>
          </p:spPr>
          <p:txBody>
            <a:bodyPr lIns="36000" rIns="36000" tIns="36000" bIns="36000" anchor="ctr">
              <a:noAutofit/>
            </a:bodyPr>
            <a:p>
              <a:r>
                <a:rPr b="0" lang="de-AT" sz="3600" spc="-1" strike="noStrike">
                  <a:latin typeface="Comic Sans MS"/>
                </a:rPr>
                <a:t>r</a:t>
              </a:r>
              <a:endParaRPr b="0" lang="de-AT" sz="3600" spc="-1" strike="noStrike">
                <a:latin typeface="Comic Sans MS"/>
              </a:endParaRPr>
            </a:p>
          </p:txBody>
        </p:sp>
        <p:sp>
          <p:nvSpPr>
            <p:cNvPr id="218" name=""/>
            <p:cNvSpPr/>
            <p:nvPr/>
          </p:nvSpPr>
          <p:spPr>
            <a:xfrm flipV="1">
              <a:off x="4311360" y="2076120"/>
              <a:ext cx="0" cy="1730880"/>
            </a:xfrm>
            <a:prstGeom prst="line">
              <a:avLst/>
            </a:prstGeom>
            <a:ln w="19080">
              <a:solidFill>
                <a:srgbClr val="800080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"/>
            <p:cNvSpPr txBox="1"/>
            <p:nvPr/>
          </p:nvSpPr>
          <p:spPr>
            <a:xfrm>
              <a:off x="3960000" y="2746440"/>
              <a:ext cx="594720" cy="487080"/>
            </a:xfrm>
            <a:prstGeom prst="rect">
              <a:avLst/>
            </a:prstGeom>
            <a:noFill/>
            <a:ln w="18000">
              <a:noFill/>
            </a:ln>
          </p:spPr>
          <p:txBody>
            <a:bodyPr lIns="36000" rIns="36000" tIns="36000" bIns="36000" anchor="ctr">
              <a:noAutofit/>
            </a:bodyPr>
            <a:p>
              <a:r>
                <a:rPr b="0" lang="de-AT" sz="3600" spc="-1" strike="noStrike">
                  <a:latin typeface="Comic Sans MS"/>
                </a:rPr>
                <a:t>1</a:t>
              </a:r>
              <a:endParaRPr b="0" lang="de-AT" sz="3600" spc="-1" strike="noStrike">
                <a:latin typeface="Comic Sans MS"/>
              </a:endParaRPr>
            </a:p>
          </p:txBody>
        </p:sp>
        <p:sp>
          <p:nvSpPr>
            <p:cNvPr id="220" name=""/>
            <p:cNvSpPr/>
            <p:nvPr/>
          </p:nvSpPr>
          <p:spPr>
            <a:xfrm flipV="1">
              <a:off x="7188840" y="3033360"/>
              <a:ext cx="0" cy="767880"/>
            </a:xfrm>
            <a:prstGeom prst="line">
              <a:avLst/>
            </a:prstGeom>
            <a:ln w="19080">
              <a:solidFill>
                <a:srgbClr val="800080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"/>
            <p:cNvSpPr txBox="1"/>
            <p:nvPr/>
          </p:nvSpPr>
          <p:spPr>
            <a:xfrm>
              <a:off x="6740280" y="3189960"/>
              <a:ext cx="594360" cy="487080"/>
            </a:xfrm>
            <a:prstGeom prst="rect">
              <a:avLst/>
            </a:prstGeom>
            <a:noFill/>
            <a:ln w="18000">
              <a:noFill/>
            </a:ln>
          </p:spPr>
          <p:txBody>
            <a:bodyPr lIns="36000" rIns="36000" tIns="36000" bIns="36000" anchor="ctr">
              <a:noAutofit/>
            </a:bodyPr>
            <a:p>
              <a:r>
                <a:rPr b="0" lang="de-AT" sz="3600" spc="-1" strike="noStrike">
                  <a:latin typeface="Comic Sans MS"/>
                </a:rPr>
                <a:t>r</a:t>
              </a:r>
              <a:r>
                <a:rPr b="0" lang="de-AT" sz="3600" spc="-1" strike="noStrike" baseline="33000">
                  <a:latin typeface="Comic Sans MS"/>
                </a:rPr>
                <a:t>2</a:t>
              </a:r>
              <a:endParaRPr b="0" lang="de-AT" sz="3600" spc="-1" strike="noStrike">
                <a:latin typeface="Comic Sans MS"/>
              </a:endParaRPr>
            </a:p>
          </p:txBody>
        </p:sp>
        <p:sp>
          <p:nvSpPr>
            <p:cNvPr id="222" name=""/>
            <p:cNvSpPr/>
            <p:nvPr/>
          </p:nvSpPr>
          <p:spPr>
            <a:xfrm flipH="1" flipV="1">
              <a:off x="4543920" y="2076120"/>
              <a:ext cx="5400" cy="600480"/>
            </a:xfrm>
            <a:prstGeom prst="line">
              <a:avLst/>
            </a:prstGeom>
            <a:ln w="19080">
              <a:solidFill>
                <a:srgbClr val="800080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"/>
            <p:cNvSpPr txBox="1"/>
            <p:nvPr/>
          </p:nvSpPr>
          <p:spPr>
            <a:xfrm>
              <a:off x="4609080" y="2173320"/>
              <a:ext cx="594360" cy="486720"/>
            </a:xfrm>
            <a:prstGeom prst="rect">
              <a:avLst/>
            </a:prstGeom>
            <a:noFill/>
            <a:ln w="18000">
              <a:noFill/>
            </a:ln>
          </p:spPr>
          <p:txBody>
            <a:bodyPr lIns="36000" rIns="36000" tIns="36000" bIns="36000" anchor="ctr">
              <a:noAutofit/>
            </a:bodyPr>
            <a:p>
              <a:r>
                <a:rPr b="0" lang="de-AT" sz="2600" spc="-1" strike="noStrike">
                  <a:latin typeface="Comic Sans MS"/>
                </a:rPr>
                <a:t>1-r</a:t>
              </a:r>
              <a:endParaRPr b="0" lang="de-AT" sz="2600" spc="-1" strike="noStrike">
                <a:latin typeface="Comic Sans MS"/>
              </a:endParaRPr>
            </a:p>
          </p:txBody>
        </p:sp>
      </p:grpSp>
      <p:sp>
        <p:nvSpPr>
          <p:cNvPr id="224" name=""/>
          <p:cNvSpPr txBox="1"/>
          <p:nvPr/>
        </p:nvSpPr>
        <p:spPr>
          <a:xfrm>
            <a:off x="360000" y="4814280"/>
            <a:ext cx="5580000" cy="461160"/>
          </a:xfrm>
          <a:prstGeom prst="rect">
            <a:avLst/>
          </a:prstGeom>
          <a:noFill/>
          <a:ln w="18000">
            <a:noFill/>
          </a:ln>
        </p:spPr>
        <p:txBody>
          <a:bodyPr lIns="36000" rIns="36000" tIns="36000" bIns="36000" anchor="ctr">
            <a:noAutofit/>
          </a:bodyPr>
          <a:p>
            <a:r>
              <a:rPr b="0" lang="zh-CN" sz="2200" spc="-1" strike="noStrike">
                <a:latin typeface="Comic Sans MS"/>
              </a:rPr>
              <a:t>資料來源：資料出處</a:t>
            </a:r>
            <a:r>
              <a:rPr b="0" lang="de-AT" sz="2200" spc="-1" strike="noStrike">
                <a:latin typeface="Comic Sans MS"/>
              </a:rPr>
              <a:t>[1], P.292~293</a:t>
            </a:r>
            <a:endParaRPr b="0" lang="de-AT" sz="2200" spc="-1" strike="noStrike">
              <a:latin typeface="Comic Sans MS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zh-CN" sz="4500" spc="-1" strike="noStrike">
                <a:solidFill>
                  <a:srgbClr val="ffffff"/>
                </a:solidFill>
                <a:latin typeface="Comic Sans MS"/>
              </a:rPr>
              <a:t>資料出處</a:t>
            </a:r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226" name=""/>
          <p:cNvSpPr txBox="1"/>
          <p:nvPr/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68000" indent="-468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Comic Sans MS"/>
              </a:rPr>
              <a:t>[1]</a:t>
            </a:r>
            <a:r>
              <a:rPr b="0" lang="zh-CN" sz="2400" spc="-1" strike="noStrike">
                <a:latin typeface="Comic Sans MS"/>
              </a:rPr>
              <a:t>斯坦</a:t>
            </a:r>
            <a:r>
              <a:rPr b="0" lang="de-AT" sz="2400" spc="-1" strike="noStrike">
                <a:latin typeface="Comic Sans MS"/>
              </a:rPr>
              <a:t>(Sherman K. Stein)</a:t>
            </a:r>
            <a:r>
              <a:rPr b="0" lang="zh-CN" sz="2400" spc="-1" strike="noStrike">
                <a:latin typeface="Comic Sans MS"/>
              </a:rPr>
              <a:t>，《幹嘛學數學？》，</a:t>
            </a:r>
            <a:br/>
            <a:r>
              <a:rPr b="0" lang="zh-CN" sz="2400" spc="-1" strike="noStrike">
                <a:latin typeface="Comic Sans MS"/>
              </a:rPr>
              <a:t>葉偉文譯，天下遠見出版，臺北</a:t>
            </a:r>
            <a:r>
              <a:rPr b="0" lang="de-AT" sz="2400" spc="-1" strike="noStrike">
                <a:latin typeface="Comic Sans MS"/>
              </a:rPr>
              <a:t>, 1999</a:t>
            </a:r>
            <a:r>
              <a:rPr b="0" lang="zh-CN" sz="2400" spc="-1" strike="noStrike">
                <a:latin typeface="Comic Sans MS"/>
              </a:rPr>
              <a:t>。</a:t>
            </a:r>
            <a:endParaRPr b="0" lang="de-AT" sz="2400" spc="-1" strike="noStrike">
              <a:latin typeface="Comic Sans MS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Application>LibreOffice/7.1.6.2$Windows_X86_64 LibreOffice_project/0e133318fcee89abacd6a7d077e292f1145735c3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2023-07-17T13:17:23Z</dcterms:created>
  <dc:creator/>
  <dc:description/>
  <dc:language>zh-TW</dc:language>
  <cp:lastModifiedBy/>
  <dcterms:modified xsi:type="dcterms:W3CDTF">2023-08-04T14:04:52Z</dcterms:modified>
  <cp:revision>22</cp:revision>
  <dc:subject/>
  <dc:title>簡報範本</dc:title>
</cp:coreProperties>
</file>