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  <p:sldId id="990" r:id="rId47"/>
    <p:sldId id="992" r:id="rId48"/>
    <p:sldId id="993" r:id="rId49"/>
    <p:sldId id="994" r:id="rId50"/>
    <p:sldId id="991" r:id="rId51"/>
    <p:sldId id="798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882" r:id="rId61"/>
    <p:sldId id="950" r:id="rId62"/>
    <p:sldId id="884" r:id="rId63"/>
    <p:sldId id="478" r:id="rId64"/>
    <p:sldId id="1003" r:id="rId65"/>
    <p:sldId id="1004" r:id="rId66"/>
    <p:sldId id="1005" r:id="rId67"/>
    <p:sldId id="953" r:id="rId68"/>
    <p:sldId id="853" r:id="rId69"/>
    <p:sldId id="1008" r:id="rId70"/>
    <p:sldId id="1009" r:id="rId71"/>
    <p:sldId id="1010" r:id="rId72"/>
    <p:sldId id="1011" r:id="rId73"/>
    <p:sldId id="1012" r:id="rId74"/>
    <p:sldId id="1013" r:id="rId75"/>
    <p:sldId id="1014" r:id="rId76"/>
    <p:sldId id="1015" r:id="rId77"/>
  </p:sldIdLst>
  <p:sldSz cx="9144000" cy="6858000" type="screen4x3"/>
  <p:notesSz cx="6858000" cy="9144000"/>
  <p:custDataLst>
    <p:tags r:id="rId7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76" d="100"/>
          <a:sy n="76" d="100"/>
        </p:scale>
        <p:origin x="12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2025/05/31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6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178"/>
              </p:ext>
            </p:extLst>
          </p:nvPr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feels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1731"/>
              </p:ext>
            </p:extLst>
          </p:nvPr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2419"/>
              </p:ext>
            </p:extLst>
          </p:nvPr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536"/>
              </p:ext>
            </p:extLst>
          </p:nvPr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7459"/>
              </p:ext>
            </p:extLst>
          </p:nvPr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047"/>
              </p:ext>
            </p:extLst>
          </p:nvPr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68182"/>
              </p:ext>
            </p:extLst>
          </p:nvPr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002"/>
              </p:ext>
            </p:extLst>
          </p:nvPr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7067"/>
              </p:ext>
            </p:extLst>
          </p:nvPr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5232"/>
              </p:ext>
            </p:extLst>
          </p:nvPr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「感官動詞」是用來表達透過身體五官感覺到某人事物的動作的動詞。有「三看（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6364"/>
              </p:ext>
            </p:extLst>
          </p:nvPr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3022"/>
              </p:ext>
            </p:extLst>
          </p:nvPr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44"/>
              </p:ext>
            </p:extLst>
          </p:nvPr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3690"/>
              </p:ext>
            </p:extLst>
          </p:nvPr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61"/>
              </p:ext>
            </p:extLst>
          </p:nvPr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50BF46D-917E-0775-1265-50BE479EB9D2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F023A-D417-B0CB-ABE9-FA179BD816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A11EA3E9-7A06-194B-2F98-F1BAF743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為對等連接詞，表「不僅</a:t>
            </a:r>
            <a:r>
              <a:rPr lang="zh-TW" altLang="zh-TW" sz="36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而且</a:t>
            </a:r>
            <a:r>
              <a:rPr lang="zh-TW" altLang="zh-TW" sz="3600" dirty="0">
                <a:latin typeface="+mn-ea"/>
                <a:cs typeface="Arial" panose="020B0604020202020204" pitchFamily="34" charset="0"/>
              </a:rPr>
              <a:t>……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用法：後面須連接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相同詞性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的字、詞、片語和句子，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also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可省略不加。連接兩個主詞時，動詞必須根據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後面的主詞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做變化，因為就句意而言，這個名詞是較被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的一個。</a:t>
            </a: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D42576-72B6-F360-8B23-8AB71896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52E854-4576-2F9E-2574-DD258FE9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0D9E1A-CF82-6F41-89F9-DEA63E05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85659F-FEDE-DF10-4DA9-763BA18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223900-FE3A-4A28-A239-0121BE2CB8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B56D38D-B6A6-497E-F8A0-640B24394B54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C73A3-42F6-81DD-BBA8-39C71E3BE2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7AD6F3C-639F-8E6F-EE1B-2014A42A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student.</a:t>
            </a: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（不只我，還有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是學生。）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4850" indent="-19748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連接兩個主詞時，其後的動詞單複數依第二個主詞的單複數來判斷</a:t>
            </a:r>
          </a:p>
        </p:txBody>
      </p:sp>
      <p:pic>
        <p:nvPicPr>
          <p:cNvPr id="481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C30111-8FE2-BA28-CDBC-0D9DB2E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1A18F7-AE2B-6B2E-4F57-A5D2BD26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6A0424-F70C-A107-A02F-CB29D9D1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9F6092-C0E1-FED1-3302-9F5C034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D12E15-8E92-4625-BD53-E779E2E0AE6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8F9D0-F8FC-C304-B1D8-AF789188E4C6}"/>
              </a:ext>
            </a:extLst>
          </p:cNvPr>
          <p:cNvSpPr/>
          <p:nvPr/>
        </p:nvSpPr>
        <p:spPr>
          <a:xfrm>
            <a:off x="6804025" y="1982788"/>
            <a:ext cx="369888" cy="619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EDA03D-0728-C5A1-6567-903722184B09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97BCA0-1804-90B9-2C03-49C887E2EC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5DE96360-A910-1B4D-D54D-BD4E40F9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連接兩個動詞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mom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went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shopping but (also)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lunch with her friend today.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（我媽媽今天不僅去購物，還和她朋友共進午餐。）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連接動詞時，時態須一致</a:t>
            </a:r>
          </a:p>
        </p:txBody>
      </p:sp>
      <p:pic>
        <p:nvPicPr>
          <p:cNvPr id="49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1CCFF2-F679-8D5F-9E54-EA3D4D32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1777C3-F26F-8D42-EAF4-5FF26B8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F6B0AE-BB7C-29C7-F723-288E3E9B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2E257B-D4F2-4054-31E9-C456F62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9C2657-1755-4DA5-BEB7-B08838D58F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BA7D1A0-8AB3-E620-527E-6C93E619E0F1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31030-7D05-D972-F8F0-8877FAA35F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DF8ABB2-5676-AABB-36F7-689BAC02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連接兩個受詞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enjoyed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meal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talk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with her family.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不但很享受那頓餐點，還很享受跟她家人聊天。）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not only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後接的同為名詞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66726-98F6-FB49-9084-02A78CB9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A0C2C-D16B-C848-C931-47E8AA66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5ED2585-9A5C-DCB4-1218-14C4EE56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0989CA-B783-41B2-D595-5498C6B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62460A-AA3E-48EA-AE63-0752B808414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697"/>
              </p:ext>
            </p:extLst>
          </p:nvPr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原形動詞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」用來強調「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事實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群組 1">
            <a:extLst>
              <a:ext uri="{FF2B5EF4-FFF2-40B4-BE49-F238E27FC236}">
                <a16:creationId xmlns:a16="http://schemas.microsoft.com/office/drawing/2014/main" id="{0E9F6CC3-DDCF-D36A-E8D5-AABBE20454C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E146154D-F5E1-0598-3103-64528FD996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Jay Chou can sing. Jay Chou can write songs, too.</a:t>
              </a: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You look beautiful. Your sister looks beautiful, too.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2BD9CC4-EE82-496A-B85B-B29E90EE9444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8C1043E-AB9C-47F2-D1B8-8C885582C7F4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EA47CFD-2A02-D770-1DEC-FF2F50C4839E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3378568-8C50-137C-E097-F9DF754B128D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49DC82-5DE2-FB06-F4EB-69EAAFA4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Chou can not only sing but also write songs.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452E25-D5E0-9437-6025-EDABAEC3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87925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you but also your sister looks beautiful.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文字方塊 5">
            <a:extLst>
              <a:ext uri="{FF2B5EF4-FFF2-40B4-BE49-F238E27FC236}">
                <a16:creationId xmlns:a16="http://schemas.microsoft.com/office/drawing/2014/main" id="{16018D4D-C054-06BB-F14D-1255DF5F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4025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not only… but also…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 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CF73CA-9D61-108E-77ED-55F2F49BFB6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512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C7036E-9276-8F31-0BB3-5965D72D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4EF3F-8772-836E-4E26-2D88D59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F3B89E-3BD7-AC90-0636-D6CB4CF4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72F84A-70E5-326D-3FA2-ECCB6075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C76308-B8C5-49BB-BA2A-62DFEFE11F8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3C2CA10-AEC2-3507-2F5E-4A742CD7143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Janice: Did you hear Roman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loudly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ast night?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Annie: Yes. He got a gift from his parents. He was very happy.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sang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sings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6F7C27-52A1-B4A2-339C-DDF71B14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9A83B-88A0-3487-E61B-9293CC718C2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27922AF4-266A-B1BC-C5BF-784039FB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DE968B-F966-0DB3-0851-9D3FE59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9B4196-2D36-2D76-33DC-CD15AF1B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826D71-0EF1-7EE8-4999-780D98D6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49AA93-5936-5083-6811-82649906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06CA1B-27D1-4063-99B8-D0D857EC06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665A68F-BB7D-10C4-20C7-6637ABC62F3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Gary is listening to his English teacher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story about Thanksgiving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to tell	(B) to telling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told	(D) telling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Bella heard someone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 name and turned around.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calling	(B) call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calls	(D) to call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E994A2-144D-05FE-2E97-35153899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A0542-0F5B-702A-2B7E-667AE0E0C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66E7E4D4-2971-698F-B914-7BAD013B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B21228-B3F1-2E8D-E6FB-42481483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22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426B0-83CC-AD16-F4F9-C8BACE6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D87EC7-9999-06C2-5394-18771BC9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8A1D7C-D3A6-C4B1-1E08-DE17317B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914295-3CBD-3677-53CC-5EB8F73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B0A024-96CD-489D-9D4E-3F28403D54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77779F4-A64B-C06A-9796-B391CC969B6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John’s parents won’t be home for a week. He has to take care of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ABDC8B-F8AA-5AB1-8329-CB1FE1C2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EB3CD-A1E8-BDF7-35EA-C806D85692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D1BA88CD-FCD2-BE4B-1538-0702886E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72F8E8-D7BD-3CDC-9737-6CADE0A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47AEEA-3918-3098-9063-89D31953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B3E676-791B-F58F-5694-9E4710EB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5A0BB-5D10-5D7D-BA51-A67AA8C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57A6F-F037-425E-8230-49A8FB8A77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B744FA3-04D4-8AE7-265A-CEA24911E37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584575" indent="-3560763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Gibson: I saw Nelson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night. How strange!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Lynn: Maybe he just needs to take a rest. He works too hard every day.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talking to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talked to herself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talking to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talks to himself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CC4958-C495-28ED-5AE5-F59F4B0F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2C342E-E423-88E0-BEB3-5863DFB1944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6">
            <a:extLst>
              <a:ext uri="{FF2B5EF4-FFF2-40B4-BE49-F238E27FC236}">
                <a16:creationId xmlns:a16="http://schemas.microsoft.com/office/drawing/2014/main" id="{19D7BD4B-14FC-EB19-B81C-0C92B4EE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0E93D9-6F80-1750-C5CF-60A618EA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74CEC9-B275-A02D-B55E-7753EEF3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D6BB75-865F-B153-B73E-F70769F2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E2779F-DB79-3CD2-701E-CE6F7525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97F666-63BA-460F-87A6-1C7B5E6F98C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ABA71B6-F49A-1A31-0D10-67F9DEA3777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Teresa prepared for the party well. We all enjoyed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ourselves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78C3EF-0CB9-CB1B-6A63-D00FF166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AF654-647C-ACFF-451C-F45862481C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6">
            <a:extLst>
              <a:ext uri="{FF2B5EF4-FFF2-40B4-BE49-F238E27FC236}">
                <a16:creationId xmlns:a16="http://schemas.microsoft.com/office/drawing/2014/main" id="{10255DF3-CB85-7055-9372-37635878B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EBDEDE-7BAA-E309-34A8-B0DD515C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5AAFE8-B42B-D285-0BAC-EBDF1746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834FE7F-396A-0E00-EA54-D4C38D9D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F07FAB-A87C-6026-E31E-774411C3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F3126D-AEFF-48A1-99CC-EA10C26D96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2328F6C-F3A9-B49B-90CC-E0E83AE1FA2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princess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（公主）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saw a frog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（青蛙）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 of the pond when she was in the park.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jump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jumping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B98CE-FD7E-205B-3B45-8CA67EC7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7E30A-B001-5956-4F20-5F21B4E9A02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1" name="文字方塊 6">
            <a:extLst>
              <a:ext uri="{FF2B5EF4-FFF2-40B4-BE49-F238E27FC236}">
                <a16:creationId xmlns:a16="http://schemas.microsoft.com/office/drawing/2014/main" id="{B38FC17E-0E51-B636-FC30-B8753C13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73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39FB78-7B6C-57FE-5CF8-526F1707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B14208-DDC2-B6D6-89F8-0A67C5C5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8B62505-E75E-CA1F-1C62-08AEE36D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6237D6-A7C2-BA7E-C6D6-76CD3D03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D0A88E-1BD5-46CA-88B5-4F069FDC00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F8695C5-FC5C-97B0-D9A8-1834ACCDC7C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Frank’s wife died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（死亡）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many years ago. He has to take care of his children by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E240AE-4838-FF8A-0B43-BC61D114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41B29-7D0C-6910-FEB4-FE0C9191081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5" name="文字方塊 6">
            <a:extLst>
              <a:ext uri="{FF2B5EF4-FFF2-40B4-BE49-F238E27FC236}">
                <a16:creationId xmlns:a16="http://schemas.microsoft.com/office/drawing/2014/main" id="{BB3B6ECA-D5D2-C44E-215A-8A9A37C1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83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B04E9-F90B-95B0-3DE7-940A2417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333412-CB02-22FA-DC6E-C6987B26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9F31B1F-4BC6-E73F-8191-BAC6D3C7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6AE3D2-507D-1DA6-E1BE-D6818D22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209C17C-2DBD-4652-BC85-C00C82C29D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D443368-08A0-B91D-1E26-8D17058F9D5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Welcome to my house, George and Mary.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C6916A-80A9-4712-C860-946342D2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18" y="1351756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1DD752-0830-FB59-89F1-284561CF53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9399" name="文字方塊 6">
            <a:extLst>
              <a:ext uri="{FF2B5EF4-FFF2-40B4-BE49-F238E27FC236}">
                <a16:creationId xmlns:a16="http://schemas.microsoft.com/office/drawing/2014/main" id="{33B768A4-7C76-E074-EED2-DFBD955F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4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725059-B6DF-3462-3B61-6B43387E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8A9A04-33C3-BD51-EACD-7A687CB3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00D7AC-BCC0-96AF-E6F3-B4396893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3B4BDF-D659-15F7-E2FF-EBCA6A25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48C904-BE22-4911-A9EE-9BEFDA3CFB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184237F-602F-85F7-E1CD-8CD857CC51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you but also John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wrong.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am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were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7FF2E8-5849-60C3-1878-026471F6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41A7B-DBF7-8321-56E5-2BED7C327AB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3FE35DE6-3411-2327-6600-7D76CF0B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BD7223-158B-61AF-2182-A69B6125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049AC4-D0EA-1E17-42C6-1D2C4035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73DD8E-DFE5-DCFA-105F-9033D9EC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D68981-441E-DD75-6F9F-9534A5AC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90E7BE-0B88-497B-80DE-5E59A816D0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8295"/>
              </p:ext>
            </p:extLst>
          </p:nvPr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」用來強調「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動作進行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F081264D-DAA8-1765-5185-C97D4C0B43A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0B90AED3-B7F9-BBE0-4279-3BEC2F6C64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Robert listened to his favorite singer on the radio.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（加入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sing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並改寫句子）</a:t>
              </a:r>
              <a:endParaRPr lang="en-US" altLang="zh-TW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Greg felt it. </a:t>
              </a:r>
              <a:b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window was shaking.</a:t>
              </a:r>
              <a:r>
                <a:rPr lang="zh-TW" altLang="zh-TW" sz="2800" dirty="0">
                  <a:latin typeface="Arial" charset="0"/>
                  <a:ea typeface="微軟正黑體" pitchFamily="34" charset="-120"/>
                </a:rPr>
                <a:t>（合併句子）</a:t>
              </a:r>
              <a:endParaRPr lang="en-US" altLang="zh-TW" sz="30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FC70074-BC15-21E2-C8F6-A8E50C578605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B168D63-FBB5-59DB-1997-4069D7932AB0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BF72863-AEC1-74C7-68BB-8F8C32491637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3F52A66-C6D8-47EF-0EAF-27D856011143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F58D3D-8766-D034-2BD9-B50BB847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listened to his favorite singer sing / singing on the radio.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196ADA-9E44-A639-83FC-D9877F64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4987925"/>
            <a:ext cx="766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 felt the window shake / shaking.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9D49D3-7567-DD1E-7811-97099B0FEB0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8" name="文字方塊 5">
            <a:extLst>
              <a:ext uri="{FF2B5EF4-FFF2-40B4-BE49-F238E27FC236}">
                <a16:creationId xmlns:a16="http://schemas.microsoft.com/office/drawing/2014/main" id="{FFA050A3-DAD3-EEE2-8C11-440FDE4A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4313874E-3B2A-5F3B-80D9-32F546EDE52F}"/>
              </a:ext>
            </a:extLst>
          </p:cNvPr>
          <p:cNvSpPr/>
          <p:nvPr/>
        </p:nvSpPr>
        <p:spPr>
          <a:xfrm>
            <a:off x="933450" y="4089400"/>
            <a:ext cx="179388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3420E-A5D1-7C8A-4167-E1BED2DC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20494F-CFEB-BAC6-4C31-362F2609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09868F-E052-3126-66AC-A62DA07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CFAE90-285C-04BD-3C59-F3F63876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27F6DF-B631-44FC-A73F-CE2A4FA586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258F63DE-5831-7A53-F5EE-8807F2D79E0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56150"/>
            <a:chOff x="579438" y="1430338"/>
            <a:chExt cx="8277225" cy="4757373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9BFA574E-03B0-06A1-2952-D40B2F4FDA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talked / Justin / himself / night. / to / last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（句子重組）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Julia and Beth / make / the card / by / they / yesterday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（完成句子）</a:t>
              </a:r>
              <a:endPara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8C330BE-0DDC-AEAF-6510-9E79053E0B86}"/>
                </a:ext>
              </a:extLst>
            </p:cNvPr>
            <p:cNvCxnSpPr/>
            <p:nvPr/>
          </p:nvCxnSpPr>
          <p:spPr bwMode="auto">
            <a:xfrm>
              <a:off x="1116013" y="320720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A8A9CB2-0073-1B0F-97A0-5954FE8100C9}"/>
                </a:ext>
              </a:extLst>
            </p:cNvPr>
            <p:cNvCxnSpPr/>
            <p:nvPr/>
          </p:nvCxnSpPr>
          <p:spPr bwMode="auto">
            <a:xfrm>
              <a:off x="1108076" y="377409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EFCFCF0-BAFD-A9F9-87C9-6953D1C69FAB}"/>
                </a:ext>
              </a:extLst>
            </p:cNvPr>
            <p:cNvCxnSpPr/>
            <p:nvPr/>
          </p:nvCxnSpPr>
          <p:spPr bwMode="auto">
            <a:xfrm>
              <a:off x="1108076" y="564464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ED8CEA4-9DEB-3A55-4D05-53A2A5C4B608}"/>
                </a:ext>
              </a:extLst>
            </p:cNvPr>
            <p:cNvCxnSpPr/>
            <p:nvPr/>
          </p:nvCxnSpPr>
          <p:spPr bwMode="auto">
            <a:xfrm>
              <a:off x="1116013" y="618771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06F0A2-3A9D-967D-B88C-6C03D2B5F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Justin talked to himself last night.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7DC1E-99DA-9ACE-4E94-8194869B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016500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 and Beth made the card by themselves yesterday.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729D16-FF68-A0BF-8153-FFC1034117D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2" name="文字方塊 5">
            <a:extLst>
              <a:ext uri="{FF2B5EF4-FFF2-40B4-BE49-F238E27FC236}">
                <a16:creationId xmlns:a16="http://schemas.microsoft.com/office/drawing/2014/main" id="{06DBD7FB-298C-7345-5337-C9F3C3BF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DFDFDF-D05F-FAE2-9179-FB362CEC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C4DE9B-2E62-4302-34F3-29E48D0C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FB3420E-FFEC-BEFD-43AA-F59F8D9D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03694B-8A83-AF68-A3A3-1D22DA4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F8081-E719-4E76-A7C1-2DBD733E0F1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群組 1">
            <a:extLst>
              <a:ext uri="{FF2B5EF4-FFF2-40B4-BE49-F238E27FC236}">
                <a16:creationId xmlns:a16="http://schemas.microsoft.com/office/drawing/2014/main" id="{07A6CE8D-03EC-4D7C-ED95-33648F13CAD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43900" cy="3389312"/>
            <a:chOff x="579438" y="1430338"/>
            <a:chExt cx="8343423" cy="3388262"/>
          </a:xfrm>
        </p:grpSpPr>
        <p:sp>
          <p:nvSpPr>
            <p:cNvPr id="72712" name="內容版面配置區 2">
              <a:extLst>
                <a:ext uri="{FF2B5EF4-FFF2-40B4-BE49-F238E27FC236}">
                  <a16:creationId xmlns:a16="http://schemas.microsoft.com/office/drawing/2014/main" id="{7D798010-0F63-4323-10D2-32F336D0A2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263" cy="169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5.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Tim likes the tennis player. 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　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Ellen likes the tennis player, too.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en-US" altLang="zh-TW" dirty="0">
                  <a:latin typeface="Arial" charset="0"/>
                  <a:ea typeface="微軟正黑體" pitchFamily="34" charset="-120"/>
                </a:rPr>
                <a:t>  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（用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not only… but also…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合併句子）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12D332BB-7267-4B1E-3ACE-18B223C01335}"/>
                </a:ext>
              </a:extLst>
            </p:cNvPr>
            <p:cNvCxnSpPr/>
            <p:nvPr/>
          </p:nvCxnSpPr>
          <p:spPr bwMode="auto">
            <a:xfrm>
              <a:off x="1136619" y="373943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A706DE4-A64C-8CB1-525B-F8F0CA9EAB33}"/>
                </a:ext>
              </a:extLst>
            </p:cNvPr>
            <p:cNvCxnSpPr/>
            <p:nvPr/>
          </p:nvCxnSpPr>
          <p:spPr bwMode="auto">
            <a:xfrm>
              <a:off x="1136619" y="4291713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A8B1951-FAD6-EEB2-930E-842F4DB23B1F}"/>
                </a:ext>
              </a:extLst>
            </p:cNvPr>
            <p:cNvCxnSpPr/>
            <p:nvPr/>
          </p:nvCxnSpPr>
          <p:spPr bwMode="auto">
            <a:xfrm>
              <a:off x="1146144" y="481860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86E6-41A7-8CCB-CD5B-FE89A4D7C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3108325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Tim but also Ellen likes the tennis player.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9604AA-F4E5-A70C-513B-D9D8E208B3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5">
            <a:extLst>
              <a:ext uri="{FF2B5EF4-FFF2-40B4-BE49-F238E27FC236}">
                <a16:creationId xmlns:a16="http://schemas.microsoft.com/office/drawing/2014/main" id="{CDF49B8A-6671-BA53-B274-C16DCD10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F69B106C-8AF0-0070-C6E7-015EEFA5003F}"/>
              </a:ext>
            </a:extLst>
          </p:cNvPr>
          <p:cNvSpPr/>
          <p:nvPr/>
        </p:nvSpPr>
        <p:spPr>
          <a:xfrm>
            <a:off x="904875" y="1689100"/>
            <a:ext cx="180975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34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8FCB51-D7F1-6960-591C-CC2C45E6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91DFD0-551E-365F-C963-70669CCE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52F6002-D774-FAC1-C5E9-5AD54D38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0CC7AA-28B5-77C7-C466-AEDDBD01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88120A-7FB1-47B4-8A1F-38846CF2675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724607B-B5D0-9586-287D-E47181159D37}"/>
              </a:ext>
            </a:extLst>
          </p:cNvPr>
          <p:cNvSpPr txBox="1">
            <a:spLocks/>
          </p:cNvSpPr>
          <p:nvPr/>
        </p:nvSpPr>
        <p:spPr bwMode="auto">
          <a:xfrm>
            <a:off x="136525" y="1244600"/>
            <a:ext cx="8380413" cy="452437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Joe DiMaggio was one of the most famous baseball players in American baseball history. He began his baseball career on the San Francisco Seals. However, he hurt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seriously when he was stepping out of a bus one day. Then the San Francisco Seals decided to trade him to the New York Yankees.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B3FCD-D793-CCEE-0D5B-6E545C93477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0" name="文字方塊 6">
            <a:extLst>
              <a:ext uri="{FF2B5EF4-FFF2-40B4-BE49-F238E27FC236}">
                <a16:creationId xmlns:a16="http://schemas.microsoft.com/office/drawing/2014/main" id="{1E840448-3B3D-13A7-AA60-2EB80A34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C5E410-3077-F8CD-102A-463B6315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3985D-8C27-6BDD-0743-975D4C2A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292B88-62A5-B03C-29AC-42D322FE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942EFF-C2AB-F140-CE12-2FAEBE4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DBB7CF-DC9C-4ECC-994A-637C7752737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B30216F-A2E8-4F53-A4F8-02A54A63EBE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3" name="文字方塊 6">
            <a:extLst>
              <a:ext uri="{FF2B5EF4-FFF2-40B4-BE49-F238E27FC236}">
                <a16:creationId xmlns:a16="http://schemas.microsoft.com/office/drawing/2014/main" id="{4EBA6782-D510-AC47-6A90-D4CE6F07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3F6700-6DA1-0BFB-E2C4-DFFA43DA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3EAA98-1246-0595-43B9-6F81D8C5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7604D5-218D-64C2-FC74-179FC67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DDB363-9F1E-4E08-894E-A94A47C4E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86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4B25E4A-B0CF-BF3D-1A31-D39E0066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0C41D93-D949-476D-69E3-5BCA487F8E95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Joe DiMaggio joined the New York Yankees, he already got back on his feet, and his fans were able to watch him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baseball in the games. During his years on the New York Yankees, Joe DiMaggio helped the team win nine championships.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fact, Joe DiMaggio was not only a famous player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star.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1E5CC-504D-FADA-3895-4CFB95E58D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37" name="文字方塊 6">
            <a:extLst>
              <a:ext uri="{FF2B5EF4-FFF2-40B4-BE49-F238E27FC236}">
                <a16:creationId xmlns:a16="http://schemas.microsoft.com/office/drawing/2014/main" id="{DAE33738-3C00-0E52-1549-7CBD698E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8DF9C7-E931-F047-8E1C-AD817B4A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995430-C315-1137-1DA4-6F0667E9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A55A91-75F0-6E07-CC96-627E6758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D0BC4C-6CF5-7E5C-987C-117EA18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8D9382-3E9B-4E38-B342-AB97A95652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9A7EA00-32AF-FC45-832C-CA976437C4C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07841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he married Marilyn Monroe, one of the most famous actresses of all time, in 1954, he made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the most famous baseball player in the world. Almost everyone around the world knew him. It wasn’t strange to see Joe DiMaggio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with Marilyn Monroe in the newspaper every day at that time.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53D592D-F3F9-525D-69B9-DECE6D68F9E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34544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Though Joe DiMaggio is dead, his story is surely one of the most famous in baseball history.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* American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美國的　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San Francisco Seals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舊金山海豹隊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New York Yankees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紐約洋基隊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8A57DB-5601-E7DB-D2EF-62F8C11DBB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2" name="文字方塊 6">
            <a:extLst>
              <a:ext uri="{FF2B5EF4-FFF2-40B4-BE49-F238E27FC236}">
                <a16:creationId xmlns:a16="http://schemas.microsoft.com/office/drawing/2014/main" id="{7E112BDE-5D90-50EB-4991-5C5167D8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C033F5-4378-896C-2F1E-5ECE1FAE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5EA68-C747-5A6C-5F4D-C5D09E9D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FC7BAA4-D906-D8E2-8EC0-A3AE66AC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65B20C-420A-2771-6D76-3415B9B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9D013-03BF-41BE-AD28-D3919816AE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C3FBC61-B1F5-178E-FD7C-E27523BC3FA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career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職業生涯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trade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交易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championship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冠軍　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marry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TW" sz="3600" dirty="0">
                <a:latin typeface="+mn-ea"/>
                <a:ea typeface="+mn-ea"/>
                <a:cs typeface="Times New Roman" pitchFamily="18" charset="0"/>
              </a:rPr>
              <a:t>……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結婚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雖然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9C374-8B92-6B1A-AC3E-E3D856DFB2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6" name="文字方塊 6">
            <a:extLst>
              <a:ext uri="{FF2B5EF4-FFF2-40B4-BE49-F238E27FC236}">
                <a16:creationId xmlns:a16="http://schemas.microsoft.com/office/drawing/2014/main" id="{A4628E4F-A181-A28E-7DB2-AA68ABA3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7B27DF5-CF09-7289-4722-0F55F06B5346}"/>
              </a:ext>
            </a:extLst>
          </p:cNvPr>
          <p:cNvSpPr txBox="1">
            <a:spLocks/>
          </p:cNvSpPr>
          <p:nvPr/>
        </p:nvSpPr>
        <p:spPr bwMode="auto">
          <a:xfrm>
            <a:off x="358775" y="3503613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itself		(B)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it		(D) him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play		(B) to play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played	(D) to playing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3CA77D-4702-1373-EFDB-CAAF096A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6210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C14B2F-E915-02E7-0D50-492D9F88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799013"/>
            <a:ext cx="863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350267-84A5-ADD1-6B5B-58FA7D49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D8F87A-74C2-C2FD-E06A-2677F737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B96143-4DF0-92AD-FC23-720AC09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A53988-2EDC-AFF7-DACE-DB807F1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CA9293-2501-4374-B020-7C3AAD95396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93432BC-43F4-9D73-9EFE-45A7EBAEBAAD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but		(B) and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 		(D) also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to be	(B) is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been	(D) be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764DDB-5E2A-6EF3-38AE-A1892FEE6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15F26CE6-1416-4EB8-4A37-46964164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851C49-EF9B-B1B2-B79C-E4520502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87E9D2-908A-26EC-8FC0-39E85E8D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575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B6CBFE-4C4B-EA2B-9F2A-66885179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62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03C400-433A-7D0F-2F5F-F56D067D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E4A4BD-2549-47B3-BC44-9FDD6E4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C500D0-4DE4-B7B0-721B-8118E103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45231A-DD9E-1DF4-66E1-C249A94E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ECC0-5179-B370-F3A1-136B090A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2C7810F-43DB-5034-3834-698D4045834E}"/>
              </a:ext>
            </a:extLst>
          </p:cNvPr>
          <p:cNvSpPr txBox="1">
            <a:spLocks/>
          </p:cNvSpPr>
          <p:nvPr/>
        </p:nvSpPr>
        <p:spPr bwMode="auto">
          <a:xfrm>
            <a:off x="136525" y="1244600"/>
            <a:ext cx="8380413" cy="541071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---</a:t>
            </a:r>
            <a:r>
              <a:rPr lang="zh-TW" altLang="en-US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KNN TIMES ---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921 Earthquake 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i="1" dirty="0">
                <a:latin typeface="Arial" charset="0"/>
                <a:ea typeface="微軟正黑體" pitchFamily="34" charset="-120"/>
                <a:cs typeface="Arial" charset="0"/>
              </a:rPr>
              <a:t>(Taiwan, KNN News)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Mrs.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Huang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lives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Taiwan,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island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with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earthquakes.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On September 21st 1999, there was a big earthquake. More than 3,000 people died and almost 100,000 buildings fell down or burned.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AE275-C1AB-CDBC-479E-52556BD790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0" name="文字方塊 6">
            <a:extLst>
              <a:ext uri="{FF2B5EF4-FFF2-40B4-BE49-F238E27FC236}">
                <a16:creationId xmlns:a16="http://schemas.microsoft.com/office/drawing/2014/main" id="{331CC22E-C322-7FDF-CB7E-DC316F172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8E602E-10D9-0726-3664-2F64B868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7DB566-D05A-3E63-C3E2-43C0B2A3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5CC59E-B5D0-3AD3-4DB1-60610251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F9C92B-8503-3CF1-2AEC-7EF8FCA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DBB7CF-DC9C-4ECC-994A-637C7752737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3737-BFA6-5583-8950-8A040EB9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D47B7F-0B83-44B7-1DF2-7C360D6E83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3" name="文字方塊 6">
            <a:extLst>
              <a:ext uri="{FF2B5EF4-FFF2-40B4-BE49-F238E27FC236}">
                <a16:creationId xmlns:a16="http://schemas.microsoft.com/office/drawing/2014/main" id="{D0CD624E-2EAC-FCCC-E0F5-7C22B54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A597D5-7984-6E7A-F69B-18567250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08F8A6-5929-CF19-D6E5-2A27F7D3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B6B236-C6D5-8E32-0C16-A63BA5F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DDB363-9F1E-4E08-894E-A94A47C4E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86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6438D4-2789-0B1A-6022-2AA854F1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BCFED1E-80D3-37BC-C124-479D2F50B4AA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52431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Mrs. Huang remembers the earthquake. “I felt everything shaking. I ran into my parents bedroom. They were still sleeping. I woke them up.” The Huang family ran out of the building before it fell down. “I saw people crying. It was terrible,” said Mrs. Huang.</a:t>
            </a:r>
          </a:p>
        </p:txBody>
      </p:sp>
    </p:spTree>
    <p:extLst>
      <p:ext uri="{BB962C8B-B14F-4D97-AF65-F5344CB8AC3E}">
        <p14:creationId xmlns:p14="http://schemas.microsoft.com/office/powerpoint/2010/main" val="3675290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A000-4FFE-4E03-6AD8-0C9425CF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EE252DB-E044-7D00-5202-54A0F4EC4BE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37" name="文字方塊 6">
            <a:extLst>
              <a:ext uri="{FF2B5EF4-FFF2-40B4-BE49-F238E27FC236}">
                <a16:creationId xmlns:a16="http://schemas.microsoft.com/office/drawing/2014/main" id="{86AB6D7D-163C-2E67-62D9-58C82EF6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D28AA9-B84E-5B1D-AB2C-692334C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3144D-5E56-B3CA-AEDF-8F2DA9B8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24F508-6A59-D05A-B757-CB281DA8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DE2D12-3706-3429-796D-A68BE1B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8D9382-3E9B-4E38-B342-AB97A95652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0FD4BE3-101F-F6B7-07B6-DB306CA701AA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07831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“At that time, my husband was in the mountains. He heard a loud noise and people screaming. He saw rocks falling. One of the rocks hit his leg.” A kind man helped him get to the hospital in time. Mrs. Huang said she was very scared, but today her husband (Wan-fu Huang) is fine! Mrs. Huang and her parents are fine, too.</a:t>
            </a:r>
          </a:p>
        </p:txBody>
      </p:sp>
    </p:spTree>
    <p:extLst>
      <p:ext uri="{BB962C8B-B14F-4D97-AF65-F5344CB8AC3E}">
        <p14:creationId xmlns:p14="http://schemas.microsoft.com/office/powerpoint/2010/main" val="888363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0CF0C-7324-AA30-6EE0-89036F41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3465A8E-C9F5-D7F7-1437-3DE4304B2E5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52431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“After the earthquake, many people gave money and food to us”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said Mrs. Huang. “With the help of our neighbors and other volunteers, we built a new home.” Finally, Mrs. Huang told us, “It was a terrible experience. Thanks to them, we get through the hard time.”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AD0958-B326-5B88-B938-4B5014B6E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2" name="文字方塊 6">
            <a:extLst>
              <a:ext uri="{FF2B5EF4-FFF2-40B4-BE49-F238E27FC236}">
                <a16:creationId xmlns:a16="http://schemas.microsoft.com/office/drawing/2014/main" id="{A1BAE0EC-C077-D4A4-FA03-A0D551C4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E5436E-B9CE-F32C-860C-5C78EB27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09EFF1-ACCE-00C8-18DB-823AE1BA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367302-E41C-4D3B-FC7B-16D75A6E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949D86-20B3-FD05-EE16-42B885D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9D013-03BF-41BE-AD28-D3919816AE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22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125E-D907-8E8E-74C0-A2853FB1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88689EB-B682-52BF-4F29-2FFE8A866617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island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島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burn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燃燒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scream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尖叫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scared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 驚恐的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neighbor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鄰居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volunteer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志工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AA4C6E-2368-7168-BE73-FE38B4621B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6" name="文字方塊 6">
            <a:extLst>
              <a:ext uri="{FF2B5EF4-FFF2-40B4-BE49-F238E27FC236}">
                <a16:creationId xmlns:a16="http://schemas.microsoft.com/office/drawing/2014/main" id="{AF1BA1AC-14A8-906F-9626-302E266D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C47A10-C896-91B1-0DAA-079F44D1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35E418-4CE5-1409-1DBE-D5786CE4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CBA26BD-4CC7-21B6-F335-08D93AD7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66BE6A-C2BE-0E3D-6AE4-74FAD2A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CA9293-2501-4374-B020-7C3AAD95396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8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C103-3143-A742-BC0E-80F660E1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5588A8-50AB-F39E-63C2-FDF84C12AB08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 What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bedroom.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parents.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sqw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down.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husband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mountains.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327FB2-624C-3EF1-8A94-476107AD7D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26729A36-A70C-04E0-B7E3-43D8047A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DEB9AD-C770-7B04-20E6-70D7E680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8C1B9-8FF3-A9AF-2A79-EED286E1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54FB1A-50F9-B733-DEE7-E7FB6D40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859CB-B9F7-8406-5E59-2CE25DC1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B7F72B-4EE7-4875-9149-D6F32929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C36F-4757-95BB-E221-9A2246E2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A8EC30F-F7A0-A08F-0475-F223015D1093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happened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hit?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singing.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hurt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rocks.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neighbors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build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house.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top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mountains.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B14C7-9078-7EB3-5C85-279F514356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C16766B1-C038-AF42-7C64-4D346633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8C4F96-92CA-5F30-A8DF-A7455F9F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73E64F-F622-0FA1-052E-4503219B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64A37D-3472-1589-702F-A2611E9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C770D06-E7FB-496A-8D80-8B29534E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68EE36-2073-743C-DB1F-46E03A31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EC3F-E86D-F121-2B37-6DF17618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EBC93D8-DA67-13E5-B956-B3631FC94535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Who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sisters.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parents.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neighbors.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8FD41-1042-70C6-C673-A301704E688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A5C88D10-1951-858F-2672-C6132813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6F4C34-5EB5-68E3-6EB6-187EC9EC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DA6B43-6670-2B90-429E-BDBAC152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92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2E2CB1-1C17-19C6-0069-2601089F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283914-8299-1171-CCE6-B8C43605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連綴動詞也是感官動詞。連綴動詞用來說明「主詞」的狀態；感官動詞用來說明「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受詞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4973</Words>
  <Application>Microsoft Office PowerPoint</Application>
  <PresentationFormat>如螢幕大小 (4:3)</PresentationFormat>
  <Paragraphs>516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2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英語講義L05</dc:title>
  <dc:creator>USER</dc:creator>
  <cp:lastModifiedBy>鍾定栩</cp:lastModifiedBy>
  <cp:revision>491</cp:revision>
  <dcterms:created xsi:type="dcterms:W3CDTF">2018-01-04T03:48:16Z</dcterms:created>
  <dcterms:modified xsi:type="dcterms:W3CDTF">2025-05-30T21:29:42Z</dcterms:modified>
</cp:coreProperties>
</file>