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23399750" cy="43200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6" userDrawn="1">
          <p15:clr>
            <a:srgbClr val="A4A3A4"/>
          </p15:clr>
        </p15:guide>
        <p15:guide id="2" pos="737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jr0613@gmail.com" initials="j" lastIdx="1" clrIdx="0">
    <p:extLst>
      <p:ext uri="{19B8F6BF-5375-455C-9EA6-DF929625EA0E}">
        <p15:presenceInfo xmlns:p15="http://schemas.microsoft.com/office/powerpoint/2012/main" userId="f0127b7295d352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699"/>
    <a:srgbClr val="FFE8A3"/>
    <a:srgbClr val="FFC207"/>
    <a:srgbClr val="FFFFFF"/>
    <a:srgbClr val="E6E6E6"/>
    <a:srgbClr val="EA6B14"/>
    <a:srgbClr val="F1995D"/>
    <a:srgbClr val="BB8F37"/>
    <a:srgbClr val="D8BDA0"/>
    <a:srgbClr val="46D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18" autoAdjust="0"/>
    <p:restoredTop sz="95434" autoAdjust="0"/>
  </p:normalViewPr>
  <p:slideViewPr>
    <p:cSldViewPr snapToGrid="0">
      <p:cViewPr>
        <p:scale>
          <a:sx n="33" d="100"/>
          <a:sy n="33" d="100"/>
        </p:scale>
        <p:origin x="1814" y="19"/>
      </p:cViewPr>
      <p:guideLst>
        <p:guide orient="horz" pos="13606"/>
        <p:guide pos="7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承昌 蔡" userId="167e11c05f1c4344" providerId="LiveId" clId="{F706A828-4F2F-4CE6-95AC-B8C83A698040}"/>
    <pc:docChg chg="undo redo custSel modSld">
      <pc:chgData name="承昌 蔡" userId="167e11c05f1c4344" providerId="LiveId" clId="{F706A828-4F2F-4CE6-95AC-B8C83A698040}" dt="2022-03-25T08:23:10.709" v="56" actId="1076"/>
      <pc:docMkLst>
        <pc:docMk/>
      </pc:docMkLst>
      <pc:sldChg chg="addSp modSp mod">
        <pc:chgData name="承昌 蔡" userId="167e11c05f1c4344" providerId="LiveId" clId="{F706A828-4F2F-4CE6-95AC-B8C83A698040}" dt="2022-03-25T08:23:10.709" v="56" actId="1076"/>
        <pc:sldMkLst>
          <pc:docMk/>
          <pc:sldMk cId="4223982469" sldId="256"/>
        </pc:sldMkLst>
        <pc:spChg chg="mod">
          <ac:chgData name="承昌 蔡" userId="167e11c05f1c4344" providerId="LiveId" clId="{F706A828-4F2F-4CE6-95AC-B8C83A698040}" dt="2022-03-18T09:33:59.867" v="7" actId="20577"/>
          <ac:spMkLst>
            <pc:docMk/>
            <pc:sldMk cId="4223982469" sldId="256"/>
            <ac:spMk id="9" creationId="{00000000-0000-0000-0000-000000000000}"/>
          </ac:spMkLst>
        </pc:spChg>
        <pc:spChg chg="add mod">
          <ac:chgData name="承昌 蔡" userId="167e11c05f1c4344" providerId="LiveId" clId="{F706A828-4F2F-4CE6-95AC-B8C83A698040}" dt="2022-03-25T08:23:01.346" v="54" actId="1076"/>
          <ac:spMkLst>
            <pc:docMk/>
            <pc:sldMk cId="4223982469" sldId="256"/>
            <ac:spMk id="20" creationId="{C084CB7F-6D8E-4808-A4B6-0ADE91865BDE}"/>
          </ac:spMkLst>
        </pc:spChg>
        <pc:spChg chg="mod">
          <ac:chgData name="承昌 蔡" userId="167e11c05f1c4344" providerId="LiveId" clId="{F706A828-4F2F-4CE6-95AC-B8C83A698040}" dt="2022-03-25T08:21:29.779" v="33" actId="20577"/>
          <ac:spMkLst>
            <pc:docMk/>
            <pc:sldMk cId="4223982469" sldId="256"/>
            <ac:spMk id="21" creationId="{751659C1-1362-432F-B630-C99ED2DAEDF8}"/>
          </ac:spMkLst>
        </pc:spChg>
        <pc:grpChg chg="mod">
          <ac:chgData name="承昌 蔡" userId="167e11c05f1c4344" providerId="LiveId" clId="{F706A828-4F2F-4CE6-95AC-B8C83A698040}" dt="2022-03-25T08:23:10.709" v="56" actId="1076"/>
          <ac:grpSpMkLst>
            <pc:docMk/>
            <pc:sldMk cId="4223982469" sldId="256"/>
            <ac:grpSpMk id="19" creationId="{1323347E-851D-4BCB-99B9-160815123BAD}"/>
          </ac:grpSpMkLst>
        </pc:grpChg>
        <pc:grpChg chg="mod">
          <ac:chgData name="承昌 蔡" userId="167e11c05f1c4344" providerId="LiveId" clId="{F706A828-4F2F-4CE6-95AC-B8C83A698040}" dt="2022-03-25T08:23:07.786" v="55" actId="1076"/>
          <ac:grpSpMkLst>
            <pc:docMk/>
            <pc:sldMk cId="4223982469" sldId="256"/>
            <ac:grpSpMk id="29" creationId="{00000000-0000-0000-0000-000000000000}"/>
          </ac:grpSpMkLst>
        </pc:grpChg>
      </pc:sldChg>
    </pc:docChg>
  </pc:docChgLst>
  <pc:docChgLst>
    <pc:chgData name="承昌 蔡" userId="167e11c05f1c4344" providerId="LiveId" clId="{945969A9-F689-4921-99D3-E138E579898B}"/>
    <pc:docChg chg="custSel modSld">
      <pc:chgData name="承昌 蔡" userId="167e11c05f1c4344" providerId="LiveId" clId="{945969A9-F689-4921-99D3-E138E579898B}" dt="2022-01-10T03:18:30.532" v="0" actId="478"/>
      <pc:docMkLst>
        <pc:docMk/>
      </pc:docMkLst>
      <pc:sldChg chg="delSp mod">
        <pc:chgData name="承昌 蔡" userId="167e11c05f1c4344" providerId="LiveId" clId="{945969A9-F689-4921-99D3-E138E579898B}" dt="2022-01-10T03:18:30.532" v="0" actId="478"/>
        <pc:sldMkLst>
          <pc:docMk/>
          <pc:sldMk cId="4223982469" sldId="256"/>
        </pc:sldMkLst>
        <pc:grpChg chg="topLvl">
          <ac:chgData name="承昌 蔡" userId="167e11c05f1c4344" providerId="LiveId" clId="{945969A9-F689-4921-99D3-E138E579898B}" dt="2022-01-10T03:18:30.532" v="0" actId="478"/>
          <ac:grpSpMkLst>
            <pc:docMk/>
            <pc:sldMk cId="4223982469" sldId="256"/>
            <ac:grpSpMk id="26" creationId="{5A8E019E-28DB-4779-9C96-CBCD4D6461FA}"/>
          </ac:grpSpMkLst>
        </pc:grpChg>
        <pc:grpChg chg="del">
          <ac:chgData name="承昌 蔡" userId="167e11c05f1c4344" providerId="LiveId" clId="{945969A9-F689-4921-99D3-E138E579898B}" dt="2022-01-10T03:18:30.532" v="0" actId="478"/>
          <ac:grpSpMkLst>
            <pc:docMk/>
            <pc:sldMk cId="4223982469" sldId="256"/>
            <ac:grpSpMk id="27" creationId="{7453C697-09FE-4604-9DD7-850E1B1BF686}"/>
          </ac:grpSpMkLst>
        </pc:grpChg>
        <pc:picChg chg="del topLvl">
          <ac:chgData name="承昌 蔡" userId="167e11c05f1c4344" providerId="LiveId" clId="{945969A9-F689-4921-99D3-E138E579898B}" dt="2022-01-10T03:18:30.532" v="0" actId="478"/>
          <ac:picMkLst>
            <pc:docMk/>
            <pc:sldMk cId="4223982469" sldId="256"/>
            <ac:picMk id="19" creationId="{74BE56E7-CD37-405C-A9FA-C76D54482A57}"/>
          </ac:picMkLst>
        </pc:picChg>
      </pc:sldChg>
    </pc:docChg>
  </pc:docChgLst>
  <pc:docChgLst>
    <pc:chgData name="承昌 蔡" userId="167e11c05f1c4344" providerId="LiveId" clId="{8549DD33-3CA0-49DA-B876-5B17A9E6CCCD}"/>
    <pc:docChg chg="undo custSel modSld">
      <pc:chgData name="承昌 蔡" userId="167e11c05f1c4344" providerId="LiveId" clId="{8549DD33-3CA0-49DA-B876-5B17A9E6CCCD}" dt="2022-03-11T09:38:56.999" v="64" actId="1076"/>
      <pc:docMkLst>
        <pc:docMk/>
      </pc:docMkLst>
      <pc:sldChg chg="addSp modSp mod">
        <pc:chgData name="承昌 蔡" userId="167e11c05f1c4344" providerId="LiveId" clId="{8549DD33-3CA0-49DA-B876-5B17A9E6CCCD}" dt="2022-03-11T09:38:56.999" v="64" actId="1076"/>
        <pc:sldMkLst>
          <pc:docMk/>
          <pc:sldMk cId="4223982469" sldId="256"/>
        </pc:sldMkLst>
        <pc:spChg chg="mod">
          <ac:chgData name="承昌 蔡" userId="167e11c05f1c4344" providerId="LiveId" clId="{8549DD33-3CA0-49DA-B876-5B17A9E6CCCD}" dt="2022-03-11T09:35:49.244" v="23" actId="1076"/>
          <ac:spMkLst>
            <pc:docMk/>
            <pc:sldMk cId="4223982469" sldId="256"/>
            <ac:spMk id="9" creationId="{00000000-0000-0000-0000-000000000000}"/>
          </ac:spMkLst>
        </pc:spChg>
        <pc:spChg chg="mod">
          <ac:chgData name="承昌 蔡" userId="167e11c05f1c4344" providerId="LiveId" clId="{8549DD33-3CA0-49DA-B876-5B17A9E6CCCD}" dt="2022-03-11T09:38:37.144" v="63" actId="1076"/>
          <ac:spMkLst>
            <pc:docMk/>
            <pc:sldMk cId="4223982469" sldId="256"/>
            <ac:spMk id="21" creationId="{751659C1-1362-432F-B630-C99ED2DAEDF8}"/>
          </ac:spMkLst>
        </pc:spChg>
        <pc:spChg chg="mod">
          <ac:chgData name="承昌 蔡" userId="167e11c05f1c4344" providerId="LiveId" clId="{8549DD33-3CA0-49DA-B876-5B17A9E6CCCD}" dt="2022-03-11T09:38:56.999" v="64" actId="1076"/>
          <ac:spMkLst>
            <pc:docMk/>
            <pc:sldMk cId="4223982469" sldId="256"/>
            <ac:spMk id="38" creationId="{229643ED-3C67-4C73-A0CA-BFF075BAB718}"/>
          </ac:spMkLst>
        </pc:spChg>
        <pc:spChg chg="mod">
          <ac:chgData name="承昌 蔡" userId="167e11c05f1c4344" providerId="LiveId" clId="{8549DD33-3CA0-49DA-B876-5B17A9E6CCCD}" dt="2022-03-11T09:37:39.910" v="54" actId="1076"/>
          <ac:spMkLst>
            <pc:docMk/>
            <pc:sldMk cId="4223982469" sldId="256"/>
            <ac:spMk id="54" creationId="{3143B831-E91E-44DC-8A3B-120912E29500}"/>
          </ac:spMkLst>
        </pc:spChg>
        <pc:spChg chg="mod">
          <ac:chgData name="承昌 蔡" userId="167e11c05f1c4344" providerId="LiveId" clId="{8549DD33-3CA0-49DA-B876-5B17A9E6CCCD}" dt="2022-03-11T09:37:42.030" v="55" actId="1076"/>
          <ac:spMkLst>
            <pc:docMk/>
            <pc:sldMk cId="4223982469" sldId="256"/>
            <ac:spMk id="55" creationId="{6BDAB88E-CF4E-4AC1-B1BA-3CD69555B8EB}"/>
          </ac:spMkLst>
        </pc:spChg>
        <pc:spChg chg="mod">
          <ac:chgData name="承昌 蔡" userId="167e11c05f1c4344" providerId="LiveId" clId="{8549DD33-3CA0-49DA-B876-5B17A9E6CCCD}" dt="2022-03-11T09:37:33.405" v="51" actId="1076"/>
          <ac:spMkLst>
            <pc:docMk/>
            <pc:sldMk cId="4223982469" sldId="256"/>
            <ac:spMk id="56" creationId="{D74349FF-01A0-408E-A9C9-1E2A7B29C279}"/>
          </ac:spMkLst>
        </pc:spChg>
        <pc:spChg chg="mod">
          <ac:chgData name="承昌 蔡" userId="167e11c05f1c4344" providerId="LiveId" clId="{8549DD33-3CA0-49DA-B876-5B17A9E6CCCD}" dt="2022-03-11T09:35:22.869" v="18" actId="164"/>
          <ac:spMkLst>
            <pc:docMk/>
            <pc:sldMk cId="4223982469" sldId="256"/>
            <ac:spMk id="67" creationId="{00000000-0000-0000-0000-000000000000}"/>
          </ac:spMkLst>
        </pc:spChg>
        <pc:spChg chg="mod">
          <ac:chgData name="承昌 蔡" userId="167e11c05f1c4344" providerId="LiveId" clId="{8549DD33-3CA0-49DA-B876-5B17A9E6CCCD}" dt="2022-03-11T09:35:22.869" v="18" actId="164"/>
          <ac:spMkLst>
            <pc:docMk/>
            <pc:sldMk cId="4223982469" sldId="256"/>
            <ac:spMk id="68" creationId="{00000000-0000-0000-0000-000000000000}"/>
          </ac:spMkLst>
        </pc:spChg>
        <pc:spChg chg="mod">
          <ac:chgData name="承昌 蔡" userId="167e11c05f1c4344" providerId="LiveId" clId="{8549DD33-3CA0-49DA-B876-5B17A9E6CCCD}" dt="2022-03-11T09:35:22.869" v="18" actId="164"/>
          <ac:spMkLst>
            <pc:docMk/>
            <pc:sldMk cId="4223982469" sldId="256"/>
            <ac:spMk id="69" creationId="{00000000-0000-0000-0000-000000000000}"/>
          </ac:spMkLst>
        </pc:spChg>
        <pc:spChg chg="mod">
          <ac:chgData name="承昌 蔡" userId="167e11c05f1c4344" providerId="LiveId" clId="{8549DD33-3CA0-49DA-B876-5B17A9E6CCCD}" dt="2022-03-11T09:35:22.869" v="18" actId="164"/>
          <ac:spMkLst>
            <pc:docMk/>
            <pc:sldMk cId="4223982469" sldId="256"/>
            <ac:spMk id="70" creationId="{00000000-0000-0000-0000-000000000000}"/>
          </ac:spMkLst>
        </pc:spChg>
        <pc:spChg chg="mod">
          <ac:chgData name="承昌 蔡" userId="167e11c05f1c4344" providerId="LiveId" clId="{8549DD33-3CA0-49DA-B876-5B17A9E6CCCD}" dt="2022-03-11T09:35:22.869" v="18" actId="164"/>
          <ac:spMkLst>
            <pc:docMk/>
            <pc:sldMk cId="4223982469" sldId="256"/>
            <ac:spMk id="71" creationId="{00000000-0000-0000-0000-000000000000}"/>
          </ac:spMkLst>
        </pc:spChg>
        <pc:grpChg chg="mod">
          <ac:chgData name="承昌 蔡" userId="167e11c05f1c4344" providerId="LiveId" clId="{8549DD33-3CA0-49DA-B876-5B17A9E6CCCD}" dt="2022-03-11T09:35:32.043" v="20" actId="1076"/>
          <ac:grpSpMkLst>
            <pc:docMk/>
            <pc:sldMk cId="4223982469" sldId="256"/>
            <ac:grpSpMk id="14" creationId="{7E43E63A-AD74-4003-BBA7-96F44C259A61}"/>
          </ac:grpSpMkLst>
        </pc:grpChg>
        <pc:grpChg chg="add mod ord">
          <ac:chgData name="承昌 蔡" userId="167e11c05f1c4344" providerId="LiveId" clId="{8549DD33-3CA0-49DA-B876-5B17A9E6CCCD}" dt="2022-03-11T09:38:19.598" v="61" actId="1076"/>
          <ac:grpSpMkLst>
            <pc:docMk/>
            <pc:sldMk cId="4223982469" sldId="256"/>
            <ac:grpSpMk id="19" creationId="{1323347E-851D-4BCB-99B9-160815123BAD}"/>
          </ac:grpSpMkLst>
        </pc:grpChg>
        <pc:grpChg chg="mod">
          <ac:chgData name="承昌 蔡" userId="167e11c05f1c4344" providerId="LiveId" clId="{8549DD33-3CA0-49DA-B876-5B17A9E6CCCD}" dt="2022-03-11T09:37:47.845" v="56" actId="1076"/>
          <ac:grpSpMkLst>
            <pc:docMk/>
            <pc:sldMk cId="4223982469" sldId="256"/>
            <ac:grpSpMk id="29" creationId="{00000000-0000-0000-0000-000000000000}"/>
          </ac:grpSpMkLst>
        </pc:grpChg>
        <pc:grpChg chg="mod">
          <ac:chgData name="承昌 蔡" userId="167e11c05f1c4344" providerId="LiveId" clId="{8549DD33-3CA0-49DA-B876-5B17A9E6CCCD}" dt="2022-03-11T09:38:56.999" v="64" actId="1076"/>
          <ac:grpSpMkLst>
            <pc:docMk/>
            <pc:sldMk cId="4223982469" sldId="256"/>
            <ac:grpSpMk id="35" creationId="{8E72725C-2A2F-49E8-B9C0-3460A59BAB50}"/>
          </ac:grpSpMkLst>
        </pc:grpChg>
        <pc:grpChg chg="mod">
          <ac:chgData name="承昌 蔡" userId="167e11c05f1c4344" providerId="LiveId" clId="{8549DD33-3CA0-49DA-B876-5B17A9E6CCCD}" dt="2022-03-11T09:35:22.869" v="18" actId="164"/>
          <ac:grpSpMkLst>
            <pc:docMk/>
            <pc:sldMk cId="4223982469" sldId="256"/>
            <ac:grpSpMk id="66" creationId="{00000000-0000-0000-0000-000000000000}"/>
          </ac:grpSpMkLst>
        </pc:grpChg>
        <pc:picChg chg="mod">
          <ac:chgData name="承昌 蔡" userId="167e11c05f1c4344" providerId="LiveId" clId="{8549DD33-3CA0-49DA-B876-5B17A9E6CCCD}" dt="2022-03-11T09:38:56.999" v="64" actId="1076"/>
          <ac:picMkLst>
            <pc:docMk/>
            <pc:sldMk cId="4223982469" sldId="256"/>
            <ac:picMk id="36" creationId="{75DEBE96-7B82-4549-9DEF-B71B37125E87}"/>
          </ac:picMkLst>
        </pc:picChg>
        <pc:picChg chg="mod">
          <ac:chgData name="承昌 蔡" userId="167e11c05f1c4344" providerId="LiveId" clId="{8549DD33-3CA0-49DA-B876-5B17A9E6CCCD}" dt="2022-03-11T09:38:56.999" v="64" actId="1076"/>
          <ac:picMkLst>
            <pc:docMk/>
            <pc:sldMk cId="4223982469" sldId="256"/>
            <ac:picMk id="37" creationId="{E0BFA965-4F73-451B-AAFE-C286C5CB2565}"/>
          </ac:picMkLst>
        </pc:picChg>
        <pc:picChg chg="mod">
          <ac:chgData name="承昌 蔡" userId="167e11c05f1c4344" providerId="LiveId" clId="{8549DD33-3CA0-49DA-B876-5B17A9E6CCCD}" dt="2022-03-11T09:34:59.469" v="13" actId="1076"/>
          <ac:picMkLst>
            <pc:docMk/>
            <pc:sldMk cId="4223982469" sldId="256"/>
            <ac:picMk id="45" creationId="{00000000-0000-0000-0000-000000000000}"/>
          </ac:picMkLst>
        </pc:picChg>
        <pc:picChg chg="mod">
          <ac:chgData name="承昌 蔡" userId="167e11c05f1c4344" providerId="LiveId" clId="{8549DD33-3CA0-49DA-B876-5B17A9E6CCCD}" dt="2022-03-11T09:35:03.403" v="14" actId="1076"/>
          <ac:picMkLst>
            <pc:docMk/>
            <pc:sldMk cId="4223982469" sldId="256"/>
            <ac:picMk id="49" creationId="{00000000-0000-0000-0000-000000000000}"/>
          </ac:picMkLst>
        </pc:picChg>
        <pc:picChg chg="mod">
          <ac:chgData name="承昌 蔡" userId="167e11c05f1c4344" providerId="LiveId" clId="{8549DD33-3CA0-49DA-B876-5B17A9E6CCCD}" dt="2022-03-11T09:35:07.268" v="15" actId="1076"/>
          <ac:picMkLst>
            <pc:docMk/>
            <pc:sldMk cId="4223982469" sldId="256"/>
            <ac:picMk id="61" creationId="{00000000-0000-0000-0000-000000000000}"/>
          </ac:picMkLst>
        </pc:picChg>
        <pc:picChg chg="mod">
          <ac:chgData name="承昌 蔡" userId="167e11c05f1c4344" providerId="LiveId" clId="{8549DD33-3CA0-49DA-B876-5B17A9E6CCCD}" dt="2022-03-11T09:35:09.971" v="16" actId="1076"/>
          <ac:picMkLst>
            <pc:docMk/>
            <pc:sldMk cId="4223982469" sldId="256"/>
            <ac:picMk id="63" creationId="{00000000-0000-0000-0000-000000000000}"/>
          </ac:picMkLst>
        </pc:picChg>
        <pc:picChg chg="mod">
          <ac:chgData name="承昌 蔡" userId="167e11c05f1c4344" providerId="LiveId" clId="{8549DD33-3CA0-49DA-B876-5B17A9E6CCCD}" dt="2022-03-11T09:35:11.457" v="17" actId="1076"/>
          <ac:picMkLst>
            <pc:docMk/>
            <pc:sldMk cId="4223982469" sldId="256"/>
            <ac:picMk id="64" creationId="{00000000-0000-0000-0000-000000000000}"/>
          </ac:picMkLst>
        </pc:picChg>
      </pc:sldChg>
    </pc:docChg>
  </pc:docChgLst>
  <pc:docChgLst>
    <pc:chgData name="承昌 蔡" userId="167e11c05f1c4344" providerId="LiveId" clId="{66DC9363-B795-4235-BC52-C9B044D52F3C}"/>
    <pc:docChg chg="modSld">
      <pc:chgData name="承昌 蔡" userId="167e11c05f1c4344" providerId="LiveId" clId="{66DC9363-B795-4235-BC52-C9B044D52F3C}" dt="2024-04-02T05:53:52.897" v="16" actId="1076"/>
      <pc:docMkLst>
        <pc:docMk/>
      </pc:docMkLst>
      <pc:sldChg chg="modSp mod">
        <pc:chgData name="承昌 蔡" userId="167e11c05f1c4344" providerId="LiveId" clId="{66DC9363-B795-4235-BC52-C9B044D52F3C}" dt="2024-04-02T05:53:52.897" v="16" actId="1076"/>
        <pc:sldMkLst>
          <pc:docMk/>
          <pc:sldMk cId="4223982469" sldId="256"/>
        </pc:sldMkLst>
        <pc:spChg chg="mod">
          <ac:chgData name="承昌 蔡" userId="167e11c05f1c4344" providerId="LiveId" clId="{66DC9363-B795-4235-BC52-C9B044D52F3C}" dt="2024-04-02T05:53:35.608" v="13" actId="1076"/>
          <ac:spMkLst>
            <pc:docMk/>
            <pc:sldMk cId="4223982469" sldId="256"/>
            <ac:spMk id="9" creationId="{00000000-0000-0000-0000-000000000000}"/>
          </ac:spMkLst>
        </pc:spChg>
        <pc:spChg chg="mod">
          <ac:chgData name="承昌 蔡" userId="167e11c05f1c4344" providerId="LiveId" clId="{66DC9363-B795-4235-BC52-C9B044D52F3C}" dt="2024-04-02T05:52:56.315" v="8" actId="404"/>
          <ac:spMkLst>
            <pc:docMk/>
            <pc:sldMk cId="4223982469" sldId="256"/>
            <ac:spMk id="21" creationId="{751659C1-1362-432F-B630-C99ED2DAEDF8}"/>
          </ac:spMkLst>
        </pc:spChg>
        <pc:spChg chg="mod">
          <ac:chgData name="承昌 蔡" userId="167e11c05f1c4344" providerId="LiveId" clId="{66DC9363-B795-4235-BC52-C9B044D52F3C}" dt="2024-04-02T05:53:25.445" v="12" actId="20577"/>
          <ac:spMkLst>
            <pc:docMk/>
            <pc:sldMk cId="4223982469" sldId="256"/>
            <ac:spMk id="32" creationId="{0FDB24A3-92FB-4C05-B5A4-405AA90B63F2}"/>
          </ac:spMkLst>
        </pc:spChg>
        <pc:spChg chg="mod">
          <ac:chgData name="承昌 蔡" userId="167e11c05f1c4344" providerId="LiveId" clId="{66DC9363-B795-4235-BC52-C9B044D52F3C}" dt="2024-04-02T05:53:20.945" v="10" actId="1076"/>
          <ac:spMkLst>
            <pc:docMk/>
            <pc:sldMk cId="4223982469" sldId="256"/>
            <ac:spMk id="35" creationId="{B0E463BA-5C42-4AFE-9879-CAB2BD96EB4D}"/>
          </ac:spMkLst>
        </pc:spChg>
        <pc:spChg chg="mod">
          <ac:chgData name="承昌 蔡" userId="167e11c05f1c4344" providerId="LiveId" clId="{66DC9363-B795-4235-BC52-C9B044D52F3C}" dt="2024-04-02T05:53:49.132" v="15" actId="1076"/>
          <ac:spMkLst>
            <pc:docMk/>
            <pc:sldMk cId="4223982469" sldId="256"/>
            <ac:spMk id="56" creationId="{D74349FF-01A0-408E-A9C9-1E2A7B29C279}"/>
          </ac:spMkLst>
        </pc:spChg>
        <pc:spChg chg="mod">
          <ac:chgData name="承昌 蔡" userId="167e11c05f1c4344" providerId="LiveId" clId="{66DC9363-B795-4235-BC52-C9B044D52F3C}" dt="2024-04-02T05:52:42.324" v="5" actId="1076"/>
          <ac:spMkLst>
            <pc:docMk/>
            <pc:sldMk cId="4223982469" sldId="256"/>
            <ac:spMk id="59" creationId="{035ED09B-E1DF-4A07-B5BD-7118B6B8ADC8}"/>
          </ac:spMkLst>
        </pc:spChg>
        <pc:spChg chg="mod">
          <ac:chgData name="承昌 蔡" userId="167e11c05f1c4344" providerId="LiveId" clId="{66DC9363-B795-4235-BC52-C9B044D52F3C}" dt="2024-04-02T05:52:32.509" v="4" actId="1076"/>
          <ac:spMkLst>
            <pc:docMk/>
            <pc:sldMk cId="4223982469" sldId="256"/>
            <ac:spMk id="60" creationId="{EEBF14E0-E169-48EE-AF95-0579649CAE8F}"/>
          </ac:spMkLst>
        </pc:spChg>
        <pc:grpChg chg="mod">
          <ac:chgData name="承昌 蔡" userId="167e11c05f1c4344" providerId="LiveId" clId="{66DC9363-B795-4235-BC52-C9B044D52F3C}" dt="2024-04-02T05:53:52.897" v="16" actId="1076"/>
          <ac:grpSpMkLst>
            <pc:docMk/>
            <pc:sldMk cId="4223982469" sldId="256"/>
            <ac:grpSpMk id="6" creationId="{00000000-0000-0000-0000-000000000000}"/>
          </ac:grpSpMkLst>
        </pc:grpChg>
        <pc:grpChg chg="mod">
          <ac:chgData name="承昌 蔡" userId="167e11c05f1c4344" providerId="LiveId" clId="{66DC9363-B795-4235-BC52-C9B044D52F3C}" dt="2024-04-02T05:53:41.839" v="14" actId="1076"/>
          <ac:grpSpMkLst>
            <pc:docMk/>
            <pc:sldMk cId="4223982469" sldId="256"/>
            <ac:grpSpMk id="7" creationId="{00000000-0000-0000-0000-000000000000}"/>
          </ac:grpSpMkLst>
        </pc:grpChg>
        <pc:graphicFrameChg chg="mod modGraphic">
          <ac:chgData name="承昌 蔡" userId="167e11c05f1c4344" providerId="LiveId" clId="{66DC9363-B795-4235-BC52-C9B044D52F3C}" dt="2024-04-02T05:52:17.290" v="1" actId="1076"/>
          <ac:graphicFrameMkLst>
            <pc:docMk/>
            <pc:sldMk cId="4223982469" sldId="256"/>
            <ac:graphicFrameMk id="5" creationId="{00000000-0000-0000-0000-000000000000}"/>
          </ac:graphicFrameMkLst>
        </pc:graphicFrameChg>
        <pc:picChg chg="mod">
          <ac:chgData name="承昌 蔡" userId="167e11c05f1c4344" providerId="LiveId" clId="{66DC9363-B795-4235-BC52-C9B044D52F3C}" dt="2024-04-02T05:52:22.076" v="2" actId="1076"/>
          <ac:picMkLst>
            <pc:docMk/>
            <pc:sldMk cId="4223982469" sldId="256"/>
            <ac:picMk id="3" creationId="{00000000-0000-0000-0000-000000000000}"/>
          </ac:picMkLst>
        </pc:picChg>
      </pc:sldChg>
    </pc:docChg>
  </pc:docChgLst>
  <pc:docChgLst>
    <pc:chgData name="承昌 蔡" userId="167e11c05f1c4344" providerId="LiveId" clId="{414E8F78-A551-462F-8E2D-636F1C3BE017}"/>
    <pc:docChg chg="modSld">
      <pc:chgData name="承昌 蔡" userId="167e11c05f1c4344" providerId="LiveId" clId="{414E8F78-A551-462F-8E2D-636F1C3BE017}" dt="2022-03-25T08:39:15.020" v="6" actId="1076"/>
      <pc:docMkLst>
        <pc:docMk/>
      </pc:docMkLst>
      <pc:sldChg chg="modSp mod">
        <pc:chgData name="承昌 蔡" userId="167e11c05f1c4344" providerId="LiveId" clId="{414E8F78-A551-462F-8E2D-636F1C3BE017}" dt="2022-03-25T08:39:15.020" v="6" actId="1076"/>
        <pc:sldMkLst>
          <pc:docMk/>
          <pc:sldMk cId="4223982469" sldId="256"/>
        </pc:sldMkLst>
        <pc:spChg chg="mod">
          <ac:chgData name="承昌 蔡" userId="167e11c05f1c4344" providerId="LiveId" clId="{414E8F78-A551-462F-8E2D-636F1C3BE017}" dt="2022-03-25T08:39:06.750" v="4" actId="20577"/>
          <ac:spMkLst>
            <pc:docMk/>
            <pc:sldMk cId="4223982469" sldId="256"/>
            <ac:spMk id="21" creationId="{751659C1-1362-432F-B630-C99ED2DAEDF8}"/>
          </ac:spMkLst>
        </pc:spChg>
        <pc:grpChg chg="mod">
          <ac:chgData name="承昌 蔡" userId="167e11c05f1c4344" providerId="LiveId" clId="{414E8F78-A551-462F-8E2D-636F1C3BE017}" dt="2022-03-25T08:39:15.020" v="6" actId="1076"/>
          <ac:grpSpMkLst>
            <pc:docMk/>
            <pc:sldMk cId="4223982469" sldId="256"/>
            <ac:grpSpMk id="19" creationId="{1323347E-851D-4BCB-99B9-160815123BAD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D56BC-CC56-4945-B3B1-3BE4F9C5F224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593975" y="1143000"/>
            <a:ext cx="167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A0894-5437-4636-9338-154C72DFDC3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600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196742" rtl="0" eaLnBrk="1" latinLnBrk="0" hangingPunct="1">
      <a:defRPr sz="4195" kern="1200">
        <a:solidFill>
          <a:schemeClr val="tx1"/>
        </a:solidFill>
        <a:latin typeface="+mn-lt"/>
        <a:ea typeface="+mn-ea"/>
        <a:cs typeface="+mn-cs"/>
      </a:defRPr>
    </a:lvl1pPr>
    <a:lvl2pPr marL="1598371" algn="l" defTabSz="3196742" rtl="0" eaLnBrk="1" latinLnBrk="0" hangingPunct="1">
      <a:defRPr sz="4195" kern="1200">
        <a:solidFill>
          <a:schemeClr val="tx1"/>
        </a:solidFill>
        <a:latin typeface="+mn-lt"/>
        <a:ea typeface="+mn-ea"/>
        <a:cs typeface="+mn-cs"/>
      </a:defRPr>
    </a:lvl2pPr>
    <a:lvl3pPr marL="3196742" algn="l" defTabSz="3196742" rtl="0" eaLnBrk="1" latinLnBrk="0" hangingPunct="1">
      <a:defRPr sz="4195" kern="1200">
        <a:solidFill>
          <a:schemeClr val="tx1"/>
        </a:solidFill>
        <a:latin typeface="+mn-lt"/>
        <a:ea typeface="+mn-ea"/>
        <a:cs typeface="+mn-cs"/>
      </a:defRPr>
    </a:lvl3pPr>
    <a:lvl4pPr marL="4795114" algn="l" defTabSz="3196742" rtl="0" eaLnBrk="1" latinLnBrk="0" hangingPunct="1">
      <a:defRPr sz="4195" kern="1200">
        <a:solidFill>
          <a:schemeClr val="tx1"/>
        </a:solidFill>
        <a:latin typeface="+mn-lt"/>
        <a:ea typeface="+mn-ea"/>
        <a:cs typeface="+mn-cs"/>
      </a:defRPr>
    </a:lvl4pPr>
    <a:lvl5pPr marL="6393485" algn="l" defTabSz="3196742" rtl="0" eaLnBrk="1" latinLnBrk="0" hangingPunct="1">
      <a:defRPr sz="4195" kern="1200">
        <a:solidFill>
          <a:schemeClr val="tx1"/>
        </a:solidFill>
        <a:latin typeface="+mn-lt"/>
        <a:ea typeface="+mn-ea"/>
        <a:cs typeface="+mn-cs"/>
      </a:defRPr>
    </a:lvl5pPr>
    <a:lvl6pPr marL="7991856" algn="l" defTabSz="3196742" rtl="0" eaLnBrk="1" latinLnBrk="0" hangingPunct="1">
      <a:defRPr sz="4195" kern="1200">
        <a:solidFill>
          <a:schemeClr val="tx1"/>
        </a:solidFill>
        <a:latin typeface="+mn-lt"/>
        <a:ea typeface="+mn-ea"/>
        <a:cs typeface="+mn-cs"/>
      </a:defRPr>
    </a:lvl6pPr>
    <a:lvl7pPr marL="9590227" algn="l" defTabSz="3196742" rtl="0" eaLnBrk="1" latinLnBrk="0" hangingPunct="1">
      <a:defRPr sz="4195" kern="1200">
        <a:solidFill>
          <a:schemeClr val="tx1"/>
        </a:solidFill>
        <a:latin typeface="+mn-lt"/>
        <a:ea typeface="+mn-ea"/>
        <a:cs typeface="+mn-cs"/>
      </a:defRPr>
    </a:lvl7pPr>
    <a:lvl8pPr marL="11188598" algn="l" defTabSz="3196742" rtl="0" eaLnBrk="1" latinLnBrk="0" hangingPunct="1">
      <a:defRPr sz="4195" kern="1200">
        <a:solidFill>
          <a:schemeClr val="tx1"/>
        </a:solidFill>
        <a:latin typeface="+mn-lt"/>
        <a:ea typeface="+mn-ea"/>
        <a:cs typeface="+mn-cs"/>
      </a:defRPr>
    </a:lvl8pPr>
    <a:lvl9pPr marL="12786970" algn="l" defTabSz="3196742" rtl="0" eaLnBrk="1" latinLnBrk="0" hangingPunct="1">
      <a:defRPr sz="419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7A0894-5437-4636-9338-154C72DFDC3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5307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4981" y="7070108"/>
            <a:ext cx="19889788" cy="15040222"/>
          </a:xfrm>
        </p:spPr>
        <p:txBody>
          <a:bodyPr anchor="b"/>
          <a:lstStyle>
            <a:lvl1pPr algn="ctr">
              <a:defRPr sz="1535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969" y="22690338"/>
            <a:ext cx="17549813" cy="10430151"/>
          </a:xfrm>
        </p:spPr>
        <p:txBody>
          <a:bodyPr/>
          <a:lstStyle>
            <a:lvl1pPr marL="0" indent="0" algn="ctr">
              <a:buNone/>
              <a:defRPr sz="6142"/>
            </a:lvl1pPr>
            <a:lvl2pPr marL="1169975" indent="0" algn="ctr">
              <a:buNone/>
              <a:defRPr sz="5118"/>
            </a:lvl2pPr>
            <a:lvl3pPr marL="2339950" indent="0" algn="ctr">
              <a:buNone/>
              <a:defRPr sz="4606"/>
            </a:lvl3pPr>
            <a:lvl4pPr marL="3509924" indent="0" algn="ctr">
              <a:buNone/>
              <a:defRPr sz="4094"/>
            </a:lvl4pPr>
            <a:lvl5pPr marL="4679899" indent="0" algn="ctr">
              <a:buNone/>
              <a:defRPr sz="4094"/>
            </a:lvl5pPr>
            <a:lvl6pPr marL="5849874" indent="0" algn="ctr">
              <a:buNone/>
              <a:defRPr sz="4094"/>
            </a:lvl6pPr>
            <a:lvl7pPr marL="7019849" indent="0" algn="ctr">
              <a:buNone/>
              <a:defRPr sz="4094"/>
            </a:lvl7pPr>
            <a:lvl8pPr marL="8189824" indent="0" algn="ctr">
              <a:buNone/>
              <a:defRPr sz="4094"/>
            </a:lvl8pPr>
            <a:lvl9pPr marL="9359798" indent="0" algn="ctr">
              <a:buNone/>
              <a:defRPr sz="4094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53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160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745447" y="2300034"/>
            <a:ext cx="5045571" cy="366105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8734" y="2300034"/>
            <a:ext cx="14844216" cy="36610544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820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8066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6547" y="10770172"/>
            <a:ext cx="20182284" cy="17970262"/>
          </a:xfrm>
        </p:spPr>
        <p:txBody>
          <a:bodyPr anchor="b"/>
          <a:lstStyle>
            <a:lvl1pPr>
              <a:defRPr sz="1535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6547" y="28910440"/>
            <a:ext cx="20182284" cy="9450136"/>
          </a:xfrm>
        </p:spPr>
        <p:txBody>
          <a:bodyPr/>
          <a:lstStyle>
            <a:lvl1pPr marL="0" indent="0">
              <a:buNone/>
              <a:defRPr sz="6142">
                <a:solidFill>
                  <a:schemeClr val="tx1"/>
                </a:solidFill>
              </a:defRPr>
            </a:lvl1pPr>
            <a:lvl2pPr marL="1169975" indent="0">
              <a:buNone/>
              <a:defRPr sz="5118">
                <a:solidFill>
                  <a:schemeClr val="tx1">
                    <a:tint val="75000"/>
                  </a:schemeClr>
                </a:solidFill>
              </a:defRPr>
            </a:lvl2pPr>
            <a:lvl3pPr marL="2339950" indent="0">
              <a:buNone/>
              <a:defRPr sz="4606">
                <a:solidFill>
                  <a:schemeClr val="tx1">
                    <a:tint val="75000"/>
                  </a:schemeClr>
                </a:solidFill>
              </a:defRPr>
            </a:lvl3pPr>
            <a:lvl4pPr marL="3509924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4pPr>
            <a:lvl5pPr marL="4679899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5pPr>
            <a:lvl6pPr marL="5849874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6pPr>
            <a:lvl7pPr marL="7019849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7pPr>
            <a:lvl8pPr marL="8189824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8pPr>
            <a:lvl9pPr marL="9359798" indent="0">
              <a:buNone/>
              <a:defRPr sz="40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756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8733" y="11500170"/>
            <a:ext cx="9944894" cy="2741040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46123" y="11500170"/>
            <a:ext cx="9944894" cy="2741040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7736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2300044"/>
            <a:ext cx="20182284" cy="835012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1783" y="10590160"/>
            <a:ext cx="9899190" cy="5190073"/>
          </a:xfrm>
        </p:spPr>
        <p:txBody>
          <a:bodyPr anchor="b"/>
          <a:lstStyle>
            <a:lvl1pPr marL="0" indent="0">
              <a:buNone/>
              <a:defRPr sz="6142" b="1"/>
            </a:lvl1pPr>
            <a:lvl2pPr marL="1169975" indent="0">
              <a:buNone/>
              <a:defRPr sz="5118" b="1"/>
            </a:lvl2pPr>
            <a:lvl3pPr marL="2339950" indent="0">
              <a:buNone/>
              <a:defRPr sz="4606" b="1"/>
            </a:lvl3pPr>
            <a:lvl4pPr marL="3509924" indent="0">
              <a:buNone/>
              <a:defRPr sz="4094" b="1"/>
            </a:lvl4pPr>
            <a:lvl5pPr marL="4679899" indent="0">
              <a:buNone/>
              <a:defRPr sz="4094" b="1"/>
            </a:lvl5pPr>
            <a:lvl6pPr marL="5849874" indent="0">
              <a:buNone/>
              <a:defRPr sz="4094" b="1"/>
            </a:lvl6pPr>
            <a:lvl7pPr marL="7019849" indent="0">
              <a:buNone/>
              <a:defRPr sz="4094" b="1"/>
            </a:lvl7pPr>
            <a:lvl8pPr marL="8189824" indent="0">
              <a:buNone/>
              <a:defRPr sz="4094" b="1"/>
            </a:lvl8pPr>
            <a:lvl9pPr marL="9359798" indent="0">
              <a:buNone/>
              <a:defRPr sz="409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1783" y="15780233"/>
            <a:ext cx="9899190" cy="2321034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46124" y="10590160"/>
            <a:ext cx="9947942" cy="5190073"/>
          </a:xfrm>
        </p:spPr>
        <p:txBody>
          <a:bodyPr anchor="b"/>
          <a:lstStyle>
            <a:lvl1pPr marL="0" indent="0">
              <a:buNone/>
              <a:defRPr sz="6142" b="1"/>
            </a:lvl1pPr>
            <a:lvl2pPr marL="1169975" indent="0">
              <a:buNone/>
              <a:defRPr sz="5118" b="1"/>
            </a:lvl2pPr>
            <a:lvl3pPr marL="2339950" indent="0">
              <a:buNone/>
              <a:defRPr sz="4606" b="1"/>
            </a:lvl3pPr>
            <a:lvl4pPr marL="3509924" indent="0">
              <a:buNone/>
              <a:defRPr sz="4094" b="1"/>
            </a:lvl4pPr>
            <a:lvl5pPr marL="4679899" indent="0">
              <a:buNone/>
              <a:defRPr sz="4094" b="1"/>
            </a:lvl5pPr>
            <a:lvl6pPr marL="5849874" indent="0">
              <a:buNone/>
              <a:defRPr sz="4094" b="1"/>
            </a:lvl6pPr>
            <a:lvl7pPr marL="7019849" indent="0">
              <a:buNone/>
              <a:defRPr sz="4094" b="1"/>
            </a:lvl7pPr>
            <a:lvl8pPr marL="8189824" indent="0">
              <a:buNone/>
              <a:defRPr sz="4094" b="1"/>
            </a:lvl8pPr>
            <a:lvl9pPr marL="9359798" indent="0">
              <a:buNone/>
              <a:defRPr sz="4094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46124" y="15780233"/>
            <a:ext cx="9947942" cy="2321034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728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0139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457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2880042"/>
            <a:ext cx="7547028" cy="10080149"/>
          </a:xfrm>
        </p:spPr>
        <p:txBody>
          <a:bodyPr anchor="b"/>
          <a:lstStyle>
            <a:lvl1pPr>
              <a:defRPr sz="818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7942" y="6220102"/>
            <a:ext cx="11846123" cy="30700453"/>
          </a:xfrm>
        </p:spPr>
        <p:txBody>
          <a:bodyPr/>
          <a:lstStyle>
            <a:lvl1pPr>
              <a:defRPr sz="8189"/>
            </a:lvl1pPr>
            <a:lvl2pPr>
              <a:defRPr sz="7165"/>
            </a:lvl2pPr>
            <a:lvl3pPr>
              <a:defRPr sz="6142"/>
            </a:lvl3pPr>
            <a:lvl4pPr>
              <a:defRPr sz="5118"/>
            </a:lvl4pPr>
            <a:lvl5pPr>
              <a:defRPr sz="5118"/>
            </a:lvl5pPr>
            <a:lvl6pPr>
              <a:defRPr sz="5118"/>
            </a:lvl6pPr>
            <a:lvl7pPr>
              <a:defRPr sz="5118"/>
            </a:lvl7pPr>
            <a:lvl8pPr>
              <a:defRPr sz="5118"/>
            </a:lvl8pPr>
            <a:lvl9pPr>
              <a:defRPr sz="5118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781" y="12960191"/>
            <a:ext cx="7547028" cy="24010358"/>
          </a:xfrm>
        </p:spPr>
        <p:txBody>
          <a:bodyPr/>
          <a:lstStyle>
            <a:lvl1pPr marL="0" indent="0">
              <a:buNone/>
              <a:defRPr sz="4094"/>
            </a:lvl1pPr>
            <a:lvl2pPr marL="1169975" indent="0">
              <a:buNone/>
              <a:defRPr sz="3583"/>
            </a:lvl2pPr>
            <a:lvl3pPr marL="2339950" indent="0">
              <a:buNone/>
              <a:defRPr sz="3071"/>
            </a:lvl3pPr>
            <a:lvl4pPr marL="3509924" indent="0">
              <a:buNone/>
              <a:defRPr sz="2559"/>
            </a:lvl4pPr>
            <a:lvl5pPr marL="4679899" indent="0">
              <a:buNone/>
              <a:defRPr sz="2559"/>
            </a:lvl5pPr>
            <a:lvl6pPr marL="5849874" indent="0">
              <a:buNone/>
              <a:defRPr sz="2559"/>
            </a:lvl6pPr>
            <a:lvl7pPr marL="7019849" indent="0">
              <a:buNone/>
              <a:defRPr sz="2559"/>
            </a:lvl7pPr>
            <a:lvl8pPr marL="8189824" indent="0">
              <a:buNone/>
              <a:defRPr sz="2559"/>
            </a:lvl8pPr>
            <a:lvl9pPr marL="9359798" indent="0">
              <a:buNone/>
              <a:defRPr sz="255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664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1781" y="2880042"/>
            <a:ext cx="7547028" cy="10080149"/>
          </a:xfrm>
        </p:spPr>
        <p:txBody>
          <a:bodyPr anchor="b"/>
          <a:lstStyle>
            <a:lvl1pPr>
              <a:defRPr sz="8189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47942" y="6220102"/>
            <a:ext cx="11846123" cy="30700453"/>
          </a:xfrm>
        </p:spPr>
        <p:txBody>
          <a:bodyPr anchor="t"/>
          <a:lstStyle>
            <a:lvl1pPr marL="0" indent="0">
              <a:buNone/>
              <a:defRPr sz="8189"/>
            </a:lvl1pPr>
            <a:lvl2pPr marL="1169975" indent="0">
              <a:buNone/>
              <a:defRPr sz="7165"/>
            </a:lvl2pPr>
            <a:lvl3pPr marL="2339950" indent="0">
              <a:buNone/>
              <a:defRPr sz="6142"/>
            </a:lvl3pPr>
            <a:lvl4pPr marL="3509924" indent="0">
              <a:buNone/>
              <a:defRPr sz="5118"/>
            </a:lvl4pPr>
            <a:lvl5pPr marL="4679899" indent="0">
              <a:buNone/>
              <a:defRPr sz="5118"/>
            </a:lvl5pPr>
            <a:lvl6pPr marL="5849874" indent="0">
              <a:buNone/>
              <a:defRPr sz="5118"/>
            </a:lvl6pPr>
            <a:lvl7pPr marL="7019849" indent="0">
              <a:buNone/>
              <a:defRPr sz="5118"/>
            </a:lvl7pPr>
            <a:lvl8pPr marL="8189824" indent="0">
              <a:buNone/>
              <a:defRPr sz="5118"/>
            </a:lvl8pPr>
            <a:lvl9pPr marL="9359798" indent="0">
              <a:buNone/>
              <a:defRPr sz="5118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1781" y="12960191"/>
            <a:ext cx="7547028" cy="24010358"/>
          </a:xfrm>
        </p:spPr>
        <p:txBody>
          <a:bodyPr/>
          <a:lstStyle>
            <a:lvl1pPr marL="0" indent="0">
              <a:buNone/>
              <a:defRPr sz="4094"/>
            </a:lvl1pPr>
            <a:lvl2pPr marL="1169975" indent="0">
              <a:buNone/>
              <a:defRPr sz="3583"/>
            </a:lvl2pPr>
            <a:lvl3pPr marL="2339950" indent="0">
              <a:buNone/>
              <a:defRPr sz="3071"/>
            </a:lvl3pPr>
            <a:lvl4pPr marL="3509924" indent="0">
              <a:buNone/>
              <a:defRPr sz="2559"/>
            </a:lvl4pPr>
            <a:lvl5pPr marL="4679899" indent="0">
              <a:buNone/>
              <a:defRPr sz="2559"/>
            </a:lvl5pPr>
            <a:lvl6pPr marL="5849874" indent="0">
              <a:buNone/>
              <a:defRPr sz="2559"/>
            </a:lvl6pPr>
            <a:lvl7pPr marL="7019849" indent="0">
              <a:buNone/>
              <a:defRPr sz="2559"/>
            </a:lvl7pPr>
            <a:lvl8pPr marL="8189824" indent="0">
              <a:buNone/>
              <a:defRPr sz="2559"/>
            </a:lvl8pPr>
            <a:lvl9pPr marL="9359798" indent="0">
              <a:buNone/>
              <a:defRPr sz="2559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5C17-0DFC-4F15-824E-4F5730CE829C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96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8733" y="2300044"/>
            <a:ext cx="20182284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8733" y="11500170"/>
            <a:ext cx="20182284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08733" y="40040601"/>
            <a:ext cx="5264944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35C17-0DFC-4F15-824E-4F5730CE829C}" type="datetimeFigureOut">
              <a:rPr lang="zh-TW" altLang="en-US" smtClean="0"/>
              <a:t>2025/07/02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51167" y="40040601"/>
            <a:ext cx="7897416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26073" y="40040601"/>
            <a:ext cx="5264944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0A041-E9DE-4261-AFF1-A2599B4583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894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339950" rtl="0" eaLnBrk="1" latinLnBrk="0" hangingPunct="1">
        <a:lnSpc>
          <a:spcPct val="90000"/>
        </a:lnSpc>
        <a:spcBef>
          <a:spcPct val="0"/>
        </a:spcBef>
        <a:buNone/>
        <a:defRPr sz="112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84987" indent="-584987" algn="l" defTabSz="2339950" rtl="0" eaLnBrk="1" latinLnBrk="0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7165" kern="1200">
          <a:solidFill>
            <a:schemeClr val="tx1"/>
          </a:solidFill>
          <a:latin typeface="+mn-lt"/>
          <a:ea typeface="+mn-ea"/>
          <a:cs typeface="+mn-cs"/>
        </a:defRPr>
      </a:lvl1pPr>
      <a:lvl2pPr marL="1754962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6142" kern="1200">
          <a:solidFill>
            <a:schemeClr val="tx1"/>
          </a:solidFill>
          <a:latin typeface="+mn-lt"/>
          <a:ea typeface="+mn-ea"/>
          <a:cs typeface="+mn-cs"/>
        </a:defRPr>
      </a:lvl2pPr>
      <a:lvl3pPr marL="2924937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5118" kern="1200">
          <a:solidFill>
            <a:schemeClr val="tx1"/>
          </a:solidFill>
          <a:latin typeface="+mn-lt"/>
          <a:ea typeface="+mn-ea"/>
          <a:cs typeface="+mn-cs"/>
        </a:defRPr>
      </a:lvl3pPr>
      <a:lvl4pPr marL="4094912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4pPr>
      <a:lvl5pPr marL="5264887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5pPr>
      <a:lvl6pPr marL="6434861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6pPr>
      <a:lvl7pPr marL="7604836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7pPr>
      <a:lvl8pPr marL="8774811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8pPr>
      <a:lvl9pPr marL="9944786" indent="-584987" algn="l" defTabSz="2339950" rtl="0" eaLnBrk="1" latinLnBrk="0" hangingPunct="1">
        <a:lnSpc>
          <a:spcPct val="90000"/>
        </a:lnSpc>
        <a:spcBef>
          <a:spcPts val="1280"/>
        </a:spcBef>
        <a:buFont typeface="Arial" panose="020B0604020202020204" pitchFamily="34" charset="0"/>
        <a:buChar char="•"/>
        <a:defRPr sz="4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1pPr>
      <a:lvl2pPr marL="1169975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2pPr>
      <a:lvl3pPr marL="2339950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3pPr>
      <a:lvl4pPr marL="3509924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4pPr>
      <a:lvl5pPr marL="4679899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5pPr>
      <a:lvl6pPr marL="5849874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6pPr>
      <a:lvl7pPr marL="7019849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7pPr>
      <a:lvl8pPr marL="8189824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8pPr>
      <a:lvl9pPr marL="9359798" algn="l" defTabSz="2339950" rtl="0" eaLnBrk="1" latinLnBrk="0" hangingPunct="1">
        <a:defRPr sz="4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26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40.png"/><Relationship Id="rId12" Type="http://schemas.openxmlformats.org/officeDocument/2006/relationships/image" Target="../media/image9.png"/><Relationship Id="rId25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24" Type="http://schemas.openxmlformats.org/officeDocument/2006/relationships/image" Target="../media/image10.png"/><Relationship Id="rId5" Type="http://schemas.openxmlformats.org/officeDocument/2006/relationships/image" Target="../media/image3.png"/><Relationship Id="rId23" Type="http://schemas.openxmlformats.org/officeDocument/2006/relationships/image" Target="../media/image12.png"/><Relationship Id="rId28" Type="http://schemas.openxmlformats.org/officeDocument/2006/relationships/image" Target="../media/image18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png"/><Relationship Id="rId22" Type="http://schemas.openxmlformats.org/officeDocument/2006/relationships/image" Target="../media/image120.png"/><Relationship Id="rId27" Type="http://schemas.openxmlformats.org/officeDocument/2006/relationships/image" Target="../media/image16.png"/><Relationship Id="rId30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群組 53">
            <a:extLst>
              <a:ext uri="{FF2B5EF4-FFF2-40B4-BE49-F238E27FC236}">
                <a16:creationId xmlns:a16="http://schemas.microsoft.com/office/drawing/2014/main" id="{3ADD7E3B-B45C-CE38-410C-48FF40915811}"/>
              </a:ext>
            </a:extLst>
          </p:cNvPr>
          <p:cNvGrpSpPr/>
          <p:nvPr/>
        </p:nvGrpSpPr>
        <p:grpSpPr>
          <a:xfrm>
            <a:off x="17408577" y="24367603"/>
            <a:ext cx="5508589" cy="5012416"/>
            <a:chOff x="17408577" y="25024091"/>
            <a:chExt cx="5508589" cy="5012416"/>
          </a:xfrm>
        </p:grpSpPr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9DD87CC0-DA21-EC23-7A2D-73E125736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715452" y="25024091"/>
              <a:ext cx="4650507" cy="399612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字方塊 2">
                  <a:extLst>
                    <a:ext uri="{FF2B5EF4-FFF2-40B4-BE49-F238E27FC236}">
                      <a16:creationId xmlns:a16="http://schemas.microsoft.com/office/drawing/2014/main" id="{D7F39944-E967-8F73-4D9A-99CBC726073A}"/>
                    </a:ext>
                  </a:extLst>
                </p:cNvPr>
                <p:cNvSpPr txBox="1"/>
                <p:nvPr/>
              </p:nvSpPr>
              <p:spPr>
                <a:xfrm>
                  <a:off x="17408577" y="29082400"/>
                  <a:ext cx="5508589" cy="95410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808038" indent="-808038">
                    <a:spcAft>
                      <a:spcPts val="0"/>
                    </a:spcAft>
                  </a:pPr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圖</a:t>
                  </a:r>
                  <a14:m>
                    <m:oMath xmlns:m="http://schemas.openxmlformats.org/officeDocument/2006/math">
                      <m:r>
                        <a:rPr lang="en-US" altLang="zh-TW" sz="28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</m:oMath>
                  </a14:m>
                  <a:r>
                    <a:rPr lang="zh-TW" altLang="en-US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鏡射</a:t>
                  </a:r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重心</a:t>
                  </a:r>
                  <a14:m>
                    <m:oMath xmlns:m="http://schemas.openxmlformats.org/officeDocument/2006/math">
                      <m:r>
                        <a:rPr lang="zh-TW" altLang="zh-TW" sz="2800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zh-TW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8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8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與正三角形</a:t>
                  </a:r>
                  <a:br>
                    <a:rPr lang="en-US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</a:br>
                  <a:r>
                    <a:rPr lang="zh-TW" altLang="en-US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重心</a:t>
                  </a:r>
                  <a14:m>
                    <m:oMath xmlns:m="http://schemas.openxmlformats.org/officeDocument/2006/math">
                      <m:r>
                        <a:rPr lang="zh-TW" altLang="en-US" sz="2800" i="1" kern="100" dirty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b="0" i="1" kern="100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zh-TW" altLang="en-US" sz="2800" i="1" kern="100" dirty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重合</a:t>
                  </a:r>
                  <a:endParaRPr lang="zh-TW" altLang="zh-TW" sz="28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" name="文字方塊 2">
                  <a:extLst>
                    <a:ext uri="{FF2B5EF4-FFF2-40B4-BE49-F238E27FC236}">
                      <a16:creationId xmlns:a16="http://schemas.microsoft.com/office/drawing/2014/main" id="{D7F39944-E967-8F73-4D9A-99CBC72607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08577" y="29082400"/>
                  <a:ext cx="5508589" cy="954107"/>
                </a:xfrm>
                <a:prstGeom prst="rect">
                  <a:avLst/>
                </a:prstGeom>
                <a:blipFill>
                  <a:blip r:embed="rId4"/>
                  <a:stretch>
                    <a:fillRect l="-2326" t="-6369" b="-1656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/>
              <p:cNvSpPr txBox="1"/>
              <p:nvPr/>
            </p:nvSpPr>
            <p:spPr>
              <a:xfrm>
                <a:off x="171601" y="2018337"/>
                <a:ext cx="13592062" cy="46531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3200"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1pPr>
              </a:lstStyle>
              <a:p>
                <a:pPr>
                  <a:lnSpc>
                    <a:spcPct val="125000"/>
                  </a:lnSpc>
                  <a:spcAft>
                    <a:spcPts val="2400"/>
                  </a:spcAft>
                </a:pPr>
                <a:r>
                  <a:rPr lang="zh-TW" altLang="zh-TW" dirty="0"/>
                  <a:t>　　在尋找題目時，看了第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62 </m:t>
                    </m:r>
                  </m:oMath>
                </a14:m>
                <a:r>
                  <a:rPr lang="zh-TW" altLang="zh-TW" dirty="0"/>
                  <a:t>屆全國科展作品</a:t>
                </a:r>
                <a:br>
                  <a:rPr lang="en-US" altLang="zh-TW" dirty="0"/>
                </a:br>
                <a:r>
                  <a:rPr lang="zh-TW" altLang="zh-TW" dirty="0"/>
                  <a:t>《三角形與其垂足三角形的心不變量》，發現鏡射三角形與垂足三角形</a:t>
                </a:r>
                <a:br>
                  <a:rPr lang="en-US" altLang="zh-TW" dirty="0"/>
                </a:br>
                <a:r>
                  <a:rPr lang="zh-TW" altLang="zh-TW" dirty="0"/>
                  <a:t>相似</a:t>
                </a:r>
                <a:r>
                  <a:rPr lang="zh-TW" altLang="en-US" dirty="0"/>
                  <a:t>，而</a:t>
                </a:r>
                <a:r>
                  <a:rPr lang="zh-TW" altLang="zh-TW" dirty="0"/>
                  <a:t>垂足三角形有許多漂亮的性質</a:t>
                </a:r>
                <a:r>
                  <a:rPr lang="zh-TW" altLang="en-US" dirty="0"/>
                  <a:t>，</a:t>
                </a:r>
                <a:r>
                  <a:rPr lang="zh-TW" altLang="zh-TW" dirty="0"/>
                  <a:t>便猜想與鏡射三角形是否</a:t>
                </a:r>
                <a:br>
                  <a:rPr lang="en-US" altLang="zh-TW" dirty="0"/>
                </a:br>
                <a:r>
                  <a:rPr lang="zh-TW" altLang="zh-TW" dirty="0"/>
                  <a:t>也有特別的性質。</a:t>
                </a:r>
              </a:p>
              <a:p>
                <a:pPr>
                  <a:lnSpc>
                    <a:spcPct val="125000"/>
                  </a:lnSpc>
                  <a:spcAft>
                    <a:spcPts val="2400"/>
                  </a:spcAft>
                </a:pPr>
                <a:r>
                  <a:rPr lang="zh-TW" altLang="en-US" dirty="0"/>
                  <a:t>　　</a:t>
                </a:r>
                <a:r>
                  <a:rPr lang="zh-TW" altLang="zh-TW" dirty="0"/>
                  <a:t>在利用</a:t>
                </a:r>
                <a14:m>
                  <m:oMath xmlns:m="http://schemas.openxmlformats.org/officeDocument/2006/math">
                    <m:r>
                      <a:rPr lang="zh-TW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𝐺𝑒𝑜𝐺𝑒𝑏𝑟𝑎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軟體繪圖並觀察後發現</a:t>
                </a:r>
                <a:r>
                  <a:rPr lang="zh-TW" altLang="en-US" dirty="0"/>
                  <a:t>，</a:t>
                </a:r>
                <a:r>
                  <a:rPr lang="zh-TW" altLang="zh-TW" dirty="0"/>
                  <a:t>在眾多的心之中，</a:t>
                </a:r>
                <a:br>
                  <a:rPr lang="en-US" altLang="zh-TW" dirty="0"/>
                </a:br>
                <a:r>
                  <a:rPr lang="zh-TW" altLang="zh-TW" dirty="0"/>
                  <a:t>重心及外心具有較特別的性質，且</a:t>
                </a:r>
                <a:r>
                  <a:rPr lang="zh-TW" altLang="en-US" dirty="0"/>
                  <a:t>較方便</a:t>
                </a:r>
                <a:r>
                  <a:rPr lang="zh-TW" altLang="zh-TW" dirty="0"/>
                  <a:t>計算</a:t>
                </a:r>
                <a:r>
                  <a:rPr lang="zh-TW" altLang="en-US" dirty="0"/>
                  <a:t>坐標。</a:t>
                </a:r>
                <a:r>
                  <a:rPr lang="zh-TW" altLang="zh-TW" dirty="0"/>
                  <a:t>確認好</a:t>
                </a:r>
                <a:r>
                  <a:rPr lang="zh-TW" altLang="en-US" dirty="0"/>
                  <a:t>研究</a:t>
                </a:r>
                <a:r>
                  <a:rPr lang="zh-TW" altLang="zh-TW" dirty="0"/>
                  <a:t>方向後，</a:t>
                </a:r>
                <a:br>
                  <a:rPr lang="en-US" altLang="zh-TW" dirty="0"/>
                </a:br>
                <a:r>
                  <a:rPr lang="zh-TW" altLang="zh-TW" dirty="0"/>
                  <a:t>我們就朝著鏡射三角形的重心與外心的鏡射狀況持續研究。</a:t>
                </a:r>
              </a:p>
            </p:txBody>
          </p:sp>
        </mc:Choice>
        <mc:Fallback>
          <p:sp>
            <p:nvSpPr>
              <p:cNvPr id="8" name="文字方塊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01" y="2018337"/>
                <a:ext cx="13592062" cy="4653197"/>
              </a:xfrm>
              <a:prstGeom prst="rect">
                <a:avLst/>
              </a:prstGeom>
              <a:blipFill>
                <a:blip r:embed="rId5"/>
                <a:stretch>
                  <a:fillRect l="-1121" t="-262" b="-34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/>
          <p:cNvSpPr txBox="1"/>
          <p:nvPr/>
        </p:nvSpPr>
        <p:spPr>
          <a:xfrm>
            <a:off x="0" y="9115340"/>
            <a:ext cx="22953600" cy="2960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zh-TW" dirty="0"/>
              <a:t>（一）</a:t>
            </a:r>
            <a:r>
              <a:rPr lang="zh-TW" altLang="en-US" dirty="0"/>
              <a:t>平面上任一點對三角形鏡射後，形成三角形的重心性質。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zh-TW" dirty="0"/>
              <a:t>（二）</a:t>
            </a:r>
            <a:r>
              <a:rPr lang="zh-TW" altLang="en-US" dirty="0"/>
              <a:t>平面上任三點對三角形鏡射後，其三個三角形的重心形成圖形與原三角形關係。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（三）平面上任一點對三角形鏡射後，形成三角形外心性質。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（四）平面上任一點為直線上動點，對三角形鏡射後，形成三角形外心的移動軌跡。</a:t>
            </a:r>
            <a:endParaRPr lang="en-US" altLang="zh-TW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51659C1-1362-432F-B630-C99ED2DAEDF8}"/>
                  </a:ext>
                </a:extLst>
              </p:cNvPr>
              <p:cNvSpPr txBox="1"/>
              <p:nvPr/>
            </p:nvSpPr>
            <p:spPr>
              <a:xfrm>
                <a:off x="0" y="13784975"/>
                <a:ext cx="23252452" cy="8773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lvl="0">
                  <a:lnSpc>
                    <a:spcPct val="150000"/>
                  </a:lnSpc>
                  <a:defRPr sz="3200"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1pPr>
              </a:lstStyle>
              <a:p>
                <a:r>
                  <a:rPr lang="zh-TW" altLang="zh-TW" dirty="0"/>
                  <a:t>（一）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zh-TW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點對直線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鏡射之後得到的點。</a:t>
                </a:r>
                <a:endParaRPr lang="en-US" altLang="zh-TW" dirty="0"/>
              </a:p>
              <a:p>
                <a:pPr marL="1179513"/>
                <a:endParaRPr lang="zh-TW" altLang="zh-TW" sz="500" dirty="0"/>
              </a:p>
              <a:p>
                <a:pPr marL="3676650" indent="-3676650"/>
                <a:r>
                  <a:rPr lang="zh-TW" altLang="zh-TW" dirty="0"/>
                  <a:t>（二）</a:t>
                </a:r>
                <a:r>
                  <a:rPr lang="zh-TW" altLang="zh-TW" b="1" dirty="0"/>
                  <a:t>鏡射三角形</a:t>
                </a:r>
                <a:r>
                  <a:rPr lang="zh-TW" altLang="zh-TW" dirty="0"/>
                  <a:t>：</a:t>
                </a:r>
                <a:endParaRPr lang="en-US" altLang="zh-TW" dirty="0"/>
              </a:p>
              <a:p>
                <a:pPr marL="1179513" indent="-3676650"/>
                <a:r>
                  <a:rPr lang="zh-TW" altLang="en-US" dirty="0"/>
                  <a:t>      </a:t>
                </a:r>
                <a:r>
                  <a:rPr lang="zh-TW" altLang="zh-TW" dirty="0"/>
                  <a:t>給定一三角形、任意點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zh-TW" dirty="0"/>
                  <a:t>（不位於的三角形的外接圓上）</a:t>
                </a:r>
                <a:r>
                  <a:rPr lang="zh-TW" altLang="en-US" dirty="0"/>
                  <a:t>，</a:t>
                </a:r>
                <a:endParaRPr lang="en-US" altLang="zh-TW" dirty="0"/>
              </a:p>
              <a:p>
                <a:pPr marL="1179513" indent="-3676650"/>
                <a:r>
                  <a:rPr lang="zh-TW" altLang="en-US" dirty="0"/>
                  <a:t>      </a:t>
                </a:r>
                <a:r>
                  <a:rPr lang="zh-TW" altLang="zh-TW" dirty="0"/>
                  <a:t>對三角形三邊延長線分別鏡射，得到三個點，</a:t>
                </a:r>
                <a:endParaRPr lang="en-US" altLang="zh-TW" dirty="0"/>
              </a:p>
              <a:p>
                <a:pPr marL="1179513" indent="-3676650"/>
                <a:r>
                  <a:rPr lang="zh-TW" altLang="en-US" dirty="0"/>
                  <a:t>      </a:t>
                </a:r>
                <a:r>
                  <a:rPr lang="zh-TW" altLang="zh-TW" dirty="0"/>
                  <a:t>所形成的圖形就是鏡射三角形</a:t>
                </a:r>
                <a:r>
                  <a:rPr lang="zh-TW" altLang="en-US" dirty="0"/>
                  <a:t>，如圖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TW" altLang="zh-TW" dirty="0"/>
                  <a:t>。</a:t>
                </a:r>
                <a:endParaRPr lang="en-US" altLang="zh-TW" sz="500" b="1" dirty="0"/>
              </a:p>
              <a:p>
                <a:pPr marL="4038600" indent="-4038600"/>
                <a:r>
                  <a:rPr lang="zh-TW" altLang="zh-TW" dirty="0"/>
                  <a:t>（三）</a:t>
                </a:r>
                <a14:m>
                  <m:oMath xmlns:m="http://schemas.openxmlformats.org/officeDocument/2006/math">
                    <m:r>
                      <a:rPr lang="en-US" altLang="zh-TW" b="1" i="1"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(∆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𝑨𝑩𝑪</m:t>
                    </m:r>
                    <m:r>
                      <a:rPr lang="en-US" altLang="zh-TW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TW" b="1" i="1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TW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TW" altLang="zh-TW" dirty="0"/>
                  <a:t>：</a:t>
                </a:r>
                <a:endParaRPr lang="en-US" altLang="zh-TW" dirty="0"/>
              </a:p>
              <a:p>
                <a:pPr marL="4038600" indent="-4038600"/>
                <a:r>
                  <a:rPr lang="zh-TW" altLang="en-US" dirty="0"/>
                  <a:t>      </a:t>
                </a:r>
                <a:r>
                  <a:rPr lang="zh-TW" altLang="zh-TW" dirty="0"/>
                  <a:t>此為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對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的鏡射三角形；為了方便對頂點的表示，</a:t>
                </a:r>
                <a:endParaRPr lang="en-US" altLang="zh-TW" dirty="0"/>
              </a:p>
              <a:p>
                <a:pPr marL="4038600" indent="-4038600"/>
                <a:r>
                  <a:rPr lang="zh-TW" altLang="en-US" dirty="0"/>
                  <a:t>      </a:t>
                </a:r>
                <a:r>
                  <a:rPr lang="zh-TW" altLang="zh-TW" dirty="0"/>
                  <a:t>將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⃡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視為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dirty="0"/>
                  <a:t>、</a:t>
                </a:r>
                <a14:m>
                  <m:oMath xmlns:m="http://schemas.openxmlformats.org/officeDocument/2006/math">
                    <m:acc>
                      <m:accPr>
                        <m:chr m:val="⃡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視為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zh-TW" dirty="0"/>
                  <a:t>、</a:t>
                </a:r>
                <a14:m>
                  <m:oMath xmlns:m="http://schemas.openxmlformats.org/officeDocument/2006/math">
                    <m:acc>
                      <m:accPr>
                        <m:chr m:val="⃡"/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𝐶𝐴</m:t>
                        </m:r>
                      </m:e>
                    </m:acc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視為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TW" altLang="zh-TW" dirty="0"/>
                  <a:t>，故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𝐴𝐵𝐶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也可記為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zh-TW" dirty="0"/>
                  <a:t>，如</a:t>
                </a:r>
                <a:r>
                  <a:rPr lang="zh-TW" altLang="en-US" dirty="0"/>
                  <a:t>圖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TW" altLang="zh-TW" dirty="0"/>
                  <a:t>。</a:t>
                </a:r>
                <a:endParaRPr lang="en-US" altLang="zh-TW" dirty="0"/>
              </a:p>
              <a:p>
                <a:pPr marL="4038600" indent="-4038600"/>
                <a:endParaRPr lang="zh-TW" altLang="zh-TW" sz="500" dirty="0"/>
              </a:p>
              <a:p>
                <a:r>
                  <a:rPr lang="zh-TW" altLang="zh-TW" dirty="0"/>
                  <a:t>（四）</a:t>
                </a:r>
                <a:r>
                  <a:rPr lang="zh-TW" altLang="zh-TW" b="1" dirty="0"/>
                  <a:t>鏡射重心</a:t>
                </a:r>
                <a:r>
                  <a:rPr lang="zh-TW" altLang="zh-TW" dirty="0"/>
                  <a:t>：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𝐴𝐵𝐶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重心為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zh-TW" dirty="0"/>
                  <a:t>，如圖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TW" altLang="zh-TW" dirty="0"/>
                  <a:t>。</a:t>
                </a:r>
                <a:endParaRPr lang="en-US" altLang="zh-TW" dirty="0"/>
              </a:p>
              <a:p>
                <a:endParaRPr lang="en-US" altLang="zh-TW" sz="500" dirty="0"/>
              </a:p>
              <a:p>
                <a:r>
                  <a:rPr lang="zh-TW" altLang="zh-TW" dirty="0"/>
                  <a:t>（五）</a:t>
                </a:r>
                <a:r>
                  <a:rPr lang="zh-TW" altLang="zh-TW" b="1" dirty="0"/>
                  <a:t>鏡射外心</a:t>
                </a:r>
                <a:r>
                  <a:rPr lang="zh-TW" altLang="zh-TW" dirty="0"/>
                  <a:t>：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𝐴𝐵𝐶</m:t>
                        </m:r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zh-TW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外心為</a:t>
                </a:r>
                <a14:m>
                  <m:oMath xmlns:m="http://schemas.openxmlformats.org/officeDocument/2006/math">
                    <m:r>
                      <a:rPr lang="zh-TW" altLang="zh-TW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TW" altLang="zh-TW" dirty="0"/>
                  <a:t>，如圖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zh-TW" altLang="zh-TW" dirty="0"/>
                  <a:t>。</a:t>
                </a:r>
                <a:endParaRPr lang="en-US" altLang="zh-TW" dirty="0"/>
              </a:p>
              <a:p>
                <a:endParaRPr lang="en-US" altLang="zh-TW" sz="500" dirty="0"/>
              </a:p>
              <a:p>
                <a:r>
                  <a:rPr lang="zh-TW" altLang="zh-TW" dirty="0"/>
                  <a:t>（六）</a:t>
                </a:r>
                <a:r>
                  <a:rPr lang="zh-TW" altLang="zh-TW" b="1" dirty="0"/>
                  <a:t>外接圓切線</a:t>
                </a:r>
                <a:r>
                  <a:rPr lang="zh-TW" altLang="zh-TW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zh-TW" altLang="zh-TW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zh-TW" altLang="zh-TW" dirty="0"/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分別為過</a:t>
                </a:r>
                <a14:m>
                  <m:oMath xmlns:m="http://schemas.openxmlformats.org/officeDocument/2006/math">
                    <m:r>
                      <a:rPr lang="zh-TW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TW" altLang="zh-TW" dirty="0"/>
                  <a:t>、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TW" altLang="zh-TW" dirty="0"/>
                  <a:t>、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點的</a:t>
                </a:r>
                <a14:m>
                  <m:oMath xmlns:m="http://schemas.openxmlformats.org/officeDocument/2006/math">
                    <m:r>
                      <a:rPr lang="zh-TW" altLang="zh-TW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外接圓切線。</a:t>
                </a:r>
              </a:p>
            </p:txBody>
          </p:sp>
        </mc:Choice>
        <mc:Fallback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51659C1-1362-432F-B630-C99ED2DAE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3784975"/>
                <a:ext cx="23252452" cy="8773940"/>
              </a:xfrm>
              <a:prstGeom prst="rect">
                <a:avLst/>
              </a:prstGeom>
              <a:blipFill>
                <a:blip r:embed="rId6"/>
                <a:stretch>
                  <a:fillRect l="-655" b="-2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群組 22">
            <a:extLst>
              <a:ext uri="{FF2B5EF4-FFF2-40B4-BE49-F238E27FC236}">
                <a16:creationId xmlns:a16="http://schemas.microsoft.com/office/drawing/2014/main" id="{3955AE15-E986-4E9A-BDE4-966A71C96C50}"/>
              </a:ext>
            </a:extLst>
          </p:cNvPr>
          <p:cNvGrpSpPr/>
          <p:nvPr/>
        </p:nvGrpSpPr>
        <p:grpSpPr>
          <a:xfrm>
            <a:off x="-8854" y="13028291"/>
            <a:ext cx="22945628" cy="720466"/>
            <a:chOff x="221791" y="-1966216"/>
            <a:chExt cx="22948491" cy="787184"/>
          </a:xfrm>
          <a:gradFill>
            <a:gsLst>
              <a:gs pos="0">
                <a:schemeClr val="bg1"/>
              </a:gs>
              <a:gs pos="100000">
                <a:schemeClr val="accent4">
                  <a:lumMod val="40000"/>
                  <a:lumOff val="60000"/>
                </a:schemeClr>
              </a:gs>
              <a:gs pos="52000">
                <a:schemeClr val="accent4">
                  <a:lumMod val="20000"/>
                  <a:lumOff val="80000"/>
                </a:schemeClr>
              </a:gs>
            </a:gsLst>
            <a:lin ang="10800000" scaled="1"/>
          </a:gradFill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DB28B29-49DE-4E6A-B5F7-A7B06514CE35}"/>
                </a:ext>
              </a:extLst>
            </p:cNvPr>
            <p:cNvSpPr/>
            <p:nvPr/>
          </p:nvSpPr>
          <p:spPr>
            <a:xfrm>
              <a:off x="221791" y="-1966216"/>
              <a:ext cx="22948491" cy="787184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4">
                    <a:lumMod val="40000"/>
                    <a:lumOff val="60000"/>
                  </a:schemeClr>
                </a:gs>
                <a:gs pos="52000">
                  <a:schemeClr val="accent4">
                    <a:lumMod val="20000"/>
                    <a:lumOff val="80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C864EA9-D38B-4137-8940-B01995AA7540}"/>
                </a:ext>
              </a:extLst>
            </p:cNvPr>
            <p:cNvSpPr txBox="1"/>
            <p:nvPr/>
          </p:nvSpPr>
          <p:spPr>
            <a:xfrm>
              <a:off x="221791" y="-1959518"/>
              <a:ext cx="8731045" cy="77378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zh-TW" altLang="en-US" sz="4002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一、名詞定義</a:t>
              </a:r>
              <a:endPara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群組 5"/>
          <p:cNvGrpSpPr/>
          <p:nvPr/>
        </p:nvGrpSpPr>
        <p:grpSpPr>
          <a:xfrm>
            <a:off x="-6744" y="12151428"/>
            <a:ext cx="23011684" cy="763611"/>
            <a:chOff x="2921" y="7780038"/>
            <a:chExt cx="23011684" cy="763611"/>
          </a:xfrm>
        </p:grpSpPr>
        <p:sp>
          <p:nvSpPr>
            <p:cNvPr id="26" name="Google Shape;96;p1">
              <a:extLst>
                <a:ext uri="{FF2B5EF4-FFF2-40B4-BE49-F238E27FC236}">
                  <a16:creationId xmlns:a16="http://schemas.microsoft.com/office/drawing/2014/main" id="{F3609B23-6C79-4A7C-B726-DDCC665C1254}"/>
                </a:ext>
              </a:extLst>
            </p:cNvPr>
            <p:cNvSpPr/>
            <p:nvPr/>
          </p:nvSpPr>
          <p:spPr>
            <a:xfrm>
              <a:off x="2921" y="7780038"/>
              <a:ext cx="23011684" cy="763611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8000">
                  <a:srgbClr val="CCE0F2"/>
                </a:gs>
                <a:gs pos="33000">
                  <a:srgbClr val="C1D9EF"/>
                </a:gs>
                <a:gs pos="100000">
                  <a:srgbClr val="2E75B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0724" tIns="45350" rIns="90724" bIns="45350" anchor="ctr" anchorCtr="0">
              <a:noAutofit/>
            </a:bodyPr>
            <a:lstStyle/>
            <a:p>
              <a:pPr algn="ctr"/>
              <a:r>
                <a:rPr lang="zh-TW" altLang="en-US" sz="178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78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97;p1">
              <a:extLst>
                <a:ext uri="{FF2B5EF4-FFF2-40B4-BE49-F238E27FC236}">
                  <a16:creationId xmlns:a16="http://schemas.microsoft.com/office/drawing/2014/main" id="{8DE9B583-B385-43DF-8012-7B6C6AE51222}"/>
                </a:ext>
              </a:extLst>
            </p:cNvPr>
            <p:cNvSpPr txBox="1"/>
            <p:nvPr/>
          </p:nvSpPr>
          <p:spPr>
            <a:xfrm>
              <a:off x="2921" y="7808274"/>
              <a:ext cx="8754939" cy="707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724" tIns="45350" rIns="90724" bIns="45350" anchor="t" anchorCtr="0">
              <a:spAutoFit/>
            </a:bodyPr>
            <a:lstStyle/>
            <a:p>
              <a:r>
                <a:rPr lang="zh-TW" altLang="en-US" sz="4000" dirty="0">
                  <a:solidFill>
                    <a:schemeClr val="bg1"/>
                  </a:solidFill>
                  <a:latin typeface="DFKai-SB"/>
                  <a:ea typeface="DFKai-SB"/>
                  <a:cs typeface="DFKai-SB"/>
                  <a:sym typeface="DFKai-SB"/>
                </a:rPr>
                <a:t>貳、研究過程及方法</a:t>
              </a:r>
              <a:endParaRPr sz="4000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660" y="109614"/>
            <a:ext cx="23011684" cy="763611"/>
            <a:chOff x="19710" y="2408314"/>
            <a:chExt cx="23011684" cy="763611"/>
          </a:xfrm>
        </p:grpSpPr>
        <p:sp>
          <p:nvSpPr>
            <p:cNvPr id="32" name="Google Shape;96;p1">
              <a:extLst>
                <a:ext uri="{FF2B5EF4-FFF2-40B4-BE49-F238E27FC236}">
                  <a16:creationId xmlns:a16="http://schemas.microsoft.com/office/drawing/2014/main" id="{0FDB24A3-92FB-4C05-B5A4-405AA90B63F2}"/>
                </a:ext>
              </a:extLst>
            </p:cNvPr>
            <p:cNvSpPr/>
            <p:nvPr/>
          </p:nvSpPr>
          <p:spPr>
            <a:xfrm>
              <a:off x="19710" y="2408314"/>
              <a:ext cx="23011684" cy="763611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8000">
                  <a:srgbClr val="CCE0F2"/>
                </a:gs>
                <a:gs pos="33000">
                  <a:srgbClr val="C1D9EF"/>
                </a:gs>
                <a:gs pos="100000">
                  <a:srgbClr val="2E75B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0724" tIns="45350" rIns="90724" bIns="45350" anchor="ctr" anchorCtr="0">
              <a:noAutofit/>
            </a:bodyPr>
            <a:lstStyle/>
            <a:p>
              <a:pPr algn="ctr"/>
              <a:endParaRPr sz="1786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97;p1">
              <a:extLst>
                <a:ext uri="{FF2B5EF4-FFF2-40B4-BE49-F238E27FC236}">
                  <a16:creationId xmlns:a16="http://schemas.microsoft.com/office/drawing/2014/main" id="{B0E463BA-5C42-4AFE-9879-CAB2BD96EB4D}"/>
                </a:ext>
              </a:extLst>
            </p:cNvPr>
            <p:cNvSpPr txBox="1"/>
            <p:nvPr/>
          </p:nvSpPr>
          <p:spPr>
            <a:xfrm>
              <a:off x="19710" y="2436550"/>
              <a:ext cx="8754939" cy="707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724" tIns="45350" rIns="90724" bIns="45350" anchor="t" anchorCtr="0">
              <a:spAutoFit/>
            </a:bodyPr>
            <a:lstStyle/>
            <a:p>
              <a:r>
                <a:rPr lang="zh-TW" altLang="en-US" sz="4000" dirty="0">
                  <a:solidFill>
                    <a:schemeClr val="bg1"/>
                  </a:solidFill>
                  <a:latin typeface="DFKai-SB"/>
                  <a:ea typeface="DFKai-SB"/>
                  <a:cs typeface="DFKai-SB"/>
                  <a:sym typeface="DFKai-SB"/>
                </a:rPr>
                <a:t>壹、前言</a:t>
              </a:r>
              <a:endParaRPr sz="4000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EFFFED69-D9C4-4601-9CB1-CA281FBE09F8}"/>
              </a:ext>
            </a:extLst>
          </p:cNvPr>
          <p:cNvGrpSpPr/>
          <p:nvPr/>
        </p:nvGrpSpPr>
        <p:grpSpPr>
          <a:xfrm>
            <a:off x="-6744" y="23659607"/>
            <a:ext cx="23100527" cy="720465"/>
            <a:chOff x="96890" y="-1995295"/>
            <a:chExt cx="23103409" cy="787183"/>
          </a:xfrm>
          <a:gradFill>
            <a:gsLst>
              <a:gs pos="0">
                <a:schemeClr val="bg1"/>
              </a:gs>
              <a:gs pos="100000">
                <a:schemeClr val="accent4">
                  <a:lumMod val="40000"/>
                  <a:lumOff val="60000"/>
                </a:schemeClr>
              </a:gs>
              <a:gs pos="52000">
                <a:schemeClr val="accent4">
                  <a:lumMod val="20000"/>
                  <a:lumOff val="80000"/>
                </a:schemeClr>
              </a:gs>
            </a:gsLst>
            <a:lin ang="10800000" scaled="1"/>
          </a:gradFill>
        </p:grpSpPr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531CBFC-BFA0-41BC-BD06-55690BF66A3E}"/>
                </a:ext>
              </a:extLst>
            </p:cNvPr>
            <p:cNvSpPr/>
            <p:nvPr/>
          </p:nvSpPr>
          <p:spPr>
            <a:xfrm>
              <a:off x="251808" y="-1995295"/>
              <a:ext cx="22948491" cy="78718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4">
                    <a:lumMod val="40000"/>
                    <a:lumOff val="60000"/>
                  </a:schemeClr>
                </a:gs>
                <a:gs pos="52000">
                  <a:schemeClr val="accent4">
                    <a:lumMod val="20000"/>
                    <a:lumOff val="80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33C99F9B-9DBF-4AC0-B7EA-6D7D98EC942A}"/>
                </a:ext>
              </a:extLst>
            </p:cNvPr>
            <p:cNvSpPr txBox="1"/>
            <p:nvPr/>
          </p:nvSpPr>
          <p:spPr>
            <a:xfrm>
              <a:off x="96890" y="-1988600"/>
              <a:ext cx="20052520" cy="77378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4002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defRPr>
              </a:lvl1pPr>
            </a:lstStyle>
            <a:p>
              <a:r>
                <a:rPr lang="zh-TW" altLang="en-US" dirty="0"/>
                <a:t>一、</a:t>
              </a:r>
              <a:r>
                <a:rPr lang="zh-TW" altLang="zh-TW" dirty="0"/>
                <a:t>正三角形的鏡射重心</a:t>
              </a:r>
              <a:r>
                <a:rPr lang="zh-TW" altLang="en-US" dirty="0"/>
                <a:t>情況</a:t>
              </a:r>
              <a:endParaRPr lang="zh-TW" altLang="zh-TW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3A9CCAD2-D52A-46C5-86C9-473B040CB804}"/>
                  </a:ext>
                </a:extLst>
              </p:cNvPr>
              <p:cNvSpPr txBox="1"/>
              <p:nvPr/>
            </p:nvSpPr>
            <p:spPr>
              <a:xfrm>
                <a:off x="123669" y="24329454"/>
                <a:ext cx="22953600" cy="2799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lvl="0">
                  <a:lnSpc>
                    <a:spcPct val="150000"/>
                  </a:lnSpc>
                  <a:defRPr sz="3200"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1pPr>
              </a:lstStyle>
              <a:p>
                <a:r>
                  <a:rPr lang="zh-TW" altLang="en-US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  <a:t>　　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dirty="0"/>
                  <a:t>點對正三角形做鏡射三角形</a:t>
                </a:r>
                <a:r>
                  <a:rPr lang="zh-TW" altLang="en-US" dirty="0"/>
                  <a:t>，</a:t>
                </a:r>
                <a:r>
                  <a:rPr lang="zh-TW" altLang="en-US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  <a:t>利用鏡射矩陣得到鏡射三角形三點座標</a:t>
                </a:r>
                <a14:m>
                  <m:oMath xmlns:m="http://schemas.openxmlformats.org/officeDocument/2006/math">
                    <m:r>
                      <a:rPr lang="zh-TW" altLang="en-US" i="1" kern="10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i="1" kern="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kern="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TW" kern="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kern="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TW" kern="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kern="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kern="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TW" kern="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en-US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  <a:t>，</a:t>
                </a:r>
                <a:br>
                  <a:rPr lang="en-US" altLang="zh-TW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</a:br>
                <a:r>
                  <a:rPr lang="zh-TW" altLang="zh-TW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  <a:t>此時</a:t>
                </a:r>
                <a:r>
                  <a:rPr lang="zh-TW" altLang="en-US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  <a:t>鏡射重心</a:t>
                </a:r>
                <a14:m>
                  <m:oMath xmlns:m="http://schemas.openxmlformats.org/officeDocument/2006/math">
                    <m:r>
                      <a:rPr lang="en-US" altLang="zh-TW" sz="4000" kern="10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kern="10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0" i="1" kern="10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b="0" i="1" kern="10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kern="10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sz="4000" i="1" kern="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zh-TW" altLang="en-US" sz="4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4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TW" sz="4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4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TW" altLang="en-US" sz="4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4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TW" sz="4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sz="40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zh-TW" altLang="en-US" sz="4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4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TW" sz="4000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TW" sz="4000" kern="10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zh-TW" altLang="zh-TW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  <a:t>，與</a:t>
                </a:r>
                <a14:m>
                  <m:oMath xmlns:m="http://schemas.openxmlformats.org/officeDocument/2006/math">
                    <m:r>
                      <a:rPr lang="zh-TW" altLang="zh-TW" kern="10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TW" kern="10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∆</m:t>
                    </m:r>
                    <m:r>
                      <a:rPr lang="en-US" altLang="zh-TW" kern="10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𝐴𝐵𝐶</m:t>
                    </m:r>
                    <m:r>
                      <a:rPr lang="en-US" altLang="zh-TW" kern="10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TW" altLang="zh-TW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  <a:t>的重心相同</a:t>
                </a:r>
                <a:r>
                  <a:rPr lang="zh-TW" altLang="en-US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  <a:t>。</a:t>
                </a:r>
                <a:endParaRPr lang="en-US" altLang="zh-TW" kern="100" dirty="0">
                  <a:solidFill>
                    <a:schemeClr val="dk1"/>
                  </a:solidFill>
                  <a:cs typeface="Times New Roman" panose="02020603050405020304" pitchFamily="18" charset="0"/>
                </a:endParaRPr>
              </a:p>
              <a:p>
                <a:r>
                  <a:rPr lang="zh-TW" altLang="en-US" kern="100" dirty="0">
                    <a:solidFill>
                      <a:schemeClr val="dk1"/>
                    </a:solidFill>
                    <a:cs typeface="Times New Roman" panose="02020603050405020304" pitchFamily="18" charset="0"/>
                  </a:rPr>
                  <a:t>　　</a:t>
                </a:r>
                <a:r>
                  <a:rPr lang="zh-TW" altLang="zh-TW" dirty="0">
                    <a:cs typeface="Times New Roman" panose="02020603050405020304" pitchFamily="18" charset="0"/>
                  </a:rPr>
                  <a:t>將其整</a:t>
                </a:r>
                <a:r>
                  <a:rPr lang="zh-TW" altLang="zh-TW" dirty="0">
                    <a:cs typeface="Arial" panose="020B0604020202020204" pitchFamily="34" charset="0"/>
                  </a:rPr>
                  <a:t>理</a:t>
                </a:r>
                <a:r>
                  <a:rPr lang="zh-TW" altLang="zh-TW" dirty="0">
                    <a:cs typeface="Times New Roman" panose="02020603050405020304" pitchFamily="18" charset="0"/>
                  </a:rPr>
                  <a:t>成</a:t>
                </a:r>
                <a:r>
                  <a:rPr lang="zh-TW" altLang="zh-TW" b="1" dirty="0">
                    <a:solidFill>
                      <a:srgbClr val="7030A0"/>
                    </a:solidFill>
                    <a:cs typeface="Times New Roman" panose="02020603050405020304" pitchFamily="18" charset="0"/>
                  </a:rPr>
                  <a:t>定理一</a:t>
                </a:r>
                <a:r>
                  <a:rPr lang="zh-TW" altLang="zh-TW" dirty="0">
                    <a:cs typeface="Times New Roman" panose="02020603050405020304" pitchFamily="18" charset="0"/>
                  </a:rPr>
                  <a:t>，如下</a:t>
                </a:r>
                <a:r>
                  <a:rPr lang="zh-TW" altLang="en-US" dirty="0">
                    <a:cs typeface="Times New Roman" panose="02020603050405020304" pitchFamily="18" charset="0"/>
                  </a:rPr>
                  <a:t>：</a:t>
                </a:r>
                <a:endParaRPr lang="zh-TW" altLang="zh-TW" kern="100" dirty="0">
                  <a:solidFill>
                    <a:schemeClr val="dk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3A9CCAD2-D52A-46C5-86C9-473B040CB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69" y="24329454"/>
                <a:ext cx="22953600" cy="2799228"/>
              </a:xfrm>
              <a:prstGeom prst="rect">
                <a:avLst/>
              </a:prstGeom>
              <a:blipFill>
                <a:blip r:embed="rId7"/>
                <a:stretch>
                  <a:fillRect l="-664" b="-63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群組 32">
            <a:extLst>
              <a:ext uri="{FF2B5EF4-FFF2-40B4-BE49-F238E27FC236}">
                <a16:creationId xmlns:a16="http://schemas.microsoft.com/office/drawing/2014/main" id="{3955AE15-E986-4E9A-BDE4-966A71C96C50}"/>
              </a:ext>
            </a:extLst>
          </p:cNvPr>
          <p:cNvGrpSpPr/>
          <p:nvPr/>
        </p:nvGrpSpPr>
        <p:grpSpPr>
          <a:xfrm>
            <a:off x="-28462" y="978569"/>
            <a:ext cx="22945628" cy="734477"/>
            <a:chOff x="221791" y="-1973869"/>
            <a:chExt cx="22948491" cy="802492"/>
          </a:xfrm>
          <a:gradFill>
            <a:gsLst>
              <a:gs pos="0">
                <a:schemeClr val="bg1"/>
              </a:gs>
              <a:gs pos="100000">
                <a:schemeClr val="accent4">
                  <a:lumMod val="40000"/>
                  <a:lumOff val="60000"/>
                </a:schemeClr>
              </a:gs>
              <a:gs pos="52000">
                <a:schemeClr val="accent4">
                  <a:lumMod val="20000"/>
                  <a:lumOff val="80000"/>
                </a:schemeClr>
              </a:gs>
            </a:gsLst>
            <a:lin ang="10800000" scaled="1"/>
          </a:gradFill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7DB28B29-49DE-4E6A-B5F7-A7B06514CE35}"/>
                </a:ext>
              </a:extLst>
            </p:cNvPr>
            <p:cNvSpPr/>
            <p:nvPr/>
          </p:nvSpPr>
          <p:spPr>
            <a:xfrm>
              <a:off x="221791" y="-1973869"/>
              <a:ext cx="22948491" cy="78718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4">
                    <a:lumMod val="40000"/>
                    <a:lumOff val="60000"/>
                  </a:schemeClr>
                </a:gs>
                <a:gs pos="52000">
                  <a:schemeClr val="accent4">
                    <a:lumMod val="20000"/>
                    <a:lumOff val="80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CC864EA9-D38B-4137-8940-B01995AA7540}"/>
                </a:ext>
              </a:extLst>
            </p:cNvPr>
            <p:cNvSpPr txBox="1"/>
            <p:nvPr/>
          </p:nvSpPr>
          <p:spPr>
            <a:xfrm>
              <a:off x="335180" y="-1945166"/>
              <a:ext cx="8731045" cy="773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2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一、研究動機</a:t>
              </a:r>
              <a:endPara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9" name="群組 48"/>
          <p:cNvGrpSpPr/>
          <p:nvPr/>
        </p:nvGrpSpPr>
        <p:grpSpPr>
          <a:xfrm>
            <a:off x="-2058" y="22757001"/>
            <a:ext cx="23011684" cy="763611"/>
            <a:chOff x="2921" y="7780038"/>
            <a:chExt cx="23011684" cy="763611"/>
          </a:xfrm>
        </p:grpSpPr>
        <p:sp>
          <p:nvSpPr>
            <p:cNvPr id="50" name="Google Shape;96;p1">
              <a:extLst>
                <a:ext uri="{FF2B5EF4-FFF2-40B4-BE49-F238E27FC236}">
                  <a16:creationId xmlns:a16="http://schemas.microsoft.com/office/drawing/2014/main" id="{F3609B23-6C79-4A7C-B726-DDCC665C1254}"/>
                </a:ext>
              </a:extLst>
            </p:cNvPr>
            <p:cNvSpPr/>
            <p:nvPr/>
          </p:nvSpPr>
          <p:spPr>
            <a:xfrm>
              <a:off x="2921" y="7780038"/>
              <a:ext cx="23011684" cy="763611"/>
            </a:xfrm>
            <a:prstGeom prst="rect">
              <a:avLst/>
            </a:prstGeom>
            <a:gradFill>
              <a:gsLst>
                <a:gs pos="0">
                  <a:schemeClr val="lt1"/>
                </a:gs>
                <a:gs pos="18000">
                  <a:srgbClr val="CCE0F2"/>
                </a:gs>
                <a:gs pos="33000">
                  <a:srgbClr val="C1D9EF"/>
                </a:gs>
                <a:gs pos="100000">
                  <a:srgbClr val="2E75B5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0724" tIns="45350" rIns="90724" bIns="45350" anchor="ctr" anchorCtr="0">
              <a:noAutofit/>
            </a:bodyPr>
            <a:lstStyle/>
            <a:p>
              <a:pPr algn="ctr"/>
              <a:r>
                <a:rPr lang="zh-TW" altLang="en-US" sz="1786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1786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97;p1">
              <a:extLst>
                <a:ext uri="{FF2B5EF4-FFF2-40B4-BE49-F238E27FC236}">
                  <a16:creationId xmlns:a16="http://schemas.microsoft.com/office/drawing/2014/main" id="{8DE9B583-B385-43DF-8012-7B6C6AE51222}"/>
                </a:ext>
              </a:extLst>
            </p:cNvPr>
            <p:cNvSpPr txBox="1"/>
            <p:nvPr/>
          </p:nvSpPr>
          <p:spPr>
            <a:xfrm>
              <a:off x="2921" y="7808274"/>
              <a:ext cx="8754939" cy="7071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0724" tIns="45350" rIns="90724" bIns="45350" anchor="t" anchorCtr="0">
              <a:spAutoFit/>
            </a:bodyPr>
            <a:lstStyle/>
            <a:p>
              <a:r>
                <a:rPr lang="zh-TW" altLang="en-US" sz="4000" dirty="0">
                  <a:solidFill>
                    <a:schemeClr val="bg1"/>
                  </a:solidFill>
                  <a:latin typeface="DFKai-SB"/>
                  <a:ea typeface="DFKai-SB"/>
                  <a:cs typeface="DFKai-SB"/>
                  <a:sym typeface="DFKai-SB"/>
                </a:rPr>
                <a:t>參、研究結果</a:t>
              </a:r>
              <a:endParaRPr sz="4000" dirty="0">
                <a:solidFill>
                  <a:schemeClr val="bg1"/>
                </a:solidFill>
                <a:latin typeface="DFKai-SB"/>
                <a:ea typeface="DFKai-SB"/>
                <a:cs typeface="DFKai-SB"/>
                <a:sym typeface="DFKai-SB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256247" y="27390326"/>
                <a:ext cx="15117244" cy="1007918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定理一</a:t>
                </a:r>
                <a:r>
                  <a:rPr lang="zh-TW" altLang="zh-TW" sz="3200" kern="1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：當</a:t>
                </a:r>
                <a14:m>
                  <m:oMath xmlns:m="http://schemas.openxmlformats.org/officeDocument/2006/math">
                    <m:r>
                      <a:rPr lang="zh-TW" altLang="zh-TW" sz="32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TW" sz="3200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altLang="zh-TW" sz="3200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kern="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為正三角形時，</a:t>
                </a:r>
                <a14:m>
                  <m:oMath xmlns:m="http://schemas.openxmlformats.org/officeDocument/2006/math">
                    <m:r>
                      <a:rPr lang="en-US" altLang="zh-TW" sz="32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TW" sz="32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(∆</m:t>
                    </m:r>
                    <m:r>
                      <a:rPr lang="en-US" altLang="zh-TW" sz="32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altLang="zh-TW" sz="32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zh-TW" altLang="zh-TW" sz="32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32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3200" kern="1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zh-TW" altLang="zh-TW" sz="3200" kern="1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的重心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sz="3200" kern="1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zh-TW" altLang="zh-TW" sz="3200" kern="1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與</a:t>
                </a:r>
                <a14:m>
                  <m:oMath xmlns:m="http://schemas.openxmlformats.org/officeDocument/2006/math">
                    <m:r>
                      <a:rPr lang="zh-TW" altLang="zh-TW" sz="3200" kern="1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3200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TW" sz="3200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𝐴𝐵𝐶</m:t>
                    </m:r>
                    <m:r>
                      <a:rPr lang="en-US" altLang="zh-TW" sz="3200" ker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kern="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的重心重合</a:t>
                </a:r>
                <a:r>
                  <a:rPr lang="zh-TW" altLang="zh-TW" sz="3200" kern="10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。</a:t>
                </a:r>
                <a:endParaRPr lang="zh-TW" altLang="zh-TW" sz="3200" kern="10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247" y="27390326"/>
                <a:ext cx="15117244" cy="1007918"/>
              </a:xfrm>
              <a:prstGeom prst="rect">
                <a:avLst/>
              </a:prstGeom>
              <a:blipFill>
                <a:blip r:embed="rId8"/>
                <a:stretch>
                  <a:fillRect l="-81" r="-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字方塊 52">
            <a:extLst>
              <a:ext uri="{FF2B5EF4-FFF2-40B4-BE49-F238E27FC236}">
                <a16:creationId xmlns:a16="http://schemas.microsoft.com/office/drawing/2014/main" id="{3A9CCAD2-D52A-46C5-86C9-473B040CB804}"/>
              </a:ext>
            </a:extLst>
          </p:cNvPr>
          <p:cNvSpPr txBox="1"/>
          <p:nvPr/>
        </p:nvSpPr>
        <p:spPr>
          <a:xfrm>
            <a:off x="38001" y="28745064"/>
            <a:ext cx="233237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>
              <a:lnSpc>
                <a:spcPct val="150000"/>
              </a:lnSpc>
              <a:defRPr sz="32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cs typeface="Times New Roman" panose="02020603050405020304" pitchFamily="18" charset="0"/>
              </a:rPr>
              <a:t>　　接下來我們研究對非正三角形的鏡射重心性質。</a:t>
            </a:r>
            <a:endParaRPr lang="zh-TW" altLang="zh-TW" sz="4400" dirty="0"/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126B3642-4972-A6A5-1AD1-D00BAD31B465}"/>
              </a:ext>
            </a:extLst>
          </p:cNvPr>
          <p:cNvGrpSpPr/>
          <p:nvPr/>
        </p:nvGrpSpPr>
        <p:grpSpPr>
          <a:xfrm>
            <a:off x="15248656" y="1842705"/>
            <a:ext cx="7251050" cy="6202498"/>
            <a:chOff x="11226322" y="1742418"/>
            <a:chExt cx="7251050" cy="6202498"/>
          </a:xfrm>
          <a:solidFill>
            <a:schemeClr val="bg1"/>
          </a:solidFill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931443" y="1742418"/>
              <a:ext cx="5840808" cy="5628259"/>
            </a:xfrm>
            <a:prstGeom prst="rect">
              <a:avLst/>
            </a:prstGeom>
            <a:grpFill/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/>
                <p:cNvSpPr txBox="1"/>
                <p:nvPr/>
              </p:nvSpPr>
              <p:spPr>
                <a:xfrm>
                  <a:off x="11226322" y="7421696"/>
                  <a:ext cx="7251050" cy="52322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973138" indent="-973138">
                    <a:spcAft>
                      <a:spcPts val="0"/>
                    </a:spcAft>
                  </a:pPr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圖</a:t>
                  </a:r>
                  <a14:m>
                    <m:oMath xmlns:m="http://schemas.openxmlformats.org/officeDocument/2006/math">
                      <m:r>
                        <a:rPr lang="en-US" altLang="zh-TW" sz="2800" b="0" i="0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a14:m>
                  <a:r>
                    <a:rPr lang="zh-TW" altLang="en-US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原三角形及其鏡射重心形成之三角形</a:t>
                  </a:r>
                  <a:endParaRPr lang="zh-TW" altLang="zh-TW" sz="28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5" name="文字方塊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26322" y="7421696"/>
                  <a:ext cx="7251050" cy="523220"/>
                </a:xfrm>
                <a:prstGeom prst="rect">
                  <a:avLst/>
                </a:prstGeom>
                <a:blipFill>
                  <a:blip r:embed="rId10"/>
                  <a:stretch>
                    <a:fillRect l="-1681" t="-12791" b="-313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6B4D88D9-0E37-5263-D2B9-E4C1B02A8C0A}"/>
              </a:ext>
            </a:extLst>
          </p:cNvPr>
          <p:cNvGrpSpPr/>
          <p:nvPr/>
        </p:nvGrpSpPr>
        <p:grpSpPr>
          <a:xfrm>
            <a:off x="17253026" y="16552919"/>
            <a:ext cx="5819690" cy="6042214"/>
            <a:chOff x="17271244" y="17196301"/>
            <a:chExt cx="5819690" cy="604221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字方塊 16"/>
                <p:cNvSpPr txBox="1"/>
                <p:nvPr/>
              </p:nvSpPr>
              <p:spPr>
                <a:xfrm>
                  <a:off x="17271244" y="22715295"/>
                  <a:ext cx="5819690" cy="52322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449580" indent="-449580">
                    <a:spcAft>
                      <a:spcPts val="0"/>
                    </a:spcAft>
                  </a:pPr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圖</a:t>
                  </a:r>
                  <a14:m>
                    <m:oMath xmlns:m="http://schemas.openxmlformats.org/officeDocument/2006/math">
                      <m:r>
                        <a:rPr lang="en-US" altLang="zh-TW" sz="2800" b="0" i="0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</m:oMath>
                  </a14:m>
                  <a:r>
                    <a:rPr lang="en-US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800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zh-TW" altLang="zh-TW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TW" sz="28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zh-TW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TW" sz="28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zh-TW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TW" sz="28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8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重心為</a:t>
                  </a:r>
                  <a14:m>
                    <m:oMath xmlns:m="http://schemas.openxmlformats.org/officeDocument/2006/math">
                      <m:r>
                        <a:rPr lang="zh-TW" altLang="zh-TW" sz="2800" kern="1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zh-TW" altLang="zh-TW" sz="2800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800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zh-TW" altLang="en-US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，外心</a:t>
                  </a:r>
                  <a14:m>
                    <m:oMath xmlns:m="http://schemas.openxmlformats.org/officeDocument/2006/math">
                      <m:r>
                        <a:rPr lang="zh-TW" altLang="en-US" sz="2800" i="1" kern="100" dirty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為</m:t>
                      </m:r>
                      <m:r>
                        <a:rPr lang="zh-TW" altLang="en-US" sz="2800" i="1" kern="100" dirty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TW" sz="2800" b="0" i="1" kern="100" dirty="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kern="100" dirty="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TW" sz="2800" b="0" i="1" kern="100" dirty="0" smtClean="0">
                              <a:latin typeface="Cambria Math" panose="02040503050406030204" pitchFamily="18" charset="0"/>
                              <a:ea typeface="標楷體" panose="03000509000000000000" pitchFamily="65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zh-TW" altLang="zh-TW" sz="28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7" name="文字方塊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1244" y="22715295"/>
                  <a:ext cx="5819690" cy="523220"/>
                </a:xfrm>
                <a:prstGeom prst="rect">
                  <a:avLst/>
                </a:prstGeom>
                <a:blipFill>
                  <a:blip r:embed="rId11"/>
                  <a:stretch>
                    <a:fillRect l="-2094" t="-12791" b="-313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05E1B7EF-9131-7415-5D9F-3811C59D18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47" r="465"/>
            <a:stretch>
              <a:fillRect/>
            </a:stretch>
          </p:blipFill>
          <p:spPr bwMode="auto">
            <a:xfrm>
              <a:off x="17426795" y="17196301"/>
              <a:ext cx="5508589" cy="546851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2140280" y="6930371"/>
                <a:ext cx="10773226" cy="1074072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 algn="ctr"/>
                <a:r>
                  <a:rPr lang="zh-TW" altLang="en-US" sz="3200" kern="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本研究中所有圖片皆為作者使用</a:t>
                </a:r>
                <a14:m>
                  <m:oMath xmlns:m="http://schemas.openxmlformats.org/officeDocument/2006/math">
                    <m:r>
                      <a:rPr lang="zh-TW" altLang="en-US" sz="3200" i="1" kern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  <m:r>
                      <a:rPr lang="en-US" altLang="zh-TW" sz="3200" i="1" kern="0" dirty="0" err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𝐺𝑒𝑜𝐺𝑒𝑏𝑟𝑎</m:t>
                    </m:r>
                    <m:r>
                      <a:rPr lang="en-US" altLang="zh-TW" sz="3200" i="1" kern="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標楷體" panose="03000509000000000000" pitchFamily="65" charset="-120"/>
                      </a:rPr>
                      <m:t> </m:t>
                    </m:r>
                  </m:oMath>
                </a14:m>
                <a:r>
                  <a:rPr lang="zh-TW" altLang="en-US" sz="3200" kern="0" dirty="0">
                    <a:solidFill>
                      <a:prstClr val="black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軟體繪製。</a:t>
                </a:r>
                <a:endParaRPr lang="zh-TW" altLang="zh-TW" sz="3200" kern="100" dirty="0">
                  <a:solidFill>
                    <a:prstClr val="black"/>
                  </a:solidFill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0280" y="6930371"/>
                <a:ext cx="10773226" cy="107407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91;p1">
            <a:extLst>
              <a:ext uri="{FF2B5EF4-FFF2-40B4-BE49-F238E27FC236}">
                <a16:creationId xmlns:a16="http://schemas.microsoft.com/office/drawing/2014/main" id="{FE876D09-A05D-9AA4-4EE3-7DB128001AF8}"/>
              </a:ext>
            </a:extLst>
          </p:cNvPr>
          <p:cNvSpPr txBox="1"/>
          <p:nvPr/>
        </p:nvSpPr>
        <p:spPr>
          <a:xfrm>
            <a:off x="-2058" y="29480973"/>
            <a:ext cx="23171877" cy="729709"/>
          </a:xfrm>
          <a:prstGeom prst="rect">
            <a:avLst/>
          </a:prstGeom>
          <a:gradFill>
            <a:gsLst>
              <a:gs pos="0">
                <a:schemeClr val="lt1"/>
              </a:gs>
              <a:gs pos="52000">
                <a:srgbClr val="FFF2CC"/>
              </a:gs>
              <a:gs pos="100000">
                <a:srgbClr val="FEE599"/>
              </a:gs>
            </a:gsLst>
            <a:lin ang="10800025" scaled="0"/>
          </a:gradFill>
          <a:ln>
            <a:noFill/>
          </a:ln>
        </p:spPr>
        <p:txBody>
          <a:bodyPr spcFirstLastPara="1" wrap="square" lIns="90724" tIns="45350" rIns="90724" bIns="45350" anchor="t" anchorCtr="0">
            <a:spAutoFit/>
          </a:bodyPr>
          <a:lstStyle/>
          <a:p>
            <a:r>
              <a:rPr lang="zh-TW" altLang="en-US" sz="4000" kern="1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 二、任意三角形的鏡射重心情況</a:t>
            </a:r>
            <a:endParaRPr lang="zh-TW" altLang="zh-TW" sz="4000" kern="1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9EB8EA90-FAFD-8AD1-8F1C-B290D6C79E6B}"/>
                  </a:ext>
                </a:extLst>
              </p:cNvPr>
              <p:cNvSpPr txBox="1"/>
              <p:nvPr/>
            </p:nvSpPr>
            <p:spPr>
              <a:xfrm>
                <a:off x="26279" y="30187007"/>
                <a:ext cx="23323749" cy="2791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lvl="0">
                  <a:lnSpc>
                    <a:spcPct val="150000"/>
                  </a:lnSpc>
                  <a:defRPr sz="3200"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1pPr>
              </a:lstStyle>
              <a:p>
                <a:r>
                  <a:rPr lang="zh-TW" altLang="en-US" dirty="0">
                    <a:cs typeface="Times New Roman" panose="02020603050405020304" pitchFamily="18" charset="0"/>
                  </a:rPr>
                  <a:t>　　</a:t>
                </a:r>
                <a:r>
                  <a:rPr lang="zh-TW" altLang="en-US" dirty="0"/>
                  <a:t>我們首先來看任意直角三角形的鏡射情況，經過</a:t>
                </a:r>
                <a:r>
                  <a:rPr lang="zh-TW" altLang="zh-TW" dirty="0"/>
                  <a:t>觀察發現任意三點對任意直角三角形鏡射後</a:t>
                </a:r>
                <a:r>
                  <a:rPr lang="zh-TW" altLang="en-US" dirty="0"/>
                  <a:t>，</a:t>
                </a:r>
                <a:r>
                  <a:rPr lang="zh-TW" altLang="zh-TW" dirty="0"/>
                  <a:t>重心連線之新三角形與</a:t>
                </a:r>
                <a:br>
                  <a:rPr lang="en-US" altLang="zh-TW" dirty="0"/>
                </a:br>
                <a:r>
                  <a:rPr lang="zh-TW" altLang="zh-TW" dirty="0"/>
                  <a:t>原三角形相似</a:t>
                </a:r>
                <a:r>
                  <a:rPr lang="zh-TW" altLang="en-US" dirty="0"/>
                  <a:t>，三個鏡射三角形的重心所連成的三角形會與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∆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相似，且縮放倍率同為</a:t>
                </a:r>
                <a14:m>
                  <m:oMath xmlns:m="http://schemas.openxmlformats.org/officeDocument/2006/math">
                    <m:r>
                      <a:rPr lang="zh-TW" altLang="en-US" sz="4000" i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sz="4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4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zh-TW" altLang="en-US" sz="4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倍，如圖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TW" dirty="0">
                  <a:solidFill>
                    <a:prstClr val="black"/>
                  </a:solidFill>
                </a:endParaRPr>
              </a:p>
              <a:p>
                <a:r>
                  <a:rPr lang="zh-TW" altLang="en-US" dirty="0">
                    <a:solidFill>
                      <a:prstClr val="black"/>
                    </a:solidFill>
                  </a:rPr>
                  <a:t>　　</a:t>
                </a:r>
                <a:r>
                  <a:rPr lang="zh-TW" altLang="zh-TW" dirty="0">
                    <a:solidFill>
                      <a:prstClr val="black"/>
                    </a:solidFill>
                  </a:rPr>
                  <a:t>將其整</a:t>
                </a:r>
                <a:r>
                  <a:rPr lang="zh-TW" altLang="zh-TW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理</a:t>
                </a:r>
                <a:r>
                  <a:rPr lang="zh-TW" altLang="zh-TW" dirty="0">
                    <a:solidFill>
                      <a:prstClr val="black"/>
                    </a:solidFill>
                  </a:rPr>
                  <a:t>成</a:t>
                </a:r>
                <a:r>
                  <a:rPr lang="zh-TW" altLang="zh-TW" b="1" dirty="0">
                    <a:solidFill>
                      <a:srgbClr val="7030A0"/>
                    </a:solidFill>
                  </a:rPr>
                  <a:t>定理二</a:t>
                </a:r>
                <a:r>
                  <a:rPr lang="zh-TW" altLang="zh-TW" dirty="0">
                    <a:solidFill>
                      <a:prstClr val="black"/>
                    </a:solidFill>
                  </a:rPr>
                  <a:t>，如下</a:t>
                </a:r>
                <a:r>
                  <a:rPr lang="zh-TW" altLang="en-US" dirty="0">
                    <a:solidFill>
                      <a:prstClr val="black"/>
                    </a:solidFill>
                  </a:rPr>
                  <a:t>：</a:t>
                </a:r>
                <a:endParaRPr lang="zh-TW" altLang="zh-TW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9EB8EA90-FAFD-8AD1-8F1C-B290D6C79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" y="30187007"/>
                <a:ext cx="23323749" cy="2791533"/>
              </a:xfrm>
              <a:prstGeom prst="rect">
                <a:avLst/>
              </a:prstGeom>
              <a:blipFill>
                <a:blip r:embed="rId22"/>
                <a:stretch>
                  <a:fillRect l="-653" b="-63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DCAE7C7-3441-AD63-78E9-803712FCAF1C}"/>
                  </a:ext>
                </a:extLst>
              </p:cNvPr>
              <p:cNvSpPr/>
              <p:nvPr/>
            </p:nvSpPr>
            <p:spPr>
              <a:xfrm>
                <a:off x="1256247" y="33277704"/>
                <a:ext cx="15117244" cy="1734266"/>
              </a:xfrm>
              <a:prstGeom prst="rect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711325" indent="-1711325"/>
                <a:r>
                  <a:rPr lang="zh-TW" altLang="zh-TW" sz="3200" b="1" dirty="0">
                    <a:solidFill>
                      <a:srgbClr val="7030A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定理二</a:t>
                </a:r>
                <a:r>
                  <a:rPr lang="zh-TW" altLang="zh-TW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：在對直角三角形鏡射的情況下，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zh-TW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3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zh-TW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會分別對應到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TW" altLang="zh-TW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zh-TW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3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TW" altLang="zh-TW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；</a:t>
                </a:r>
                <a:br>
                  <a:rPr lang="en-US" altLang="zh-TW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32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32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32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3200" b="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與</a:t>
                </a:r>
                <a14:m>
                  <m:oMath xmlns:m="http://schemas.openxmlformats.org/officeDocument/2006/math">
                    <m:r>
                      <a:rPr lang="zh-TW" altLang="en-US" sz="320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3200" i="0" kern="1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TW" altLang="en-US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相似，且</a:t>
                </a:r>
                <a14:m>
                  <m:oMath xmlns:m="http://schemas.openxmlformats.org/officeDocument/2006/math">
                    <m:r>
                      <a:rPr lang="zh-TW" altLang="en-US" sz="320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∆</m:t>
                    </m:r>
                    <m:sSub>
                      <m:sSubPr>
                        <m:ctrlPr>
                          <a:rPr lang="en-US" altLang="zh-TW" sz="32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3200" b="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為</a:t>
                </a:r>
                <a14:m>
                  <m:oMath xmlns:m="http://schemas.openxmlformats.org/officeDocument/2006/math">
                    <m:r>
                      <a:rPr lang="zh-TW" altLang="en-US" sz="3200" i="1" kern="1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sz="320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TW" sz="3200" i="1" kern="1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sz="32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sz="3200" b="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TW" sz="4000" b="0" i="0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sz="40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0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4000" i="1" kern="1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TW" sz="4000" b="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200" kern="100" dirty="0">
                    <a:solidFill>
                      <a:schemeClr val="tx1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倍。</a:t>
                </a:r>
                <a:endParaRPr lang="zh-TW" altLang="en-US" sz="3200" dirty="0">
                  <a:solidFill>
                    <a:schemeClr val="tx1"/>
                  </a:solidFill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mc:Choice>
        <mc:Fallback xmlns=""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1DCAE7C7-3441-AD63-78E9-803712FCA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247" y="33277704"/>
                <a:ext cx="15117244" cy="1734266"/>
              </a:xfrm>
              <a:prstGeom prst="rect">
                <a:avLst/>
              </a:prstGeom>
              <a:blipFill>
                <a:blip r:embed="rId23"/>
                <a:stretch>
                  <a:fillRect l="-100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群組 61">
            <a:extLst>
              <a:ext uri="{FF2B5EF4-FFF2-40B4-BE49-F238E27FC236}">
                <a16:creationId xmlns:a16="http://schemas.microsoft.com/office/drawing/2014/main" id="{DA13FD86-867B-AA82-1470-3A6FDE04F36A}"/>
              </a:ext>
            </a:extLst>
          </p:cNvPr>
          <p:cNvGrpSpPr/>
          <p:nvPr/>
        </p:nvGrpSpPr>
        <p:grpSpPr>
          <a:xfrm>
            <a:off x="171601" y="37962614"/>
            <a:ext cx="14710584" cy="4875180"/>
            <a:chOff x="171601" y="37840694"/>
            <a:chExt cx="14710584" cy="4875180"/>
          </a:xfrm>
        </p:grpSpPr>
        <p:pic>
          <p:nvPicPr>
            <p:cNvPr id="31" name="圖片 30">
              <a:extLst>
                <a:ext uri="{FF2B5EF4-FFF2-40B4-BE49-F238E27FC236}">
                  <a16:creationId xmlns:a16="http://schemas.microsoft.com/office/drawing/2014/main" id="{FB335699-036C-495E-7200-5561317B6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111567" y="37840694"/>
              <a:ext cx="5341207" cy="3835674"/>
            </a:xfrm>
            <a:prstGeom prst="rect">
              <a:avLst/>
            </a:prstGeom>
            <a:noFill/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BF6F6357-1485-6FC3-C6C2-66A9B03C6BA7}"/>
                    </a:ext>
                  </a:extLst>
                </p:cNvPr>
                <p:cNvSpPr txBox="1"/>
                <p:nvPr/>
              </p:nvSpPr>
              <p:spPr>
                <a:xfrm>
                  <a:off x="171601" y="41838390"/>
                  <a:ext cx="14710584" cy="87748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973138" indent="-973138">
                    <a:spcAft>
                      <a:spcPts val="0"/>
                    </a:spcAft>
                  </a:pPr>
                  <a:r>
                    <a:rPr lang="zh-TW" altLang="zh-TW" sz="2800" kern="100" spc="-15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圖</a:t>
                  </a:r>
                  <a14:m>
                    <m:oMath xmlns:m="http://schemas.openxmlformats.org/officeDocument/2006/math">
                      <m:r>
                        <a:rPr lang="en-US" altLang="zh-TW" sz="2800" kern="100" spc="-15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b="0" i="1" kern="100" spc="-15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5</m:t>
                      </m:r>
                    </m:oMath>
                  </a14:m>
                  <a:r>
                    <a:rPr lang="zh-TW" altLang="en-US" sz="2800" kern="100" spc="-15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在對任意直角三角形鏡射的情況，</a:t>
                  </a:r>
                  <a14:m>
                    <m:oMath xmlns:m="http://schemas.openxmlformats.org/officeDocument/2006/math">
                      <m:r>
                        <a:rPr lang="en-US" altLang="zh-TW" sz="2800" i="1" kern="100" spc="-1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800" i="1" kern="100" spc="-1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kern="100" spc="-150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與</a:t>
                  </a:r>
                  <a14:m>
                    <m:oMath xmlns:m="http://schemas.openxmlformats.org/officeDocument/2006/math">
                      <m:r>
                        <a:rPr lang="zh-TW" altLang="en-US" sz="2800" i="1" kern="100" spc="-1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TW" altLang="en-US" sz="2800" kern="100" spc="-1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800" b="0" i="1" kern="100" spc="-15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kern="100" spc="-150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相似，且</a:t>
                  </a:r>
                  <a14:m>
                    <m:oMath xmlns:m="http://schemas.openxmlformats.org/officeDocument/2006/math">
                      <m:r>
                        <a:rPr lang="zh-TW" altLang="en-US" sz="2800" i="1" kern="100" spc="-1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∆</m:t>
                      </m:r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800" i="1" kern="100" spc="-1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kern="100" spc="-150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是</a:t>
                  </a:r>
                  <a14:m>
                    <m:oMath xmlns:m="http://schemas.openxmlformats.org/officeDocument/2006/math">
                      <m:r>
                        <a:rPr lang="zh-TW" altLang="en-US" sz="2800" i="1" kern="100" spc="-1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∆</m:t>
                      </m:r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TW" sz="28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TW" sz="2800" i="1" kern="100" spc="-1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kern="100" spc="-150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的</a:t>
                  </a:r>
                  <a14:m>
                    <m:oMath xmlns:m="http://schemas.openxmlformats.org/officeDocument/2006/math">
                      <m:r>
                        <a:rPr lang="en-US" altLang="zh-TW" sz="3600" kern="100" spc="-1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TW" sz="36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36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3600" i="1" kern="100" spc="-150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TW" sz="3600" i="1" kern="100" spc="-15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kern="100" spc="-150" dirty="0">
                      <a:solidFill>
                        <a:schemeClr val="tx1"/>
                      </a:solidFill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倍</a:t>
                  </a:r>
                  <a:endParaRPr lang="en-US" altLang="zh-TW" sz="2800" kern="100" spc="-15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BF6F6357-1485-6FC3-C6C2-66A9B03C6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601" y="41838390"/>
                  <a:ext cx="14710584" cy="877484"/>
                </a:xfrm>
                <a:prstGeom prst="rect">
                  <a:avLst/>
                </a:prstGeom>
                <a:blipFill>
                  <a:blip r:embed="rId25"/>
                  <a:stretch>
                    <a:fillRect l="-829" b="-138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F9C67295-9C0B-3D90-D970-49117460C191}"/>
              </a:ext>
            </a:extLst>
          </p:cNvPr>
          <p:cNvGrpSpPr/>
          <p:nvPr/>
        </p:nvGrpSpPr>
        <p:grpSpPr>
          <a:xfrm>
            <a:off x="15248656" y="37961651"/>
            <a:ext cx="8151094" cy="4699011"/>
            <a:chOff x="15248656" y="37839731"/>
            <a:chExt cx="8151094" cy="4699011"/>
          </a:xfrm>
        </p:grpSpPr>
        <p:pic>
          <p:nvPicPr>
            <p:cNvPr id="56" name="圖片 55">
              <a:extLst>
                <a:ext uri="{FF2B5EF4-FFF2-40B4-BE49-F238E27FC236}">
                  <a16:creationId xmlns:a16="http://schemas.microsoft.com/office/drawing/2014/main" id="{94A505EE-326B-FE56-199D-631B2FB0E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159511" y="37839731"/>
              <a:ext cx="5974136" cy="38376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1C0A5E91-225D-2EA1-A88A-CD1E9474F21F}"/>
                    </a:ext>
                  </a:extLst>
                </p:cNvPr>
                <p:cNvSpPr txBox="1"/>
                <p:nvPr/>
              </p:nvSpPr>
              <p:spPr>
                <a:xfrm>
                  <a:off x="15248656" y="42015522"/>
                  <a:ext cx="8151094" cy="52322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 marL="973138" indent="-973138">
                    <a:spcAft>
                      <a:spcPts val="0"/>
                    </a:spcAft>
                  </a:pPr>
                  <a:r>
                    <a:rPr lang="zh-TW" altLang="zh-TW" sz="2800" kern="100" spc="-15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圖</a:t>
                  </a:r>
                  <a14:m>
                    <m:oMath xmlns:m="http://schemas.openxmlformats.org/officeDocument/2006/math">
                      <m:r>
                        <a:rPr lang="en-US" altLang="zh-TW" sz="2800" kern="100" spc="-15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b="0" i="1" kern="100" spc="-15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6</m:t>
                      </m:r>
                    </m:oMath>
                  </a14:m>
                  <a:r>
                    <a:rPr lang="zh-TW" altLang="en-US" sz="2800" kern="100" spc="-15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固定三角形</a:t>
                  </a:r>
                  <a14:m>
                    <m:oMath xmlns:m="http://schemas.openxmlformats.org/officeDocument/2006/math">
                      <m:r>
                        <a:rPr lang="zh-TW" altLang="en-US" sz="2800" i="1" kern="100" spc="-150" dirty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b="0" i="1" kern="100" spc="-150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zh-TW" altLang="en-US" sz="2800" i="1" kern="100" spc="-150" dirty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kern="100" spc="-15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點於原點，使其一邊平行於</a:t>
                  </a:r>
                  <a14:m>
                    <m:oMath xmlns:m="http://schemas.openxmlformats.org/officeDocument/2006/math">
                      <m:r>
                        <a:rPr lang="zh-TW" altLang="en-US" sz="2800" i="1" kern="100" spc="-150" dirty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b="0" i="1" kern="100" spc="-150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zh-TW" altLang="en-US" sz="2800" i="1" kern="100" spc="-150" dirty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kern="100" spc="-15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軸</a:t>
                  </a:r>
                  <a:endParaRPr lang="en-US" altLang="zh-TW" sz="2800" kern="100" spc="-15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1C0A5E91-225D-2EA1-A88A-CD1E9474F2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48656" y="42015522"/>
                  <a:ext cx="8151094" cy="523220"/>
                </a:xfrm>
                <a:prstGeom prst="rect">
                  <a:avLst/>
                </a:prstGeom>
                <a:blipFill>
                  <a:blip r:embed="rId27"/>
                  <a:stretch>
                    <a:fillRect l="-1495" t="-11628" b="-3139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1A77AE7F-CBE9-6785-CD63-89EB95665D42}"/>
                  </a:ext>
                </a:extLst>
              </p:cNvPr>
              <p:cNvSpPr txBox="1"/>
              <p:nvPr/>
            </p:nvSpPr>
            <p:spPr>
              <a:xfrm>
                <a:off x="123669" y="34749010"/>
                <a:ext cx="23323749" cy="2791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lvl="0">
                  <a:lnSpc>
                    <a:spcPct val="150000"/>
                  </a:lnSpc>
                  <a:defRPr sz="3200">
                    <a:latin typeface="標楷體" panose="03000509000000000000" pitchFamily="65" charset="-120"/>
                    <a:ea typeface="標楷體" panose="03000509000000000000" pitchFamily="65" charset="-120"/>
                  </a:defRPr>
                </a:lvl1pPr>
              </a:lstStyle>
              <a:p>
                <a:r>
                  <a:rPr lang="zh-TW" altLang="en-US" dirty="0">
                    <a:cs typeface="Times New Roman" panose="02020603050405020304" pitchFamily="18" charset="0"/>
                  </a:rPr>
                  <a:t>　　</a:t>
                </a:r>
                <a:r>
                  <a:rPr lang="zh-TW" altLang="en-US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因為</a:t>
                </a:r>
                <a:r>
                  <a:rPr lang="zh-TW" altLang="zh-TW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對直角三角形鏡射的情況下</a:t>
                </a:r>
                <a14:m>
                  <m:oMath xmlns:m="http://schemas.openxmlformats.org/officeDocument/2006/math">
                    <m:r>
                      <a:rPr lang="zh-TW" altLang="zh-TW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zh-TW" alt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與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∆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都會相似，且縮放倍率皆為</a:t>
                </a:r>
                <a14:m>
                  <m:oMath xmlns:m="http://schemas.openxmlformats.org/officeDocument/2006/math">
                    <m:r>
                      <a:rPr lang="en-US" altLang="zh-TW" sz="4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zh-TW" sz="4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4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4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TW" sz="40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>
                    <a:solidFill>
                      <a:prstClr val="black"/>
                    </a:solidFill>
                  </a:rPr>
                  <a:t>倍</a:t>
                </a:r>
                <a:r>
                  <a:rPr lang="zh-TW" altLang="en-US" dirty="0"/>
                  <a:t>，由此猜測，平面上任意三點對</a:t>
                </a:r>
                <a:br>
                  <a:rPr lang="en-US" altLang="zh-TW" dirty="0"/>
                </a:br>
                <a:r>
                  <a:rPr lang="zh-TW" altLang="en-US" dirty="0"/>
                  <a:t>任意三角形（非正三角形）做鏡射，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必與</a:t>
                </a:r>
                <a14:m>
                  <m:oMath xmlns:m="http://schemas.openxmlformats.org/officeDocument/2006/math">
                    <m:r>
                      <a:rPr lang="zh-TW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>
                        <a:latin typeface="Cambria Math" panose="02040503050406030204" pitchFamily="18" charset="0"/>
                      </a:rPr>
                      <m:t>𝛥</m:t>
                    </m:r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i="1" dirty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TW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dirty="0"/>
                  <a:t>相似，且依照角度會有特定的縮放倍率，底下依照圖</a:t>
                </a:r>
                <a14:m>
                  <m:oMath xmlns:m="http://schemas.openxmlformats.org/officeDocument/2006/math"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6 </m:t>
                    </m:r>
                  </m:oMath>
                </a14:m>
                <a:r>
                  <a:rPr lang="zh-TW" altLang="en-US" dirty="0"/>
                  <a:t>的標示</a:t>
                </a:r>
                <a:br>
                  <a:rPr lang="en-US" altLang="zh-TW" dirty="0"/>
                </a:br>
                <a:r>
                  <a:rPr lang="zh-TW" altLang="en-US" dirty="0"/>
                  <a:t>坐標化證明之。</a:t>
                </a:r>
                <a:endParaRPr lang="zh-TW" altLang="zh-TW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8" name="文字方塊 57">
                <a:extLst>
                  <a:ext uri="{FF2B5EF4-FFF2-40B4-BE49-F238E27FC236}">
                    <a16:creationId xmlns:a16="http://schemas.microsoft.com/office/drawing/2014/main" id="{1A77AE7F-CBE9-6785-CD63-89EB95665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69" y="34749010"/>
                <a:ext cx="23323749" cy="2791533"/>
              </a:xfrm>
              <a:prstGeom prst="rect">
                <a:avLst/>
              </a:prstGeom>
              <a:blipFill>
                <a:blip r:embed="rId28"/>
                <a:stretch>
                  <a:fillRect l="-653" b="-63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群組 58">
            <a:extLst>
              <a:ext uri="{FF2B5EF4-FFF2-40B4-BE49-F238E27FC236}">
                <a16:creationId xmlns:a16="http://schemas.microsoft.com/office/drawing/2014/main" id="{3955AE15-E986-4E9A-BDE4-966A71C96C50}"/>
              </a:ext>
            </a:extLst>
          </p:cNvPr>
          <p:cNvGrpSpPr/>
          <p:nvPr/>
        </p:nvGrpSpPr>
        <p:grpSpPr>
          <a:xfrm>
            <a:off x="-28462" y="8312157"/>
            <a:ext cx="22945628" cy="734477"/>
            <a:chOff x="221791" y="-1973869"/>
            <a:chExt cx="22948491" cy="802492"/>
          </a:xfrm>
          <a:gradFill>
            <a:gsLst>
              <a:gs pos="0">
                <a:schemeClr val="bg1"/>
              </a:gs>
              <a:gs pos="100000">
                <a:schemeClr val="accent4">
                  <a:lumMod val="40000"/>
                  <a:lumOff val="60000"/>
                </a:schemeClr>
              </a:gs>
              <a:gs pos="52000">
                <a:schemeClr val="accent4">
                  <a:lumMod val="20000"/>
                  <a:lumOff val="80000"/>
                </a:schemeClr>
              </a:gs>
            </a:gsLst>
            <a:lin ang="10800000" scaled="1"/>
          </a:gradFill>
        </p:grpSpPr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7DB28B29-49DE-4E6A-B5F7-A7B06514CE35}"/>
                </a:ext>
              </a:extLst>
            </p:cNvPr>
            <p:cNvSpPr/>
            <p:nvPr/>
          </p:nvSpPr>
          <p:spPr>
            <a:xfrm>
              <a:off x="221791" y="-1973869"/>
              <a:ext cx="22948491" cy="787183"/>
            </a:xfrm>
            <a:prstGeom prst="rect">
              <a:avLst/>
            </a:prstGeom>
            <a:gradFill>
              <a:gsLst>
                <a:gs pos="0">
                  <a:schemeClr val="bg1"/>
                </a:gs>
                <a:gs pos="100000">
                  <a:schemeClr val="accent4">
                    <a:lumMod val="40000"/>
                    <a:lumOff val="60000"/>
                  </a:schemeClr>
                </a:gs>
                <a:gs pos="52000">
                  <a:schemeClr val="accent4">
                    <a:lumMod val="20000"/>
                    <a:lumOff val="80000"/>
                  </a:schemeClr>
                </a:gs>
              </a:gsLst>
              <a:lin ang="108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dirty="0"/>
                <a:t> </a:t>
              </a:r>
              <a:endParaRPr lang="zh-TW" altLang="en-US" dirty="0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CC864EA9-D38B-4137-8940-B01995AA7540}"/>
                </a:ext>
              </a:extLst>
            </p:cNvPr>
            <p:cNvSpPr txBox="1"/>
            <p:nvPr/>
          </p:nvSpPr>
          <p:spPr>
            <a:xfrm>
              <a:off x="335180" y="-1945166"/>
              <a:ext cx="8731045" cy="773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4002" dirty="0">
                  <a:latin typeface="標楷體" panose="03000509000000000000" pitchFamily="65" charset="-120"/>
                  <a:ea typeface="標楷體" panose="03000509000000000000" pitchFamily="65" charset="-120"/>
                  <a:cs typeface="Times New Roman" panose="02020603050405020304" pitchFamily="18" charset="0"/>
                </a:rPr>
                <a:t>二、研究目的</a:t>
              </a:r>
              <a:endPara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0790F874-3C39-DACA-0B98-81398B2FA8A0}"/>
              </a:ext>
            </a:extLst>
          </p:cNvPr>
          <p:cNvGrpSpPr/>
          <p:nvPr/>
        </p:nvGrpSpPr>
        <p:grpSpPr>
          <a:xfrm>
            <a:off x="11608474" y="13778855"/>
            <a:ext cx="6602490" cy="5168285"/>
            <a:chOff x="11608474" y="13778855"/>
            <a:chExt cx="6602490" cy="516828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文字方塊 2">
                  <a:extLst>
                    <a:ext uri="{FF2B5EF4-FFF2-40B4-BE49-F238E27FC236}">
                      <a16:creationId xmlns:a16="http://schemas.microsoft.com/office/drawing/2014/main" id="{F97EE400-7CD3-4BF1-9986-0FECBD2859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297205" y="18423920"/>
                  <a:ext cx="5225028" cy="52322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spAutoFit/>
                </a:bodyPr>
                <a:lstStyle/>
                <a:p>
                  <a:pPr>
                    <a:spcAft>
                      <a:spcPts val="0"/>
                    </a:spcAft>
                  </a:pPr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圖</a:t>
                  </a:r>
                  <a14:m>
                    <m:oMath xmlns:m="http://schemas.openxmlformats.org/officeDocument/2006/math">
                      <m:r>
                        <a:rPr lang="en-US" altLang="zh-TW" sz="28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a14:m>
                  <a:r>
                    <a:rPr lang="en-US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zh-TW" sz="2800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zh-TW" sz="2800" b="0" i="1" kern="10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zh-TW" altLang="zh-TW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點</a:t>
                  </a:r>
                  <a:r>
                    <a:rPr lang="zh-TW" altLang="en-US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對</a:t>
                  </a:r>
                  <a14:m>
                    <m:oMath xmlns:m="http://schemas.openxmlformats.org/officeDocument/2006/math">
                      <m:r>
                        <a:rPr lang="zh-TW" altLang="en-US" sz="2800" i="1" kern="100" dirty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TW" sz="2800" i="1" kern="100" dirty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n-US" altLang="zh-TW" sz="2800" b="0" i="1" kern="100" dirty="0" smtClean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𝐴𝐵𝐶</m:t>
                      </m:r>
                      <m:r>
                        <a:rPr lang="zh-TW" altLang="en-US" sz="2800" i="1" kern="100" dirty="0">
                          <a:latin typeface="Cambria Math" panose="020405030504060302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zh-TW" altLang="en-US" sz="2800" kern="100" dirty="0">
                      <a:latin typeface="標楷體" panose="03000509000000000000" pitchFamily="65" charset="-120"/>
                      <a:ea typeface="標楷體" panose="03000509000000000000" pitchFamily="65" charset="-120"/>
                      <a:cs typeface="Times New Roman" panose="02020603050405020304" pitchFamily="18" charset="0"/>
                    </a:rPr>
                    <a:t>的鏡射三角形</a:t>
                  </a:r>
                  <a:endParaRPr lang="zh-TW" altLang="zh-TW" sz="2800" kern="100" dirty="0">
                    <a:latin typeface="標楷體" panose="03000509000000000000" pitchFamily="65" charset="-120"/>
                    <a:ea typeface="標楷體" panose="03000509000000000000" pitchFamily="65" charset="-12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69" name="文字方塊 2">
                  <a:extLst>
                    <a:ext uri="{FF2B5EF4-FFF2-40B4-BE49-F238E27FC236}">
                      <a16:creationId xmlns:a16="http://schemas.microsoft.com/office/drawing/2014/main" id="{F97EE400-7CD3-4BF1-9986-0FECBD2859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297205" y="18423920"/>
                  <a:ext cx="5225028" cy="523220"/>
                </a:xfrm>
                <a:prstGeom prst="rect">
                  <a:avLst/>
                </a:prstGeom>
                <a:blipFill>
                  <a:blip r:embed="rId29"/>
                  <a:stretch>
                    <a:fillRect l="-2334" t="-11628" r="-1867" b="-31395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16150EC-4B96-A172-897E-76AC6E69BC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08" t="10890" r="3166" b="4320"/>
            <a:stretch>
              <a:fillRect/>
            </a:stretch>
          </p:blipFill>
          <p:spPr bwMode="auto">
            <a:xfrm>
              <a:off x="11608474" y="13778855"/>
              <a:ext cx="6602490" cy="4636771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3982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6552</TotalTime>
  <Words>903</Words>
  <Application>Microsoft Office PowerPoint</Application>
  <PresentationFormat>自訂</PresentationFormat>
  <Paragraphs>51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9" baseType="lpstr">
      <vt:lpstr>標楷體</vt:lpstr>
      <vt:lpstr>標楷體</vt:lpstr>
      <vt:lpstr>Arial</vt:lpstr>
      <vt:lpstr>Calibri</vt:lpstr>
      <vt:lpstr>Calibri Light</vt:lpstr>
      <vt:lpstr>Cambria Math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君又 王</dc:creator>
  <cp:lastModifiedBy>鍾定栩</cp:lastModifiedBy>
  <cp:revision>192</cp:revision>
  <dcterms:created xsi:type="dcterms:W3CDTF">2019-06-30T03:49:57Z</dcterms:created>
  <dcterms:modified xsi:type="dcterms:W3CDTF">2025-07-02T12:44:35Z</dcterms:modified>
</cp:coreProperties>
</file>