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8959" autoAdjust="0"/>
    <p:restoredTop sz="94660"/>
  </p:normalViewPr>
  <p:slideViewPr>
    <p:cSldViewPr snapToGrid="0">
      <p:cViewPr varScale="1">
        <p:scale>
          <a:sx n="61" d="100"/>
          <a:sy n="61" d="100"/>
        </p:scale>
        <p:origin x="108" y="32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2" Type="http://schemas.openxmlformats.org/officeDocument/2006/relationships/slide" Target="slides/slide1.xml"/><Relationship Id="rId16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5" Type="http://schemas.openxmlformats.org/officeDocument/2006/relationships/slide" Target="slides/slide4.xml"/><Relationship Id="rId15" Type="http://schemas.openxmlformats.org/officeDocument/2006/relationships/theme" Target="theme/theme1.xml"/><Relationship Id="rId10" Type="http://schemas.openxmlformats.org/officeDocument/2006/relationships/slide" Target="slides/slide9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viewProps" Target="viewProps.xml"/></Relationships>
</file>

<file path=ppt/slideLayouts/_rels/slideLayout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jpg"/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標題投影片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1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0" name="Rectangle 9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11" name="Rectangle 10"/>
          <p:cNvSpPr/>
          <p:nvPr/>
        </p:nvSpPr>
        <p:spPr>
          <a:xfrm>
            <a:off x="1447801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15" name="Rectangle 14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4" name="Group 3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17" name="Straight Connector 16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8" name="Straight Connector 17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9" name="Straight Connector 18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61708" y="2091263"/>
            <a:ext cx="9068586" cy="2590800"/>
          </a:xfrm>
        </p:spPr>
        <p:txBody>
          <a:bodyPr tIns="45720" bIns="45720" anchor="ctr">
            <a:noAutofit/>
          </a:bodyPr>
          <a:lstStyle>
            <a:lvl1pPr algn="ctr">
              <a:lnSpc>
                <a:spcPct val="83000"/>
              </a:lnSpc>
              <a:defRPr lang="en-US" sz="7200" b="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62100" y="4682062"/>
            <a:ext cx="9070848" cy="457201"/>
          </a:xfrm>
        </p:spPr>
        <p:txBody>
          <a:bodyPr>
            <a:normAutofit/>
          </a:bodyPr>
          <a:lstStyle>
            <a:lvl1pPr marL="0" indent="0" algn="ctr">
              <a:spcBef>
                <a:spcPts val="0"/>
              </a:spcBef>
              <a:buNone/>
              <a:defRPr sz="1600" spc="80" baseline="0">
                <a:solidFill>
                  <a:schemeClr val="tx1"/>
                </a:solidFill>
              </a:defRPr>
            </a:lvl1pPr>
            <a:lvl2pPr marL="457200" indent="0" algn="ctr">
              <a:buNone/>
              <a:defRPr sz="1600"/>
            </a:lvl2pPr>
            <a:lvl3pPr marL="914400" indent="0" algn="ctr">
              <a:buNone/>
              <a:defRPr sz="16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  <a:endParaRPr lang="en-US" dirty="0"/>
          </a:p>
        </p:txBody>
      </p:sp>
      <p:sp>
        <p:nvSpPr>
          <p:cNvPr id="20" name="Date Placeholder 19"/>
          <p:cNvSpPr>
            <a:spLocks noGrp="1"/>
          </p:cNvSpPr>
          <p:nvPr>
            <p:ph type="dt" sz="half" idx="10"/>
          </p:nvPr>
        </p:nvSpPr>
        <p:spPr>
          <a:xfrm>
            <a:off x="5318760" y="1341255"/>
            <a:ext cx="1554480" cy="527213"/>
          </a:xfrm>
        </p:spPr>
        <p:txBody>
          <a:bodyPr/>
          <a:lstStyle>
            <a:lvl1pPr algn="ctr">
              <a:defRPr sz="1300" spc="0" baseline="0">
                <a:solidFill>
                  <a:schemeClr val="tx1"/>
                </a:solidFill>
                <a:latin typeface="+mn-lt"/>
              </a:defRPr>
            </a:lvl1pPr>
          </a:lstStyle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21" name="Footer Placeholder 20"/>
          <p:cNvSpPr>
            <a:spLocks noGrp="1"/>
          </p:cNvSpPr>
          <p:nvPr>
            <p:ph type="ftr" sz="quarter" idx="11"/>
          </p:nvPr>
        </p:nvSpPr>
        <p:spPr>
          <a:xfrm>
            <a:off x="1453896" y="5211060"/>
            <a:ext cx="5905500" cy="228600"/>
          </a:xfrm>
        </p:spPr>
        <p:txBody>
          <a:bodyPr/>
          <a:lstStyle>
            <a:lvl1pPr algn="l"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22" name="Slide Number Placeholder 21"/>
          <p:cNvSpPr>
            <a:spLocks noGrp="1"/>
          </p:cNvSpPr>
          <p:nvPr>
            <p:ph type="sldNum" sz="quarter" idx="12"/>
          </p:nvPr>
        </p:nvSpPr>
        <p:spPr>
          <a:xfrm>
            <a:off x="8606919" y="5212080"/>
            <a:ext cx="2111881" cy="228600"/>
          </a:xfrm>
        </p:spPr>
        <p:txBody>
          <a:bodyPr/>
          <a:lstStyle>
            <a:lvl1pPr>
              <a:defRPr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705985857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1618927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991600" y="762000"/>
            <a:ext cx="2362200" cy="5257800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762000"/>
            <a:ext cx="8077200" cy="5257800"/>
          </a:xfrm>
        </p:spPr>
        <p:txBody>
          <a:bodyPr vert="eaVert"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500854473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436502902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章節標題">
    <p:bg>
      <p:bgRef idx="1002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0" y="0"/>
            <a:ext cx="12192000" cy="6858000"/>
          </a:xfrm>
          <a:prstGeom prst="rect">
            <a:avLst/>
          </a:prstGeom>
          <a:blipFill dpi="0" rotWithShape="1">
            <a:blip r:embed="rId2">
              <a:alphaModFix amt="45000"/>
              <a:duotone>
                <a:schemeClr val="accent2">
                  <a:shade val="45000"/>
                  <a:satMod val="135000"/>
                </a:schemeClr>
                <a:prstClr val="white"/>
              </a:duotone>
            </a:blip>
            <a:srcRect/>
            <a:tile tx="-44450" ty="38100" sx="85000" sy="85000" flip="none" algn="tl"/>
          </a:blip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3" name="Rectangle 22"/>
          <p:cNvSpPr/>
          <p:nvPr/>
        </p:nvSpPr>
        <p:spPr>
          <a:xfrm>
            <a:off x="1307870" y="1267730"/>
            <a:ext cx="9576262" cy="4307950"/>
          </a:xfrm>
          <a:prstGeom prst="rect">
            <a:avLst/>
          </a:prstGeom>
          <a:solidFill>
            <a:schemeClr val="bg1"/>
          </a:solidFill>
          <a:ln w="6350" cap="flat" cmpd="sng" algn="ctr">
            <a:noFill/>
            <a:prstDash val="solid"/>
          </a:ln>
          <a:effectLst>
            <a:outerShdw blurRad="50800" algn="ctr" rotWithShape="0">
              <a:prstClr val="black">
                <a:alpha val="66000"/>
              </a:prstClr>
            </a:outerShdw>
            <a:softEdge rad="0"/>
          </a:effectLst>
        </p:spPr>
      </p:sp>
      <p:sp>
        <p:nvSpPr>
          <p:cNvPr id="24" name="Rectangle 23"/>
          <p:cNvSpPr/>
          <p:nvPr/>
        </p:nvSpPr>
        <p:spPr>
          <a:xfrm>
            <a:off x="1447800" y="1411615"/>
            <a:ext cx="9296400" cy="4034770"/>
          </a:xfrm>
          <a:prstGeom prst="rect">
            <a:avLst/>
          </a:prstGeom>
          <a:noFill/>
          <a:ln w="6350" cap="sq" cmpd="sng" algn="ctr">
            <a:solidFill>
              <a:schemeClr val="tx1">
                <a:lumMod val="75000"/>
                <a:lumOff val="25000"/>
              </a:schemeClr>
            </a:solidFill>
            <a:prstDash val="solid"/>
            <a:miter lim="800000"/>
          </a:ln>
          <a:effectLst/>
        </p:spPr>
      </p:sp>
      <p:sp>
        <p:nvSpPr>
          <p:cNvPr id="30" name="Rectangle 29"/>
          <p:cNvSpPr/>
          <p:nvPr/>
        </p:nvSpPr>
        <p:spPr>
          <a:xfrm>
            <a:off x="5135880" y="1267730"/>
            <a:ext cx="1920240" cy="731520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grpSp>
        <p:nvGrpSpPr>
          <p:cNvPr id="31" name="Group 30"/>
          <p:cNvGrpSpPr/>
          <p:nvPr/>
        </p:nvGrpSpPr>
        <p:grpSpPr>
          <a:xfrm>
            <a:off x="5250180" y="1267730"/>
            <a:ext cx="1691640" cy="645295"/>
            <a:chOff x="5318306" y="1386268"/>
            <a:chExt cx="1567331" cy="645295"/>
          </a:xfrm>
        </p:grpSpPr>
        <p:cxnSp>
          <p:nvCxnSpPr>
            <p:cNvPr id="32" name="Straight Connector 31"/>
            <p:cNvCxnSpPr/>
            <p:nvPr/>
          </p:nvCxnSpPr>
          <p:spPr>
            <a:xfrm>
              <a:off x="5318306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3" name="Straight Connector 32"/>
            <p:cNvCxnSpPr/>
            <p:nvPr/>
          </p:nvCxnSpPr>
          <p:spPr>
            <a:xfrm>
              <a:off x="6885637" y="1386268"/>
              <a:ext cx="0" cy="64008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4" name="Straight Connector 33"/>
            <p:cNvCxnSpPr/>
            <p:nvPr/>
          </p:nvCxnSpPr>
          <p:spPr>
            <a:xfrm>
              <a:off x="5318306" y="2031563"/>
              <a:ext cx="1567331" cy="0"/>
            </a:xfrm>
            <a:prstGeom prst="line">
              <a:avLst/>
            </a:prstGeom>
            <a:solidFill>
              <a:schemeClr val="tx1">
                <a:lumMod val="85000"/>
                <a:lumOff val="15000"/>
              </a:schemeClr>
            </a:solidFill>
            <a:ln>
              <a:solidFill>
                <a:schemeClr val="tx1"/>
              </a:solidFill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563623" y="2094309"/>
            <a:ext cx="9070848" cy="2587752"/>
          </a:xfrm>
        </p:spPr>
        <p:txBody>
          <a:bodyPr anchor="ctr">
            <a:noAutofit/>
          </a:bodyPr>
          <a:lstStyle>
            <a:lvl1pPr algn="ctr">
              <a:lnSpc>
                <a:spcPct val="83000"/>
              </a:lnSpc>
              <a:defRPr lang="en-US" sz="7200" kern="1200" cap="all" spc="-100" baseline="0" dirty="0">
                <a:solidFill>
                  <a:schemeClr val="tx1">
                    <a:lumMod val="85000"/>
                    <a:lumOff val="15000"/>
                  </a:schemeClr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563624" y="4682062"/>
            <a:ext cx="9070848" cy="457200"/>
          </a:xfrm>
        </p:spPr>
        <p:txBody>
          <a:bodyPr anchor="t">
            <a:normAutofit/>
          </a:bodyPr>
          <a:lstStyle>
            <a:lvl1pPr marL="0" indent="0" algn="ctr">
              <a:buNone/>
              <a:defRPr sz="1600">
                <a:solidFill>
                  <a:schemeClr val="tx1"/>
                </a:solidFill>
                <a:effectLst/>
              </a:defRPr>
            </a:lvl1pPr>
            <a:lvl2pPr marL="457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5321808" y="1344502"/>
            <a:ext cx="1554480" cy="530352"/>
          </a:xfrm>
        </p:spPr>
        <p:txBody>
          <a:bodyPr/>
          <a:lstStyle>
            <a:lvl1pPr algn="ctr">
              <a:defRPr lang="en-US" sz="1300" kern="1200" spc="0" baseline="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</a:lstStyle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1453553" y="5211060"/>
            <a:ext cx="5907024" cy="228600"/>
          </a:xfrm>
        </p:spPr>
        <p:txBody>
          <a:bodyPr/>
          <a:lstStyle>
            <a:lvl1pPr algn="l">
              <a:defRPr/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604504" y="5211060"/>
            <a:ext cx="2112264" cy="228600"/>
          </a:xfrm>
        </p:spPr>
        <p:txBody>
          <a:bodyPr/>
          <a:lstStyle/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674663474"/>
      </p:ext>
    </p:extLst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Title 7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06680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370320" y="2103120"/>
            <a:ext cx="4754880" cy="374904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09085228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984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  <a:latin typeface="+mn-lt"/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069848" y="2755898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373368" y="2074334"/>
            <a:ext cx="4754880" cy="640080"/>
          </a:xfrm>
        </p:spPr>
        <p:txBody>
          <a:bodyPr anchor="ctr">
            <a:normAutofit/>
          </a:bodyPr>
          <a:lstStyle>
            <a:lvl1pPr marL="0" indent="0" algn="ctr">
              <a:spcBef>
                <a:spcPts val="0"/>
              </a:spcBef>
              <a:buNone/>
              <a:defRPr sz="1900" b="0">
                <a:solidFill>
                  <a:schemeClr val="tx2"/>
                </a:solidFill>
              </a:defRPr>
            </a:lvl1pPr>
            <a:lvl2pPr marL="457200" indent="0">
              <a:buNone/>
              <a:defRPr sz="19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373368" y="2756581"/>
            <a:ext cx="4754880" cy="32004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5114031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2330207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4607719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含標題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Rectangle 15"/>
          <p:cNvSpPr/>
          <p:nvPr/>
        </p:nvSpPr>
        <p:spPr>
          <a:xfrm>
            <a:off x="245529" y="237744"/>
            <a:ext cx="8531352" cy="6382512"/>
          </a:xfrm>
          <a:prstGeom prst="rect">
            <a:avLst/>
          </a:prstGeom>
          <a:solidFill>
            <a:schemeClr val="bg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15" name="Rectangle 14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7392"/>
            <a:ext cx="2430780" cy="1645920"/>
          </a:xfrm>
        </p:spPr>
        <p:txBody>
          <a:bodyPr anchor="b">
            <a:normAutofit/>
          </a:bodyPr>
          <a:lstStyle>
            <a:lvl1pPr algn="l" defTabSz="914400" rtl="0" eaLnBrk="1" latinLnBrk="0" hangingPunct="1">
              <a:lnSpc>
                <a:spcPct val="90000"/>
              </a:lnSpc>
              <a:spcBef>
                <a:spcPct val="0"/>
              </a:spcBef>
              <a:buNone/>
              <a:defRPr lang="en-US" sz="2800" b="0" kern="1200" cap="none" spc="0" baseline="0" dirty="0">
                <a:solidFill>
                  <a:srgbClr val="FFFFFF"/>
                </a:solidFill>
                <a:effectLst/>
                <a:latin typeface="+mj-lt"/>
                <a:ea typeface="+mn-ea"/>
                <a:cs typeface="+mn-cs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85800" y="609600"/>
            <a:ext cx="7772400" cy="5334000"/>
          </a:xfrm>
        </p:spPr>
        <p:txBody>
          <a:bodyPr/>
          <a:lstStyle>
            <a:lvl1pPr>
              <a:defRPr sz="1800"/>
            </a:lvl1pPr>
            <a:lvl2pPr>
              <a:defRPr sz="1600"/>
            </a:lvl2pPr>
            <a:lvl3pPr>
              <a:defRPr sz="1400"/>
            </a:lvl3pPr>
            <a:lvl4pPr>
              <a:defRPr sz="1400"/>
            </a:lvl4pPr>
            <a:lvl5pPr>
              <a:defRPr sz="1400"/>
            </a:lvl5pPr>
            <a:lvl6pPr>
              <a:defRPr sz="1400"/>
            </a:lvl6pPr>
            <a:lvl7pPr>
              <a:defRPr sz="1400"/>
            </a:lvl7pPr>
            <a:lvl8pPr>
              <a:defRPr sz="1400"/>
            </a:lvl8pPr>
            <a:lvl9pPr>
              <a:defRPr sz="1400"/>
            </a:lvl9pPr>
          </a:lstStyle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0780" cy="3505200"/>
          </a:xfrm>
        </p:spPr>
        <p:txBody>
          <a:bodyPr>
            <a:normAutofit/>
          </a:bodyPr>
          <a:lstStyle>
            <a:lvl1pPr marL="0" indent="0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8" name="Date Placeholder 7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9" name="Footer Placeholder 8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algn="r">
              <a:defRPr/>
            </a:lvl1pPr>
          </a:lstStyle>
          <a:p>
            <a:endParaRPr lang="zh-TW" altLang="en-US"/>
          </a:p>
        </p:txBody>
      </p:sp>
      <p:sp>
        <p:nvSpPr>
          <p:cNvPr id="11" name="Slide Number Placeholder 10"/>
          <p:cNvSpPr>
            <a:spLocks noGrp="1"/>
          </p:cNvSpPr>
          <p:nvPr>
            <p:ph type="sldNum" sz="quarter" idx="12"/>
          </p:nvPr>
        </p:nvSpPr>
        <p:spPr>
          <a:xfrm>
            <a:off x="10393677" y="6223002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2" name="Rectangle 11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642589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含標題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4" name="Rectangle 13"/>
          <p:cNvSpPr/>
          <p:nvPr/>
        </p:nvSpPr>
        <p:spPr>
          <a:xfrm>
            <a:off x="9020386" y="237744"/>
            <a:ext cx="2926080" cy="6382512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296400" y="603504"/>
            <a:ext cx="2432304" cy="1645920"/>
          </a:xfrm>
        </p:spPr>
        <p:txBody>
          <a:bodyPr anchor="b">
            <a:noAutofit/>
          </a:bodyPr>
          <a:lstStyle>
            <a:lvl1pPr algn="l">
              <a:defRPr sz="2800" b="0">
                <a:solidFill>
                  <a:srgbClr val="FFFFFF"/>
                </a:solidFill>
                <a:latin typeface="+mj-lt"/>
              </a:defRPr>
            </a:lvl1pPr>
          </a:lstStyle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28599" y="237744"/>
            <a:ext cx="8531352" cy="6382512"/>
          </a:xfrm>
          <a:solidFill>
            <a:schemeClr val="accent1">
              <a:lumMod val="60000"/>
              <a:lumOff val="40000"/>
            </a:schemeClr>
          </a:solidFill>
          <a:ln>
            <a:noFill/>
          </a:ln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zh-TW" altLang="en-US"/>
              <a:t>按一下圖示以新增圖片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9296400" y="2286000"/>
            <a:ext cx="2432304" cy="3502152"/>
          </a:xfrm>
        </p:spPr>
        <p:txBody>
          <a:bodyPr>
            <a:normAutofit/>
          </a:bodyPr>
          <a:lstStyle>
            <a:lvl1pPr marL="0" indent="0" algn="l">
              <a:lnSpc>
                <a:spcPct val="110000"/>
              </a:lnSpc>
              <a:spcBef>
                <a:spcPts val="800"/>
              </a:spcBef>
              <a:buNone/>
              <a:defRPr sz="1400">
                <a:solidFill>
                  <a:srgbClr val="FFFFFF"/>
                </a:solidFill>
              </a:defRPr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zh-TW" altLang="en-US"/>
              <a:t>編輯母片文字樣式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>
            <a:lvl1pPr>
              <a:defRPr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</a:defRPr>
            </a:lvl1pPr>
          </a:lstStyle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 marL="0" algn="r" defTabSz="914400" rtl="0" eaLnBrk="1" latinLnBrk="0" hangingPunct="1">
              <a:defRPr lang="en-US" sz="1000" kern="1200" dirty="0">
                <a:solidFill>
                  <a:srgbClr val="FFFFFF"/>
                </a:solidFill>
                <a:effectLst>
                  <a:outerShdw blurRad="12700" dist="6350" dir="2700000" algn="tl" rotWithShape="0">
                    <a:prstClr val="black">
                      <a:alpha val="40000"/>
                    </a:prstClr>
                  </a:outerShdw>
                </a:effectLst>
                <a:latin typeface="+mn-lt"/>
                <a:ea typeface="+mn-ea"/>
                <a:cs typeface="+mn-cs"/>
              </a:defRPr>
            </a:lvl1pPr>
          </a:lstStyle>
          <a:p>
            <a:endParaRPr lang="zh-TW" alt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10396728" y="6227064"/>
            <a:ext cx="1463040" cy="274320"/>
          </a:xfrm>
        </p:spPr>
        <p:txBody>
          <a:bodyPr/>
          <a:lstStyle>
            <a:lvl1pPr>
              <a:defRPr>
                <a:solidFill>
                  <a:srgbClr val="FFFFFF"/>
                </a:solidFill>
              </a:defRPr>
            </a:lvl1pPr>
          </a:lstStyle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  <p:sp>
        <p:nvSpPr>
          <p:cNvPr id="10" name="Rectangle 9"/>
          <p:cNvSpPr/>
          <p:nvPr/>
        </p:nvSpPr>
        <p:spPr>
          <a:xfrm>
            <a:off x="9157546" y="374904"/>
            <a:ext cx="2651760" cy="6108192"/>
          </a:xfrm>
          <a:prstGeom prst="rect">
            <a:avLst/>
          </a:prstGeom>
          <a:noFill/>
          <a:ln w="6350" cap="sq">
            <a:solidFill>
              <a:srgbClr val="FFFFFF"/>
            </a:solidFill>
            <a:miter lim="800000"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  <p:extLst>
      <p:ext uri="{BB962C8B-B14F-4D97-AF65-F5344CB8AC3E}">
        <p14:creationId xmlns:p14="http://schemas.microsoft.com/office/powerpoint/2010/main" val="281667641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Rectangle 6"/>
          <p:cNvSpPr/>
          <p:nvPr/>
        </p:nvSpPr>
        <p:spPr>
          <a:xfrm>
            <a:off x="234696" y="237744"/>
            <a:ext cx="11722608" cy="6382512"/>
          </a:xfrm>
          <a:prstGeom prst="rect">
            <a:avLst/>
          </a:prstGeom>
          <a:solidFill>
            <a:schemeClr val="bg2"/>
          </a:solidFill>
          <a:ln w="6350" cap="flat" cmpd="sng" algn="ctr">
            <a:noFill/>
            <a:prstDash val="solid"/>
          </a:ln>
          <a:effectLst>
            <a:softEdge rad="0"/>
          </a:effectLst>
        </p:spPr>
      </p:sp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066800" y="642594"/>
            <a:ext cx="10058400" cy="13716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066800" y="2103120"/>
            <a:ext cx="10058400" cy="393192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274320" y="6307672"/>
            <a:ext cx="274320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98D0F43A-881C-4604-AA1C-A26655220007}" type="datetimeFigureOut">
              <a:rPr lang="zh-TW" altLang="en-US" smtClean="0"/>
              <a:t>2021/12/30</a:t>
            </a:fld>
            <a:endParaRPr lang="zh-TW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489960" y="6307672"/>
            <a:ext cx="521208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ct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469880" y="6307672"/>
            <a:ext cx="1463040" cy="27432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000">
                <a:solidFill>
                  <a:schemeClr val="tx1">
                    <a:lumMod val="75000"/>
                    <a:lumOff val="25000"/>
                  </a:schemeClr>
                </a:solidFill>
              </a:defRPr>
            </a:lvl1pPr>
          </a:lstStyle>
          <a:p>
            <a:fld id="{F4F469CB-40F5-4C0E-8FDE-158D49456E5A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398221416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lang="en-US" sz="4800" kern="1200" cap="none" spc="0" baseline="0" dirty="0">
          <a:solidFill>
            <a:schemeClr val="tx1">
              <a:lumMod val="85000"/>
              <a:lumOff val="15000"/>
            </a:schemeClr>
          </a:solidFill>
          <a:effectLst/>
          <a:latin typeface="+mj-lt"/>
          <a:ea typeface="+mn-ea"/>
          <a:cs typeface="+mn-cs"/>
        </a:defRPr>
      </a:lvl1pPr>
    </p:titleStyle>
    <p:bodyStyle>
      <a:lvl1pPr marL="182880" indent="-182880" algn="l" defTabSz="914400" rtl="0" eaLnBrk="1" latinLnBrk="0" hangingPunct="1">
        <a:lnSpc>
          <a:spcPct val="100000"/>
        </a:lnSpc>
        <a:spcBef>
          <a:spcPts val="900"/>
        </a:spcBef>
        <a:spcAft>
          <a:spcPts val="0"/>
        </a:spcAft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600" kern="1200">
          <a:solidFill>
            <a:schemeClr val="tx1"/>
          </a:solidFill>
          <a:latin typeface="+mn-lt"/>
          <a:ea typeface="+mn-ea"/>
          <a:cs typeface="+mn-cs"/>
        </a:defRPr>
      </a:lvl2pPr>
      <a:lvl3pPr marL="73152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3pPr>
      <a:lvl4pPr marL="100584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4pPr>
      <a:lvl5pPr marL="1280160" indent="-18288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5pPr>
      <a:lvl6pPr marL="16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6pPr>
      <a:lvl7pPr marL="19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7pPr>
      <a:lvl8pPr marL="22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8pPr>
      <a:lvl9pPr marL="2500000" indent="-228600" algn="l" defTabSz="914400" rtl="0" eaLnBrk="1" latinLnBrk="0" hangingPunct="1">
        <a:lnSpc>
          <a:spcPct val="100000"/>
        </a:lnSpc>
        <a:spcBef>
          <a:spcPts val="500"/>
        </a:spcBef>
        <a:buClr>
          <a:schemeClr val="tx1">
            <a:lumMod val="85000"/>
            <a:lumOff val="15000"/>
          </a:schemeClr>
        </a:buClr>
        <a:buFont typeface="Garamond" pitchFamily="18" charset="0"/>
        <a:buChar char="◦"/>
        <a:defRPr sz="1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jp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3AFFECB-FD1A-471B-820E-A258DE0EFBC1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zh-TW" altLang="en-US" dirty="0"/>
              <a:t>書名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0215F38-D9DD-42CC-B899-C575EE117ED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altLang="zh-TW" dirty="0"/>
              <a:t>50104</a:t>
            </a:r>
            <a:r>
              <a:rPr lang="zh-TW" altLang="en-US" dirty="0"/>
              <a:t>  月光小姐</a:t>
            </a:r>
          </a:p>
        </p:txBody>
      </p:sp>
    </p:spTree>
    <p:extLst>
      <p:ext uri="{BB962C8B-B14F-4D97-AF65-F5344CB8AC3E}">
        <p14:creationId xmlns:p14="http://schemas.microsoft.com/office/powerpoint/2010/main" val="172801453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EADC0D3-D528-47A4-9B0D-0FC5B0FA2FC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 fontScale="90000"/>
          </a:bodyPr>
          <a:lstStyle/>
          <a:p>
            <a:r>
              <a:rPr lang="zh-TW" altLang="en-US" dirty="0"/>
              <a:t>我最想請</a:t>
            </a:r>
            <a:r>
              <a:rPr lang="en-US" altLang="zh-TW" dirty="0"/>
              <a:t>(</a:t>
            </a:r>
            <a:r>
              <a:rPr lang="zh-TW" altLang="en-US" dirty="0"/>
              <a:t>  </a:t>
            </a:r>
            <a:r>
              <a:rPr lang="en-US" altLang="zh-TW" dirty="0"/>
              <a:t>)(</a:t>
            </a:r>
            <a:r>
              <a:rPr lang="zh-TW" altLang="en-US" dirty="0"/>
              <a:t>  </a:t>
            </a:r>
            <a:r>
              <a:rPr lang="en-US" altLang="zh-TW" dirty="0"/>
              <a:t>)(</a:t>
            </a:r>
            <a:r>
              <a:rPr lang="zh-TW" altLang="en-US" dirty="0"/>
              <a:t>  </a:t>
            </a:r>
            <a:r>
              <a:rPr lang="en-US" altLang="zh-TW" dirty="0"/>
              <a:t>)</a:t>
            </a:r>
            <a:r>
              <a:rPr lang="zh-TW" altLang="en-US" dirty="0"/>
              <a:t>閱讀這本書，原因是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FC57CF0E-EFA3-4039-9C05-7F94066656A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不超過</a:t>
            </a:r>
            <a:r>
              <a:rPr lang="en-US" altLang="zh-TW" sz="3600" dirty="0"/>
              <a:t>100</a:t>
            </a:r>
            <a:r>
              <a:rPr lang="zh-TW" altLang="en-US" sz="3600" dirty="0"/>
              <a:t>字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95004688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5A79AFA-48F7-4FAE-A27E-2F7670509A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謝謝大家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96F31A-BB1E-48B2-8312-1E3E9EE61A18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8460537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F54D61-ECC2-46DA-B203-3CF5B710C1A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我為何要介紹這本書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4BD0A78-666A-41CD-AD87-CB3A9862F08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066800" y="2103120"/>
            <a:ext cx="5696607" cy="3931920"/>
          </a:xfrm>
        </p:spPr>
        <p:txBody>
          <a:bodyPr>
            <a:normAutofit/>
          </a:bodyPr>
          <a:lstStyle/>
          <a:p>
            <a:r>
              <a:rPr lang="zh-TW" altLang="en-US" sz="3600" dirty="0"/>
              <a:t>不超過</a:t>
            </a:r>
            <a:r>
              <a:rPr lang="en-US" altLang="zh-TW" sz="3600" dirty="0"/>
              <a:t>50</a:t>
            </a:r>
            <a:r>
              <a:rPr lang="zh-TW" altLang="en-US" sz="3600" dirty="0"/>
              <a:t>字</a:t>
            </a:r>
          </a:p>
        </p:txBody>
      </p:sp>
      <p:pic>
        <p:nvPicPr>
          <p:cNvPr id="5" name="圖片 4">
            <a:extLst>
              <a:ext uri="{FF2B5EF4-FFF2-40B4-BE49-F238E27FC236}">
                <a16:creationId xmlns:a16="http://schemas.microsoft.com/office/drawing/2014/main" id="{52FE15DB-19C1-4C75-B105-BE482EE5B0C0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955877" y="1832085"/>
            <a:ext cx="3924300" cy="40767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58197676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42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1000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</p:cBhvr>
                                    </p:animEffect>
                                    <p:anim calcmode="lin" valueType="num">
                                      <p:cBhvr>
                                        <p:cTn id="8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ppt_x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x"/>
                                          </p:val>
                                        </p:tav>
                                        <p:tav tm="100000">
                                          <p:val>
                                            <p:strVal val="#ppt_x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9" dur="1000" fill="hold"/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ppt_y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strVal val="#ppt_y+.1"/>
                                          </p:val>
                                        </p:tav>
                                        <p:tav tm="100000">
                                          <p:val>
                                            <p:strVal val="#ppt_y"/>
                                          </p:val>
                                        </p:tav>
                                      </p:tavLst>
                                    </p:anim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0" fill="hold">
                      <p:stCondLst>
                        <p:cond delay="indefinite"/>
                      </p:stCondLst>
                      <p:childTnLst>
                        <p:par>
                          <p:cTn id="11" fill="hold">
                            <p:stCondLst>
                              <p:cond delay="0"/>
                            </p:stCondLst>
                            <p:childTnLst>
                              <p:par>
                                <p:cTn id="12" presetID="3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3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 calcmode="lin" valueType="num">
                                      <p:cBhvr>
                                        <p:cTn id="14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ppt_w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w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5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ppt_h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0"/>
                                          </p:val>
                                        </p:tav>
                                        <p:tav tm="100000">
                                          <p:val>
                                            <p:strVal val="#ppt_h"/>
                                          </p:val>
                                        </p:tav>
                                      </p:tavLst>
                                    </p:anim>
                                    <p:anim calcmode="lin" valueType="num">
                                      <p:cBhvr>
                                        <p:cTn id="16" dur="1000" fill="hold"/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style.rotation</p:attrName>
                                        </p:attrNameLst>
                                      </p:cBhvr>
                                      <p:tavLst>
                                        <p:tav tm="0">
                                          <p:val>
                                            <p:fltVal val="90"/>
                                          </p:val>
                                        </p:tav>
                                        <p:tav tm="100000">
                                          <p:val>
                                            <p:fltVal val="0"/>
                                          </p:val>
                                        </p:tav>
                                      </p:tavLst>
                                    </p:anim>
                                    <p:animEffect transition="in" filter="fade">
                                      <p:cBhvr>
                                        <p:cTn id="17" dur="10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483830C-CDA7-4479-A468-345CF741A4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這本書主要角色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70F73B88-5530-4EDA-A9B3-D6641DB010C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小紅帽</a:t>
            </a:r>
            <a:r>
              <a:rPr lang="zh-TW" altLang="en-US" sz="3600" dirty="0">
                <a:latin typeface="PMingLiU" panose="02020500000000000000" pitchFamily="18" charset="-120"/>
                <a:ea typeface="PMingLiU" panose="02020500000000000000" pitchFamily="18" charset="-120"/>
              </a:rPr>
              <a:t>：人物特質</a:t>
            </a:r>
            <a:endParaRPr lang="en-US" altLang="zh-TW" sz="3600" dirty="0"/>
          </a:p>
          <a:p>
            <a:r>
              <a:rPr lang="zh-TW" altLang="en-US" sz="3600" dirty="0"/>
              <a:t>大野狼</a:t>
            </a:r>
            <a:r>
              <a:rPr lang="zh-TW" altLang="en-US" sz="3600" dirty="0">
                <a:latin typeface="PMingLiU" panose="02020500000000000000" pitchFamily="18" charset="-120"/>
                <a:ea typeface="PMingLiU" panose="02020500000000000000" pitchFamily="18" charset="-120"/>
              </a:rPr>
              <a:t>：人物特質</a:t>
            </a:r>
            <a:endParaRPr lang="en-US" altLang="zh-TW" sz="3600" dirty="0"/>
          </a:p>
          <a:p>
            <a:r>
              <a:rPr lang="zh-TW" altLang="en-US" sz="3600" dirty="0"/>
              <a:t>奶奶</a:t>
            </a:r>
            <a:r>
              <a:rPr lang="zh-TW" altLang="en-US" sz="3600" dirty="0">
                <a:latin typeface="PMingLiU" panose="02020500000000000000" pitchFamily="18" charset="-120"/>
                <a:ea typeface="PMingLiU" panose="02020500000000000000" pitchFamily="18" charset="-120"/>
              </a:rPr>
              <a:t>：人物特質</a:t>
            </a:r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343622895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27FBCF-A5A7-4FEA-AE20-F8F114E02A2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故事起因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4A8530A9-00A3-4174-B39A-99A6B8CC821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不超過</a:t>
            </a:r>
            <a:r>
              <a:rPr lang="en-US" altLang="zh-TW" sz="3600" dirty="0"/>
              <a:t>50</a:t>
            </a:r>
            <a:r>
              <a:rPr lang="zh-TW" altLang="en-US" sz="3600" dirty="0"/>
              <a:t>字</a:t>
            </a:r>
          </a:p>
        </p:txBody>
      </p:sp>
    </p:spTree>
    <p:extLst>
      <p:ext uri="{BB962C8B-B14F-4D97-AF65-F5344CB8AC3E}">
        <p14:creationId xmlns:p14="http://schemas.microsoft.com/office/powerpoint/2010/main" val="223805999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E6A4101-FBE6-4F3C-90ED-77514315154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故事經過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5869CFC2-10B7-4C7B-A82A-99060A9BAE9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不超過</a:t>
            </a:r>
            <a:r>
              <a:rPr lang="en-US" altLang="zh-TW" sz="3600" dirty="0"/>
              <a:t>50</a:t>
            </a:r>
            <a:r>
              <a:rPr lang="zh-TW" altLang="en-US" sz="3600" dirty="0"/>
              <a:t>字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1124146235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B168213-452A-4C7A-B829-174B7E8E7A0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故事高潮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A79669D-5E1C-414D-997D-AEAB81629272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sz="3600" dirty="0"/>
              <a:t>不超過</a:t>
            </a:r>
            <a:r>
              <a:rPr lang="en-US" altLang="zh-TW" sz="3600" dirty="0"/>
              <a:t>50</a:t>
            </a:r>
            <a:r>
              <a:rPr lang="zh-TW" altLang="en-US" sz="3600" dirty="0"/>
              <a:t>字</a:t>
            </a:r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75757198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6FE2F1D-89FB-48A4-B0D6-A8709112DF7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故事結局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3EC67B90-A7B8-4471-98C0-C5FA9404082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不超過</a:t>
            </a:r>
            <a:r>
              <a:rPr lang="en-US" altLang="zh-TW" sz="3600" dirty="0"/>
              <a:t>50</a:t>
            </a:r>
            <a:r>
              <a:rPr lang="zh-TW" altLang="en-US" sz="3600" dirty="0"/>
              <a:t>字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269880847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45AD8B5-D7B9-47B7-A0A5-243360D8057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我想改寫的部分及原因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A557ACA-1CF4-468A-95FE-4DD60A7DF91E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不超過</a:t>
            </a:r>
            <a:r>
              <a:rPr lang="en-US" altLang="zh-TW" sz="3600" dirty="0"/>
              <a:t>100</a:t>
            </a:r>
            <a:r>
              <a:rPr lang="zh-TW" altLang="en-US" sz="3600" dirty="0"/>
              <a:t>字</a:t>
            </a:r>
          </a:p>
          <a:p>
            <a:endParaRPr lang="zh-TW" altLang="en-US" sz="3600" dirty="0"/>
          </a:p>
        </p:txBody>
      </p:sp>
    </p:spTree>
    <p:extLst>
      <p:ext uri="{BB962C8B-B14F-4D97-AF65-F5344CB8AC3E}">
        <p14:creationId xmlns:p14="http://schemas.microsoft.com/office/powerpoint/2010/main" val="4129952598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1D51515-C08E-463C-8AD9-1C8E31723AE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我推薦這本書嗎</a:t>
            </a:r>
            <a:r>
              <a:rPr lang="en-US" altLang="zh-TW" dirty="0"/>
              <a:t>?</a:t>
            </a:r>
            <a:r>
              <a:rPr lang="zh-TW" altLang="en-US" dirty="0"/>
              <a:t>原因</a:t>
            </a:r>
            <a:r>
              <a:rPr lang="en-US" altLang="zh-TW" dirty="0"/>
              <a:t>?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00B2DF0-ABEC-47F4-863D-E7CB73B445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sz="3600" dirty="0"/>
              <a:t>不超過</a:t>
            </a:r>
            <a:r>
              <a:rPr lang="en-US" altLang="zh-TW" sz="3600" dirty="0"/>
              <a:t>50</a:t>
            </a:r>
            <a:r>
              <a:rPr lang="zh-TW" altLang="en-US" sz="3600" dirty="0"/>
              <a:t>字</a:t>
            </a:r>
          </a:p>
        </p:txBody>
      </p:sp>
    </p:spTree>
    <p:extLst>
      <p:ext uri="{BB962C8B-B14F-4D97-AF65-F5344CB8AC3E}">
        <p14:creationId xmlns:p14="http://schemas.microsoft.com/office/powerpoint/2010/main" val="2565917143"/>
      </p:ext>
    </p:extLst>
  </p:cSld>
  <p:clrMapOvr>
    <a:masterClrMapping/>
  </p:clrMapOvr>
</p:sld>
</file>

<file path=ppt/theme/_rels/theme1.xml.rels><?xml version="1.0" encoding="UTF-8" standalone="yes"?>
<Relationships xmlns="http://schemas.openxmlformats.org/package/2006/relationships"><Relationship Id="rId1" Type="http://schemas.openxmlformats.org/officeDocument/2006/relationships/image" Target="../media/image1.jpeg"/></Relationships>
</file>

<file path=ppt/theme/theme1.xml><?xml version="1.0" encoding="utf-8"?>
<a:theme xmlns:a="http://schemas.openxmlformats.org/drawingml/2006/main" name="肥皂">
  <a:themeElements>
    <a:clrScheme name="肥皂">
      <a:dk1>
        <a:sysClr val="windowText" lastClr="000000"/>
      </a:dk1>
      <a:lt1>
        <a:sysClr val="window" lastClr="FFFFFF"/>
      </a:lt1>
      <a:dk2>
        <a:srgbClr val="1485A4"/>
      </a:dk2>
      <a:lt2>
        <a:srgbClr val="E3DED1"/>
      </a:lt2>
      <a:accent1>
        <a:srgbClr val="1CADE4"/>
      </a:accent1>
      <a:accent2>
        <a:srgbClr val="2683C6"/>
      </a:accent2>
      <a:accent3>
        <a:srgbClr val="27CED7"/>
      </a:accent3>
      <a:accent4>
        <a:srgbClr val="42BA97"/>
      </a:accent4>
      <a:accent5>
        <a:srgbClr val="3E8853"/>
      </a:accent5>
      <a:accent6>
        <a:srgbClr val="62A39F"/>
      </a:accent6>
      <a:hlink>
        <a:srgbClr val="F49100"/>
      </a:hlink>
      <a:folHlink>
        <a:srgbClr val="739D9B"/>
      </a:folHlink>
    </a:clrScheme>
    <a:fontScheme name="肥皂">
      <a:maj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Century Gothic" panose="020B0502020202020204"/>
        <a:ea typeface=""/>
        <a:cs typeface=""/>
        <a:font script="Jpan" typeface="ＭＳ ゴシック"/>
        <a:font script="Hang" typeface="맑은 고딕"/>
        <a:font script="Hans" typeface="宋体"/>
        <a:font script="Hant" typeface="新細明體"/>
        <a:font script="Arab" typeface="Tahoma"/>
        <a:font script="Hebr" typeface="Gisha"/>
        <a:font script="Thai" typeface="Dillenia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Verdana"/>
        <a:font script="Uigh" typeface="Microsoft Uighur"/>
        <a:font script="Geor" typeface="Sylfaen"/>
      </a:minorFont>
    </a:fontScheme>
    <a:fmtScheme name="肥皂">
      <a:fillStyleLst>
        <a:solidFill>
          <a:schemeClr val="phClr"/>
        </a:solidFill>
        <a:gradFill rotWithShape="1">
          <a:gsLst>
            <a:gs pos="0">
              <a:schemeClr val="phClr">
                <a:tint val="60000"/>
                <a:satMod val="105000"/>
                <a:lumMod val="105000"/>
              </a:schemeClr>
            </a:gs>
            <a:gs pos="100000">
              <a:schemeClr val="phClr">
                <a:tint val="65000"/>
                <a:satMod val="100000"/>
                <a:lumMod val="100000"/>
              </a:schemeClr>
            </a:gs>
            <a:gs pos="100000">
              <a:schemeClr val="phClr">
                <a:tint val="70000"/>
                <a:satMod val="100000"/>
                <a:lumMod val="100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0000"/>
                <a:lumMod val="100000"/>
              </a:schemeClr>
            </a:gs>
            <a:gs pos="50000">
              <a:schemeClr val="phClr">
                <a:shade val="99000"/>
                <a:satMod val="105000"/>
                <a:lumMod val="100000"/>
              </a:schemeClr>
            </a:gs>
            <a:gs pos="100000">
              <a:schemeClr val="phClr">
                <a:shade val="98000"/>
                <a:satMod val="105000"/>
                <a:lumMod val="100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</a:ln>
        <a:ln w="12700" cap="flat" cmpd="sng" algn="ctr">
          <a:solidFill>
            <a:schemeClr val="phClr"/>
          </a:solidFill>
          <a:prstDash val="solid"/>
        </a:ln>
        <a:ln w="19050" cap="flat" cmpd="sng" algn="ctr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>
            <a:outerShdw blurRad="38100" dist="12700" dir="5400000" algn="ctr" rotWithShape="0">
              <a:srgbClr val="000000">
                <a:alpha val="63000"/>
              </a:srgbClr>
            </a:outerShdw>
          </a:effectLst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  <a:scene3d>
            <a:camera prst="orthographicFront">
              <a:rot lat="0" lon="0" rev="0"/>
            </a:camera>
            <a:lightRig rig="flat" dir="tl">
              <a:rot lat="0" lon="0" rev="4200000"/>
            </a:lightRig>
          </a:scene3d>
          <a:sp3d prstMaterial="flat">
            <a:bevelT w="50800" h="63500" prst="rible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90000"/>
                <a:shade val="92000"/>
                <a:satMod val="160000"/>
              </a:schemeClr>
            </a:gs>
            <a:gs pos="77000">
              <a:schemeClr val="phClr">
                <a:tint val="100000"/>
                <a:shade val="73000"/>
                <a:satMod val="155000"/>
              </a:schemeClr>
            </a:gs>
            <a:gs pos="100000">
              <a:schemeClr val="phClr">
                <a:tint val="100000"/>
                <a:shade val="67000"/>
                <a:satMod val="145000"/>
              </a:schemeClr>
            </a:gs>
          </a:gsLst>
          <a:lin ang="5400000" scaled="0"/>
        </a:gradFill>
        <a:blipFill rotWithShape="1">
          <a:blip xmlns:r="http://schemas.openxmlformats.org/officeDocument/2006/relationships" r:embed="rId1">
            <a:duotone>
              <a:schemeClr val="phClr">
                <a:tint val="95000"/>
              </a:schemeClr>
              <a:schemeClr val="phClr">
                <a:shade val="92000"/>
                <a:satMod val="115000"/>
              </a:schemeClr>
            </a:duotone>
          </a:blip>
          <a:tile tx="0" ty="0" sx="60000" sy="60000" flip="none" algn="tl"/>
        </a:blip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Savon" id="{1306E473-ED32-493B-A2D0-240A757EDD34}" vid="{C20BADFE-D095-436F-9677-9264042809F0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TM03457510[[fn=肥皂]]</Template>
  <TotalTime>9</TotalTime>
  <Words>106</Words>
  <Application>Microsoft Office PowerPoint</Application>
  <PresentationFormat>寬螢幕</PresentationFormat>
  <Paragraphs>23</Paragraphs>
  <Slides>11</Slides>
  <Notes>0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11</vt:i4>
      </vt:variant>
    </vt:vector>
  </HeadingPairs>
  <TitlesOfParts>
    <vt:vector size="16" baseType="lpstr">
      <vt:lpstr>新細明體</vt:lpstr>
      <vt:lpstr>新細明體</vt:lpstr>
      <vt:lpstr>Century Gothic</vt:lpstr>
      <vt:lpstr>Garamond</vt:lpstr>
      <vt:lpstr>肥皂</vt:lpstr>
      <vt:lpstr>書名</vt:lpstr>
      <vt:lpstr>我為何要介紹這本書</vt:lpstr>
      <vt:lpstr>這本書主要角色</vt:lpstr>
      <vt:lpstr>故事起因</vt:lpstr>
      <vt:lpstr>故事經過</vt:lpstr>
      <vt:lpstr>故事高潮</vt:lpstr>
      <vt:lpstr>故事結局</vt:lpstr>
      <vt:lpstr>我想改寫的部分及原因</vt:lpstr>
      <vt:lpstr>我推薦這本書嗎?原因?</vt:lpstr>
      <vt:lpstr>我最想請(  )(  )(  )閱讀這本書，原因是?</vt:lpstr>
      <vt:lpstr>謝謝大家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書名</dc:title>
  <dc:creator>admin</dc:creator>
  <cp:lastModifiedBy>admin</cp:lastModifiedBy>
  <cp:revision>13</cp:revision>
  <dcterms:created xsi:type="dcterms:W3CDTF">2021-12-30T07:41:43Z</dcterms:created>
  <dcterms:modified xsi:type="dcterms:W3CDTF">2021-12-30T07:51:29Z</dcterms:modified>
</cp:coreProperties>
</file>