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4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914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6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636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61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00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4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58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1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CAFCA4-3835-4CF0-B32B-4738D40CD0B1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9C019A-C8E2-453F-BDC3-CF01668E7E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1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FADBD-A52E-4B48-9E34-824BE91F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947333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我的服務學習紀錄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A46A86-381D-4FE2-8DF4-8BBEDFF22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請填入班級座號姓名</a:t>
            </a:r>
          </a:p>
        </p:txBody>
      </p:sp>
    </p:spTree>
    <p:extLst>
      <p:ext uri="{BB962C8B-B14F-4D97-AF65-F5344CB8AC3E}">
        <p14:creationId xmlns:p14="http://schemas.microsoft.com/office/powerpoint/2010/main" val="370158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38C9F-5462-40ED-BB57-BC095CB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請打上服務地點的名稱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70457-B82B-4450-8803-6E8BB583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請貼上服務地點外觀的相片</a:t>
            </a:r>
          </a:p>
        </p:txBody>
      </p:sp>
    </p:spTree>
    <p:extLst>
      <p:ext uri="{BB962C8B-B14F-4D97-AF65-F5344CB8AC3E}">
        <p14:creationId xmlns:p14="http://schemas.microsoft.com/office/powerpoint/2010/main" val="10749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4C2F4-2508-40E9-9B42-763982D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相片說明</a:t>
            </a:r>
            <a:r>
              <a:rPr lang="en-US" altLang="zh-TW" dirty="0"/>
              <a:t>(</a:t>
            </a:r>
            <a:r>
              <a:rPr lang="zh-TW" altLang="en-US" dirty="0"/>
              <a:t>你在做什麼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71F25-61BB-492F-ADBB-8088251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此處請貼上服務時的相片</a:t>
            </a:r>
          </a:p>
        </p:txBody>
      </p:sp>
    </p:spTree>
    <p:extLst>
      <p:ext uri="{BB962C8B-B14F-4D97-AF65-F5344CB8AC3E}">
        <p14:creationId xmlns:p14="http://schemas.microsoft.com/office/powerpoint/2010/main" val="27494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4C2F4-2508-40E9-9B42-763982D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相片說明</a:t>
            </a:r>
            <a:r>
              <a:rPr lang="en-US" altLang="zh-TW" dirty="0"/>
              <a:t>(</a:t>
            </a:r>
            <a:r>
              <a:rPr lang="zh-TW" altLang="en-US" dirty="0"/>
              <a:t>你在做什麼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71F25-61BB-492F-ADBB-8088251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此處請貼上服務時的相片</a:t>
            </a:r>
          </a:p>
        </p:txBody>
      </p:sp>
    </p:spTree>
    <p:extLst>
      <p:ext uri="{BB962C8B-B14F-4D97-AF65-F5344CB8AC3E}">
        <p14:creationId xmlns:p14="http://schemas.microsoft.com/office/powerpoint/2010/main" val="20269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F029A-4E34-4877-BFC1-D300F47C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68" y="500743"/>
            <a:ext cx="8960532" cy="1770741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我在這次服務學習活動中，學習到的是：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請在下方文字方塊中表列式呈現，至少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3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項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13006D-F8D5-4ABF-9476-04A826E6C26E}"/>
              </a:ext>
            </a:extLst>
          </p:cNvPr>
          <p:cNvSpPr txBox="1"/>
          <p:nvPr/>
        </p:nvSpPr>
        <p:spPr>
          <a:xfrm>
            <a:off x="500743" y="2278193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33540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88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Century Gothic</vt:lpstr>
      <vt:lpstr>Wingdings</vt:lpstr>
      <vt:lpstr>Wingdings 3</vt:lpstr>
      <vt:lpstr>切割線</vt:lpstr>
      <vt:lpstr>我的服務學習紀錄</vt:lpstr>
      <vt:lpstr>(請打上服務地點的名稱)</vt:lpstr>
      <vt:lpstr>相片說明(你在做什麼)</vt:lpstr>
      <vt:lpstr>相片說明(你在做什麼)</vt:lpstr>
      <vt:lpstr>我在這次服務學習活動中，學習到的是：(請在下方文字方塊中表列式呈現，至少3項)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我的服務學習紀錄</dc:title>
  <dc:creator>admin</dc:creator>
  <cp:lastModifiedBy>admin</cp:lastModifiedBy>
  <cp:revision>3</cp:revision>
  <dcterms:created xsi:type="dcterms:W3CDTF">2024-05-28T02:36:37Z</dcterms:created>
  <dcterms:modified xsi:type="dcterms:W3CDTF">2024-05-28T02:49:10Z</dcterms:modified>
</cp:coreProperties>
</file>