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</p:sldIdLst>
  <p:sldSz cx="9144000" cy="6858000" type="screen4x3"/>
  <p:notesSz cx="6858000" cy="9144000"/>
  <p:custDataLst>
    <p:tags r:id="rId4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" action="ppaction://noaction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178"/>
              </p:ext>
            </p:extLst>
          </p:nvPr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feels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1731"/>
              </p:ext>
            </p:extLst>
          </p:nvPr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2419"/>
              </p:ext>
            </p:extLst>
          </p:nvPr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536"/>
              </p:ext>
            </p:extLst>
          </p:nvPr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7459"/>
              </p:ext>
            </p:extLst>
          </p:nvPr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047"/>
              </p:ext>
            </p:extLst>
          </p:nvPr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68182"/>
              </p:ext>
            </p:extLst>
          </p:nvPr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002"/>
              </p:ext>
            </p:extLst>
          </p:nvPr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7067"/>
              </p:ext>
            </p:extLst>
          </p:nvPr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5232"/>
              </p:ext>
            </p:extLst>
          </p:nvPr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「感官動詞」是用來表達透過身體五官感覺到某人事物的動作的動詞。有「三看（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6364"/>
              </p:ext>
            </p:extLst>
          </p:nvPr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3022"/>
              </p:ext>
            </p:extLst>
          </p:nvPr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44"/>
              </p:ext>
            </p:extLst>
          </p:nvPr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3690"/>
              </p:ext>
            </p:extLst>
          </p:nvPr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61"/>
              </p:ext>
            </p:extLst>
          </p:nvPr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697"/>
              </p:ext>
            </p:extLst>
          </p:nvPr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原形動詞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」用來強調「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事實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8295"/>
              </p:ext>
            </p:extLst>
          </p:nvPr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」用來強調「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動作進行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連綴動詞也是感官動詞。連綴動詞用來說明「主詞」的狀態；感官動詞用來說明「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受詞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2766</Words>
  <Application>Microsoft Office PowerPoint</Application>
  <PresentationFormat>如螢幕大小 (4:3)</PresentationFormat>
  <Paragraphs>334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英文講義L05</dc:title>
  <dc:creator>USER</dc:creator>
  <cp:lastModifiedBy>鍾定栩</cp:lastModifiedBy>
  <cp:revision>489</cp:revision>
  <dcterms:created xsi:type="dcterms:W3CDTF">2018-01-04T03:48:16Z</dcterms:created>
  <dcterms:modified xsi:type="dcterms:W3CDTF">2025-02-23T02:03:43Z</dcterms:modified>
</cp:coreProperties>
</file>