
<file path=META-INF/manifest.xml><?xml version="1.0" encoding="utf-8"?>
<manifest:manifest xmlns:manifest="urn:oasis:names:tc:opendocument:xmlns:manifest:1.0" xmlns:loext="urn:org:documentfoundation:names:experimental:office:xmlns:loext:1.0" manifest:version="1.3">
  <manifest:file-entry manifest:full-path="/" manifest:version="1.3" manifest:media-type="application/vnd.oasis.opendocument.presentation"/>
  <manifest:file-entry manifest:full-path="Configurations2/" manifest:media-type="application/vnd.sun.xml.ui.configuration"/>
  <manifest:file-entry manifest:full-path="styles.xml" manifest:media-type="text/xml"/>
  <manifest:file-entry manifest:full-path="content.xml" manifest:media-type="text/xml"/>
  <manifest:file-entry manifest:full-path="Thumbnails/thumbnail.png" manifest:media-type="image/png"/>
  <manifest:file-entry manifest:full-path="settings.xml" manifest:media-type="text/xml"/>
  <manifest:file-entry manifest:full-path="meta.xml" manifest:media-type="text/xml"/>
</manifest:manifest>
</file>

<file path=content.xml><?xml version="1.0" encoding="utf-8"?>
<office:document-content xmlns:meta="urn:oasis:names:tc:opendocument:xmlns:meta:1.0" xmlns:office="urn:oasis:names:tc:opendocument:xmlns:office:1.0" xmlns:fo="urn:oasis:names:tc:opendocument:xmlns:xsl-fo-compatible:1.0" xmlns:ooo="http://openoffice.org/2004/office" xmlns:xlink="http://www.w3.org/1999/xlink" xmlns:dc="http://purl.org/dc/elements/1.1/" xmlns:style="urn:oasis:names:tc:opendocument:xmlns:style:1.0" xmlns:text="urn:oasis:names:tc:opendocument:xmlns:text:1.0" xmlns:draw="urn:oasis:names:tc:opendocument:xmlns:drawing:1.0" xmlns:dr3d="urn:oasis:names:tc:opendocument:xmlns:dr3d:1.0" xmlns:svg="urn:oasis:names:tc:opendocument:xmlns:svg-compatible:1.0" xmlns:chart="urn:oasis:names:tc:opendocument:xmlns:chart:1.0" xmlns:rpt="http://openoffice.org/2005/report" xmlns:table="urn:oasis:names:tc:opendocument:xmlns:table:1.0" xmlns:number="urn:oasis:names:tc:opendocument:xmlns:datastyle:1.0" xmlns:ooow="http://openoffice.org/2004/writer" xmlns:oooc="http://openoffice.org/2004/calc" xmlns:of="urn:oasis:names:tc:opendocument:xmlns:of:1.2" xmlns:tableooo="http://openoffice.org/2009/table" xmlns:calcext="urn:org:documentfoundation:names:experimental:calc:xmlns:calcext:1.0" xmlns:drawooo="http://openoffice.org/2010/draw" xmlns:loext="urn:org:documentfoundation:names:experimental:office:xmlns:loext:1.0" xmlns:field="urn:openoffice:names:experimental:ooo-ms-interop:xmlns:field:1.0" xmlns:math="http://www.w3.org/1998/Math/MathML" xmlns:form="urn:oasis:names:tc:opendocument:xmlns:form:1.0" xmlns:script="urn:oasis:names:tc:opendocument:xmlns:script:1.0" xmlns:dom="http://www.w3.org/2001/xml-events" xmlns:xforms="http://www.w3.org/2002/xforms" xmlns:xsd="http://www.w3.org/2001/XMLSchema" xmlns:xsi="http://www.w3.org/2001/XMLSchema-instance" xmlns:formx="urn:openoffice:names:experimental:ooxml-odf-interop:xmlns:form:1.0" xmlns:xhtml="http://www.w3.org/1999/xhtml" xmlns:grddl="http://www.w3.org/2003/g/data-view#" xmlns:css3t="http://www.w3.org/TR/css3-text/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3">
  <office:scripts/>
  <office:font-face-decls>
    <style:font-face style:name="標楷體7" svg:font-family="標楷體" style:font-family-generic="script" style:font-pitch="fixed"/>
    <style:font-face style:name="標楷體3" svg:font-family="標楷體" style:font-adornments="標準" style:font-family-generic="script" style:font-pitch="fixed"/>
    <style:font-face style:name="標楷體5" svg:font-family="標楷體" style:font-adornments="粗體" style:font-family-generic="script" style:font-pitch="fixed"/>
    <style:font-face style:name="Source Sans Pro" svg:font-family="'Source Sans Pro'" style:font-pitch="variable"/>
    <style:font-face style:name="Source Sans Pro Light2" svg:font-family="'Source Sans Pro Light'" style:font-adornments="Ligera" style:font-pitch="variable"/>
    <style:font-face style:name="Liberation Sans" svg:font-family="'Liberation Sans'" style:font-family-generic="roman" style:font-pitch="variable"/>
    <style:font-face style:name="Noto Sans" svg:font-family="'Noto Sans'" style:font-family-generic="roman" style:font-pitch="variable"/>
    <style:font-face style:name="標楷體8" svg:font-family="標楷體" style:font-family-generic="script" style:font-pitch="variable"/>
    <style:font-face style:name="標楷體4" svg:font-family="標楷體" style:font-adornments="標準" style:font-family-generic="script" style:font-pitch="variable"/>
    <style:font-face style:name="標楷體6" svg:font-family="標楷體" style:font-adornments="粗體" style:font-family-generic="script" style:font-pitch="variable"/>
    <style:font-face style:name="Arial" svg:font-family="Arial" style:font-family-generic="system" style:font-pitch="variable"/>
    <style:font-face style:name="Liberation Sans1" svg:font-family="'Liberation Sans'" style:font-family-generic="system" style:font-pitch="variable"/>
    <style:font-face style:name="Microsoft YaHei" svg:font-family="'Microsoft YaHei'" style:font-family-generic="system" style:font-pitch="variable"/>
    <style:font-face style:name="Noto Sans1" svg:font-family="'Noto Sans'" style:font-family-generic="system" style:font-pitch="variable"/>
    <style:font-face style:name="Noto Sans Regular" svg:font-family="'Noto Sans Regular'" style:font-family-generic="system" style:font-pitch="variable"/>
    <style:font-face style:name="Source Sans Pro1" svg:font-family="'Source Sans Pro'" style:font-family-generic="system" style:font-pitch="variable"/>
    <style:font-face style:name="Source Sans Pro Light1" svg:font-family="'Source Sans Pro Light'" style:font-family-generic="system" style:font-pitch="variable"/>
    <style:font-face style:name="Source Sans Pro Light" svg:font-family="'Source Sans Pro Light'" style:font-adornments="Ligera" style:font-family-generic="system" style:font-pitch="variable"/>
    <style:font-face style:name="Tahoma" svg:font-family="Tahoma" style:font-family-generic="system" style:font-pitch="variable"/>
    <style:font-face style:name="微軟正黑體" svg:font-family="微軟正黑體" style:font-family-generic="system" style:font-pitch="variable"/>
    <style:font-face style:name="新細明體" svg:font-family="新細明體" style:font-family-generic="system" style:font-pitch="variable"/>
    <style:font-face style:name="標楷體" svg:font-family="標楷體" style:font-family-generic="system" style:font-pitch="variable"/>
    <style:font-face style:name="標楷體2" svg:font-family="標楷體" style:font-adornments="標準" style:font-family-generic="system" style:font-pitch="variable"/>
    <style:font-face style:name="標楷體1" svg:font-family="標楷體" style:font-adornments="粗體" style:font-family-generic="system" style:font-pitch="variable"/>
  </office:font-face-decls>
  <office:automatic-styles>
    <style:style style:name="dp1" style:family="drawing-page">
      <style:drawing-page-properties presentation:transition-speed="fast" presentation:background-visible="true" presentation:background-objects-visible="true" draw:fill="bitmap" draw:fill-image-name="" style:repeat="stretch" presentation:display-footer="false" presentation:display-page-number="false" presentation:display-date-time="false"/>
    </style:style>
    <style:style style:name="dp2" style:family="drawing-page">
      <style:drawing-page-properties presentation:display-header="true" presentation:display-footer="true" presentation:display-page-number="true" presentation:display-date-time="true"/>
    </style:style>
    <style:style style:name="dp3" style:family="drawing-page">
      <style:drawing-page-properties presentation:transition-speed="fast" presentation:background-visible="true" presentation:background-objects-visible="true" presentation:display-footer="false" presentation:display-page-number="false" presentation:display-date-time="false"/>
    </style:style>
    <number:date-style style:name="D3">
      <number:day number:style="long"/>
      <number:text>.</number:text>
      <number:month number:style="long"/>
      <number:text>.</number:text>
      <number:year/>
    </number:date-style>
    <style:style style:name="gr1" style:family="graphic">
      <style:graphic-properties style:protect="size"/>
    </style:style>
    <style:style style:name="pr1" style:family="presentation" style:parent-style-name="Vivid-title">
      <style:graphic-properties draw:textarea-vertical-align="middle"/>
      <style:paragraph-properties style:writing-mode="lr-tb"/>
    </style:style>
    <style:style style:name="pr2" style:family="presentation" style:parent-style-name="Vivid-subtitle">
      <style:graphic-properties draw:auto-grow-height="true" fo:min-height="3.25cm"/>
      <style:paragraph-properties style:writing-mode="lr-tb"/>
    </style:style>
    <style:style style:name="pr3" style:family="presentation" style:parent-style-name="Vivid-notes">
      <style:graphic-properties draw:fill-color="#ffffff" draw:auto-grow-height="true" fo:min-height="12.464cm"/>
      <style:paragraph-properties style:writing-mode="lr-tb"/>
    </style:style>
    <style:style style:name="pr4" style:family="presentation" style:parent-style-name="Vivid1-title">
      <style:paragraph-properties style:writing-mode="lr-tb"/>
    </style:style>
    <style:style style:name="pr5" style:family="presentation" style:parent-style-name="Vivid1-outline1">
      <style:graphic-properties fo:min-height="3.251cm"/>
      <style:paragraph-properties style:writing-mode="lr-tb"/>
    </style:style>
    <style:style style:name="pr6" style:family="presentation" style:parent-style-name="Vivid1-notes">
      <style:graphic-properties draw:fill-color="#ffffff" draw:auto-grow-height="true" fo:min-height="12.464cm"/>
      <style:paragraph-properties style:writing-mode="lr-tb"/>
    </style:style>
    <style:style style:name="pr7" style:family="presentation" style:parent-style-name="Vivid1-title">
      <style:graphic-properties fo:min-height="2.751cm"/>
      <style:paragraph-properties style:writing-mode="lr-tb"/>
    </style:style>
    <style:style style:name="pr8" style:family="presentation" style:parent-style-name="Vivid1-outline1">
      <style:graphic-properties fo:min-height="9.751cm"/>
      <style:paragraph-properties style:writing-mode="lr-tb"/>
    </style:style>
    <style:style style:name="pr9" style:family="presentation" style:parent-style-name="Vivid1-notes">
      <style:graphic-properties draw:fill-color="#ffffff" fo:min-height="12.464cm"/>
      <style:paragraph-properties style:writing-mode="lr-tb"/>
    </style:style>
    <style:style style:name="pr10" style:family="presentation" style:parent-style-name="Vivid2-subtitle">
      <style:graphic-properties draw:fill-color="#ffffff" draw:auto-grow-height="true" fo:min-height="12.751cm"/>
      <style:paragraph-properties style:writing-mode="lr-tb"/>
    </style:style>
    <style:style style:name="pr11" style:family="presentation" style:parent-style-name="Vivid2-notes">
      <style:graphic-properties draw:fill-color="#ffffff" draw:auto-grow-height="true" fo:min-height="12.464cm"/>
      <style:paragraph-properties style:writing-mode="lr-tb"/>
    </style:style>
    <style:style style:name="P1" style:family="paragraph">
      <style:paragraph-properties fo:text-align="center"/>
    </style:style>
    <style:style style:name="P2" style:family="paragraph">
      <style:paragraph-properties fo:text-align="center" style:writing-mode="lr-tb"/>
    </style:style>
    <style:style style:name="P3" style:family="paragraph">
      <style:paragraph-properties fo:text-align="center" style:writing-mode="lr-tb"/>
      <style:text-properties fo:font-size="27pt"/>
    </style:style>
    <style:style style:name="P4" style:family="paragraph">
      <loext:graphic-properties draw:fill-color="#ffffff"/>
      <style:paragraph-properties style:writing-mode="lr-tb"/>
      <style:text-properties fo:font-size="18pt" style:font-size-asian="18pt" style:font-size-complex="18pt"/>
    </style:style>
    <style:style style:name="P5" style:family="paragraph">
      <style:paragraph-properties style:writing-mode="lr-tb"/>
    </style:style>
    <style:style style:name="P6" style:family="paragraph">
      <loext:graphic-properties draw:fill-color="#ffffff"/>
      <style:paragraph-properties style:writing-mode="lr-tb"/>
    </style:style>
    <style:style style:name="P7" style:family="paragraph">
      <style:paragraph-properties style:writing-mode="lr-tb"/>
      <style:text-properties style:text-underline-style="solid" style:text-underline-width="auto" style:text-underline-color="font-color"/>
    </style:style>
    <style:style style:name="P8" style:family="paragraph">
      <style:paragraph-properties fo:margin-left="0cm" fo:margin-right="0cm" fo:margin-top="0cm" fo:margin-bottom="0.371cm" fo:text-align="start" fo:text-indent="0cm">
        <style:tab-stops/>
      </style:paragraph-properties>
    </style:style>
    <style:style style:name="P9" style:family="paragraph">
      <style:paragraph-properties fo:margin-left="0cm" fo:margin-right="0cm" fo:text-indent="0cm"/>
    </style:style>
    <style:style style:name="P10" style:family="paragraph">
      <loext:graphic-properties draw:fill-color="#ffffff"/>
      <style:paragraph-properties fo:margin-left="0cm" fo:margin-right="0cm" fo:text-indent="0cm" style:writing-mode="lr-tb"/>
    </style:style>
    <style:style style:name="T1" style:family="text">
      <style:text-properties style:text-underline-style="solid" style:text-underline-width="auto" style:text-underline-color="font-color"/>
    </style:style>
    <style:style style:name="T2" style:family="text">
      <style:text-properties style:text-underline-style="none"/>
    </style:style>
    <style:style style:name="T3" style:family="text">
      <style:text-properties style:use-window-font-color="true" loext:opacity="0%" style:text-outline="false" style:text-line-through-style="none" style:text-line-through-type="none" style:font-name="標楷體3" fo:font-size="24pt" fo:font-style="normal" fo:text-shadow="none" style:text-underline-style="solid" style:text-underline-width="auto" style:text-underline-color="font-color" fo:font-weight="normal" style:letter-kerning="true" style:font-name-asian="標楷體3" style:font-size-asian="36pt" style:language-asian="zh" style:country-asian="TW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T4" style:family="text">
      <style:text-properties style:use-window-font-color="true" loext:opacity="0%" style:text-outline="false" style:text-line-through-style="none" style:text-line-through-type="none" style:font-name="標楷體3" fo:font-size="24pt" fo:font-style="normal" fo:text-shadow="none" style:text-underline-style="none" fo:font-weight="normal" style:letter-kerning="true" style:font-name-asian="標楷體3" style:font-size-asian="36pt" style:language-asian="zh" style:country-asian="TW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T5" style:family="text">
      <style:text-properties fo:color="#ffffff" loext:opacity="100%" style:text-outline="false" style:text-line-through-style="none" style:text-line-through-type="none" style:font-name="標楷體3" fo:font-size="45pt" fo:font-style="normal" fo:text-shadow="none" style:text-underline-style="none" fo:font-weight="normal" style:letter-kerning="true" style:font-name-asian="標楷體7" style:font-size-asian="60pt" style:language-asian="zh" style:country-asian="TW" style:font-style-asian="normal" style:font-weight-asian="250" style:font-size-complex="60pt" style:font-style-complex="normal" style:font-weight-complex="250" style:text-emphasize="none" style:font-relief="none" style:text-overline-style="none" style:text-overline-color="font-color"/>
    </style:style>
    <style:style style:name="T6" style:family="text">
      <style:text-properties style:use-window-font-color="true" loext:opacity="0%" style:text-outline="false" style:text-line-through-style="none" style:text-line-through-type="none" style:font-name="標楷體3" fo:font-size="24pt" fo:font-style="normal" fo:text-shadow="none" style:text-underline-style="none" fo:font-weight="normal" style:letter-kerning="true" style:font-name-asian="標楷體3" style:font-size-asian="32pt" style:language-asian="zh" style:country-asian="TW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T7" style:family="text">
      <style:text-properties style:use-window-font-color="true" loext:opacity="0%" style:text-outline="false" style:text-line-through-style="none" style:text-line-through-type="none" style:font-name="標楷體3" fo:font-size="24pt" fo:font-style="normal" fo:text-shadow="none" style:text-underline-style="solid" style:text-underline-width="auto" style:text-underline-color="font-color" fo:font-weight="normal" style:letter-kerning="true" style:font-name-asian="標楷體3" style:font-size-asian="32pt" style:language-asian="zh" style:country-asian="TW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text:list-style style:name="L1">
      <text:list-level-style-bullet text:level="1" text:bullet-char="●">
        <style:list-level-properties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L2">
      <text:list-level-style-bullet text:level="1" text:bullet-char="●">
        <style:list-level-properties text:space-before="0.3cm" text:min-label-width="0.9cm"/>
        <style:text-properties fo:font-family="OpenSymbol" style:font-style-name="Regular" style:font-charset="x-symbol" fo:color="#009eda" fo:font-size="45%"/>
      </text:list-level-style-bullet>
      <text:list-level-style-bullet text:level="2" text:bullet-char="●">
        <style:list-level-properties text:space-before="1.5cm" text:min-label-width="0.9cm"/>
        <style:text-properties fo:font-family="OpenSymbol" style:font-style-name="Regular" style:font-charset="x-symbol" fo:color="#009eda" fo:font-size="45%"/>
      </text:list-level-style-bullet>
      <text:list-level-style-bullet text:level="3" text:bullet-char="●">
        <style:list-level-properties text:space-before="2.8cm" text:min-label-width="0.8cm"/>
        <style:text-properties fo:font-family="OpenSymbol" style:font-style-name="Regular" style:font-charset="x-symbol" fo:color="#009eda" fo:font-size="45%"/>
      </text:list-level-style-bullet>
      <text:list-level-style-bullet text:level="4" text:bullet-char="●">
        <style:list-level-properties text:space-before="4.2cm" text:min-label-width="0.6cm"/>
        <style:text-properties fo:font-family="OpenSymbol" style:font-style-name="Regular" style:font-charset="x-symbol" fo:color="#009eda" fo:font-size="45%"/>
      </text:list-level-style-bullet>
      <text:list-level-style-bullet text:level="5" text:bullet-char="●">
        <style:list-level-properties text:space-before="5.4cm" text:min-label-width="0.6cm"/>
        <style:text-properties fo:font-family="OpenSymbol" style:font-style-name="Regular" style:font-charset="x-symbol" fo:color="#009eda" fo:font-size="45%"/>
      </text:list-level-style-bullet>
      <text:list-level-style-bullet text:level="6" text:bullet-char="●">
        <style:list-level-properties text:space-before="6.6cm" text:min-label-width="0.6cm"/>
        <style:text-properties fo:font-family="OpenSymbol" style:font-style-name="Regular" style:font-charset="x-symbol" fo:color="#009eda" fo:font-size="45%"/>
      </text:list-level-style-bullet>
      <text:list-level-style-bullet text:level="7" text:bullet-char="●">
        <style:list-level-properties text:space-before="7.8cm" text:min-label-width="0.6cm"/>
        <style:text-properties fo:font-family="OpenSymbol" style:font-style-name="Regular" style:font-charset="x-symbol" fo:color="#009eda" fo:font-size="45%"/>
      </text:list-level-style-bullet>
      <text:list-level-style-bullet text:level="8" text:bullet-char="●">
        <style:list-level-properties text:space-before="9cm" text:min-label-width="0.6cm"/>
        <style:text-properties fo:font-family="OpenSymbol" style:font-style-name="Regular" style:font-charset="x-symbol" fo:color="#009eda" fo:font-size="45%"/>
      </text:list-level-style-bullet>
      <text:list-level-style-bullet text:level="9" text:bullet-char="●">
        <style:list-level-properties text:space-before="10.2cm" text:min-label-width="0.6cm"/>
        <style:text-properties fo:font-family="OpenSymbol" style:font-style-name="Regular" style:font-charset="x-symbol" fo:color="#009eda" fo:font-size="45%"/>
      </text:list-level-style-bullet>
      <text:list-level-style-bullet text:level="10" text:bullet-char="●">
        <style:list-level-properties text:space-before="11.4cm" text:min-label-width="0.6cm"/>
        <style:text-properties fo:font-family="OpenSymbol" style:font-style-name="Regular" style:font-charset="x-symbol" fo:color="#009eda" fo:font-size="45%"/>
      </text:list-level-style-bullet>
    </text:list-style>
  </office:automatic-styles>
  <office:body>
    <office:presentation>
      <presentation:date-time-decl presentation:name="dtd1" presentation:source="current-date" style:data-style-name="D3"/>
      <draw:page draw:name="page1" draw:style-name="dp1" draw:master-page-name="Vivid" presentation:presentation-page-layout-name="AL1T0" presentation:use-date-time-name="dtd1">
        <office:forms form:automatic-focus="false" form:apply-design-mode="false"/>
        <draw:frame presentation:style-name="pr1" draw:text-style-name="P2" draw:layer="layout" svg:width="25cm" svg:height="9cm" svg:x="1.25cm" svg:y="0.75cm" presentation:class="title" presentation:user-transformed="true">
          <draw:text-box>
            <text:p text:style-name="P1">
              恐龍谷大冒險
              <text:line-break/>
              Dinosaurs Before Dark
            </text:p>
          </draw:text-box>
        </draw:frame>
        <draw:frame presentation:style-name="pr2" draw:text-style-name="P3" draw:layer="layout" svg:width="25cm" svg:height="3.25cm" svg:x="1.25cm" svg:y="10.75cm" presentation:class="subtitle" presentation:user-transformed="true">
          <draw:text-box>
            <text:p text:style-name="P1">50112　鍾定栩</text:p>
          </draw:text-box>
        </draw:frame>
        <presentation:notes draw:style-name="dp2" presentation:use-date-time-name="dtd1">
          <draw:page-thumbnail draw:style-name="gr1" draw:layer="layout" svg:width="12.292cm" svg:height="10.386cm" svg:x="4.352cm" svg:y="3.104cm" draw:page-number="1" presentation:class="page"/>
          <draw:frame presentation:style-name="pr3" draw:text-style-name="P4" draw:layer="layout" svg:width="15.199cm" svg:height="12.464cm" svg:x="2.9cm" svg:y="14.157cm" presentation:class="notes" presentation:placeholder="true">
            <draw:text-box/>
          </draw:frame>
        </presentation:notes>
      </draw:page>
      <draw:page draw:name="page2" draw:style-name="dp3" draw:master-page-name="Vivid1" presentation:presentation-page-layout-name="AL2T1" presentation:use-date-time-name="dtd1">
        <draw:frame presentation:style-name="pr4" draw:text-style-name="P5" draw:layer="layout" svg:width="25cm" svg:height="2.75cm" svg:x="1.5cm" svg:y="0.25cm" presentation:class="title">
          <draw:text-box>
            <text:p>我為何要介紹這本書</text:p>
          </draw:text-box>
        </draw:frame>
        <draw:frame presentation:style-name="pr5" draw:text-style-name="P5" draw:layer="layout" svg:width="25cm" svg:height="9.75cm" svg:x="1.5cm" svg:y="4cm" presentation:class="outline" presentation:user-transformed="true">
          <draw:text-box>
            <text:list text:style-name="L2">
              <text:list-item>
                <text:p>我覺得這本書很好看，因為這本書有一些關於「恐龍」的知識。</text:p>
              </text:list-item>
            </text:list>
          </draw:text-box>
        </draw:frame>
        <presentation:notes draw:style-name="dp2" presentation:use-date-time-name="dtd1">
          <draw:page-thumbnail draw:style-name="gr1" draw:layer="layout" svg:width="12.292cm" svg:height="10.386cm" svg:x="4.352cm" svg:y="3.104cm" draw:page-number="2" presentation:class="page"/>
          <draw:frame presentation:style-name="pr6" draw:text-style-name="P6" draw:layer="layout" svg:width="15.199cm" svg:height="12.464cm" svg:x="2.9cm" svg:y="14.157cm" presentation:class="notes" presentation:placeholder="true">
            <draw:text-box/>
          </draw:frame>
        </presentation:notes>
      </draw:page>
      <draw:page draw:name="page3" draw:style-name="dp3" draw:master-page-name="Vivid1" presentation:presentation-page-layout-name="AL2T1" presentation:use-date-time-name="dtd1">
        <draw:frame presentation:style-name="pr7" draw:text-style-name="P5" draw:layer="layout" svg:width="25cm" svg:height="2.75cm" svg:x="1.5cm" svg:y="0.25cm" presentation:class="title">
          <draw:text-box>
            <text:p>這本書主要角色</text:p>
          </draw:text-box>
        </draw:frame>
        <draw:frame presentation:style-name="pr8" draw:text-style-name="P5" draw:layer="layout" svg:width="25cm" svg:height="9.75cm" svg:x="1.5cm" svg:y="4cm" presentation:class="outline" presentation:user-transformed="true">
          <draw:text-box>
            <text:list text:style-name="L2">
              <text:list-item>
                <text:p>
                  <text:span text:style-name="T1">傑克</text:span>
                  ：喜歡看書、探險，擅長做筆記，且臨危不亂，能冷靜解決困難。
                </text:p>
              </text:list-item>
              <text:list-item>
                <text:p>
                  <text:span text:style-name="T1">安妮</text:span>
                  ：常假設一些問題，這些問題也常使
                  <text:span text:style-name="T1">傑克</text:span>
                  <text:span text:style-name="T2">深思。</text:span>
                </text:p>
              </text:list-item>
            </text:list>
          </draw:text-box>
        </draw:frame>
        <presentation:notes draw:style-name="dp2" presentation:use-date-time-name="dtd1">
          <draw:page-thumbnail draw:style-name="gr1" draw:layer="layout" svg:width="12.292cm" svg:height="10.386cm" svg:x="4.352cm" svg:y="3.104cm" draw:page-number="3" presentation:class="page"/>
          <draw:frame presentation:style-name="pr9" draw:text-style-name="P6" draw:layer="layout" svg:width="15.199cm" svg:height="12.464cm" svg:x="2.9cm" svg:y="14.157cm" presentation:class="notes" presentation:placeholder="true">
            <draw:text-box/>
          </draw:frame>
        </presentation:notes>
      </draw:page>
      <draw:page draw:name="page4" draw:style-name="dp3" draw:master-page-name="Vivid1" presentation:presentation-page-layout-name="AL2T1" presentation:use-date-time-name="dtd1">
        <draw:frame presentation:style-name="pr7" draw:text-style-name="P5" draw:layer="layout" svg:width="25cm" svg:height="2.75cm" svg:x="1.5cm" svg:y="0.25cm" presentation:class="title">
          <draw:text-box>
            <text:p>故事起因</text:p>
          </draw:text-box>
        </draw:frame>
        <draw:frame presentation:style-name="pr8" draw:text-style-name="P5" draw:layer="layout" svg:width="25cm" svg:height="9.75cm" svg:x="1.5cm" svg:y="4cm" presentation:class="outline">
          <draw:text-box>
            <text:list text:style-name="L2">
              <text:list-item>
                <text:p>
                  故事一開始，
                  <text:span text:style-name="T1">傑克</text:span>
                  <text:span text:style-name="T2">和</text:span>
                  <text:span text:style-name="T1">安妮</text:span>
                  在
                  <text:span text:style-name="T1">蛙溪鎮</text:span>
                  <text:span text:style-name="T2">樹林中發現了一個樹屋，裡面裝滿了書，但他們並不知道裡面藏了魔法。</text:span>
                </text:p>
              </text:list-item>
            </text:list>
          </draw:text-box>
        </draw:frame>
        <presentation:notes draw:style-name="dp2" presentation:use-date-time-name="dtd1">
          <draw:page-thumbnail draw:style-name="gr1" draw:layer="layout" svg:width="12.292cm" svg:height="10.386cm" svg:x="4.352cm" svg:y="3.104cm" draw:page-number="4" presentation:class="page"/>
          <draw:frame presentation:style-name="pr9" draw:text-style-name="P6" draw:layer="layout" svg:width="15.199cm" svg:height="12.464cm" svg:x="2.9cm" svg:y="14.157cm" presentation:class="notes" presentation:placeholder="true">
            <draw:text-box/>
          </draw:frame>
        </presentation:notes>
      </draw:page>
      <draw:page draw:name="page5" draw:style-name="dp3" draw:master-page-name="Vivid1" presentation:presentation-page-layout-name="AL2T1" presentation:use-date-time-name="dtd1">
        <draw:frame presentation:style-name="pr7" draw:text-style-name="P5" draw:layer="layout" svg:width="25cm" svg:height="2.75cm" svg:x="1.5cm" svg:y="0.25cm" presentation:class="title">
          <draw:text-box>
            <text:p>故事經過</text:p>
          </draw:text-box>
        </draw:frame>
        <draw:frame presentation:style-name="pr8" draw:text-style-name="P7" draw:layer="layout" svg:width="25cm" svg:height="9.75cm" svg:x="1.5cm" svg:y="4cm" presentation:class="outline" presentation:user-transformed="true">
          <draw:text-box>
            <text:list text:style-name="L2">
              <text:list-item>
                <text:p>
                  <text:span text:style-name="T1">傑克</text:span>
                  <text:span text:style-name="T2">和</text:span>
                  <text:span text:style-name="T1">安妮</text:span>
                  <text:span text:style-name="T2">在不知不覺中使用了</text:span>
                  <text:span text:style-name="T1">神奇樹屋</text:span>
                  <text:span text:style-name="T2">的魔法，</text:span>
                  <text:span text:style-name="T1">神奇樹屋</text:span>
                  <text:span text:style-name="T2">先讓他們看到了無齒翼龍，後來還把他們帶到了恐龍時代去，也讓他們看到了真實的「恐龍」。</text:span>
                </text:p>
              </text:list-item>
            </text:list>
          </draw:text-box>
        </draw:frame>
        <presentation:notes draw:style-name="dp2" presentation:use-date-time-name="dtd1">
          <draw:page-thumbnail draw:style-name="gr1" draw:layer="layout" svg:width="12.292cm" svg:height="10.386cm" svg:x="4.352cm" svg:y="3.104cm" draw:page-number="5" presentation:class="page"/>
          <draw:frame presentation:style-name="pr9" draw:text-style-name="P6" draw:layer="layout" svg:width="15.199cm" svg:height="12.464cm" svg:x="2.9cm" svg:y="14.157cm" presentation:class="notes" presentation:placeholder="true">
            <draw:text-box/>
          </draw:frame>
        </presentation:notes>
      </draw:page>
      <draw:page draw:name="page6" draw:style-name="dp3" draw:master-page-name="Vivid1" presentation:presentation-page-layout-name="AL2T1" presentation:use-date-time-name="dtd1">
        <draw:frame presentation:style-name="pr7" draw:text-style-name="P5" draw:layer="layout" svg:width="25cm" svg:height="2.75cm" svg:x="1.5cm" svg:y="0.25cm" presentation:class="title">
          <draw:text-box>
            <text:p>故事高潮</text:p>
          </draw:text-box>
        </draw:frame>
        <draw:frame presentation:style-name="pr8" draw:text-style-name="P7" draw:layer="layout" svg:width="25cm" svg:height="9.75cm" svg:x="1.5cm" svg:y="4cm" presentation:class="outline" presentation:user-transformed="true">
          <draw:text-box>
            <text:list text:style-name="L2">
              <text:list-item>
                <text:p>
                  <text:span text:style-name="T3">傑克</text:span>
                  <text:span text:style-name="T4">和</text:span>
                  <text:span text:style-name="T3">安妮</text:span>
                  <text:span text:style-name="T4">去冒險，他們在看到暴龍時逃回樹屋，</text:span>
                  <text:span text:style-name="T3">傑克</text:span>
                  <text:span text:style-name="T4">卻發現他的東西還在對面</text:span>
                  <text:span text:style-name="T2">，於是他回去拿，還差點被吃掉，最後居然是坐上無齒翼龍回來的呢！</text:span>
                </text:p>
              </text:list-item>
            </text:list>
          </draw:text-box>
        </draw:frame>
        <presentation:notes draw:style-name="dp2" presentation:use-date-time-name="dtd1">
          <draw:page-thumbnail draw:style-name="gr1" draw:layer="layout" svg:width="12.292cm" svg:height="10.386cm" svg:x="4.352cm" svg:y="3.104cm" draw:page-number="6" presentation:class="page"/>
          <draw:frame presentation:style-name="pr9" draw:text-style-name="P6" draw:layer="layout" svg:width="15.199cm" svg:height="12.464cm" svg:x="2.9cm" svg:y="14.157cm" presentation:class="notes" presentation:placeholder="true">
            <draw:text-box/>
          </draw:frame>
        </presentation:notes>
      </draw:page>
      <draw:page draw:name="page7" draw:style-name="dp3" draw:master-page-name="Vivid1" presentation:presentation-page-layout-name="AL2T1" presentation:use-date-time-name="dtd1">
        <draw:frame presentation:style-name="pr7" draw:text-style-name="P5" draw:layer="layout" svg:width="25cm" svg:height="2.75cm" svg:x="1.5cm" svg:y="0.25cm" presentation:class="title">
          <draw:text-box>
            <text:p>故事結局</text:p>
          </draw:text-box>
        </draw:frame>
        <draw:frame presentation:style-name="pr8" draw:text-style-name="P5" draw:layer="layout" svg:width="25cm" svg:height="9.75cm" svg:x="1.5cm" svg:y="4cm" presentation:class="outline" presentation:user-transformed="true">
          <draw:text-box>
            <text:list text:style-name="L2">
              <text:list-item>
                <text:p>
                  <text:span text:style-name="T1">傑克</text:span>
                  <text:span text:style-name="T2">和</text:span>
                  <text:span text:style-name="T1">安妮</text:span>
                  逃過暴龍的威脅後，回想他們來到這的方法，並使用相同的方法回到牠們的家——
                  <text:span text:style-name="T1">蛙溪鎮</text:span>
                  <text:span text:style-name="T2">，然後他們便開心的跑步回家。</text:span>
                </text:p>
              </text:list-item>
            </text:list>
          </draw:text-box>
        </draw:frame>
        <presentation:notes draw:style-name="dp2" presentation:use-date-time-name="dtd1">
          <draw:page-thumbnail draw:style-name="gr1" draw:layer="layout" svg:width="12.292cm" svg:height="10.386cm" svg:x="4.352cm" svg:y="3.104cm" draw:page-number="7" presentation:class="page"/>
          <draw:frame presentation:style-name="pr9" draw:text-style-name="P6" draw:layer="layout" svg:width="15.199cm" svg:height="12.464cm" svg:x="2.9cm" svg:y="14.157cm" presentation:class="notes" presentation:placeholder="true">
            <draw:text-box/>
          </draw:frame>
        </presentation:notes>
      </draw:page>
      <draw:page draw:name="page8" draw:style-name="dp3" draw:master-page-name="Vivid1" presentation:presentation-page-layout-name="AL2T1" presentation:use-date-time-name="dtd1">
        <draw:frame presentation:style-name="pr7" draw:text-style-name="P5" draw:layer="layout" svg:width="25cm" svg:height="2.75cm" svg:x="1.5cm" svg:y="0.25cm" presentation:class="title">
          <draw:text-box>
            <text:p>我推薦這本書嗎？原因？</text:p>
          </draw:text-box>
        </draw:frame>
        <draw:frame presentation:style-name="pr8" draw:text-style-name="P5" draw:layer="layout" svg:width="25cm" svg:height="9.75cm" svg:x="1.5cm" svg:y="4cm" presentation:class="outline">
          <draw:text-box>
            <text:list text:style-name="L2">
              <text:list-item>
                <text:p>我很推薦這本書，因為這本書介紹了許多有關於「恐龍」的知識。</text:p>
              </text:list-item>
            </text:list>
          </draw:text-box>
        </draw:frame>
        <presentation:notes draw:style-name="dp2" presentation:use-date-time-name="dtd1">
          <draw:page-thumbnail draw:style-name="gr1" draw:layer="layout" svg:width="12.292cm" svg:height="10.386cm" svg:x="4.352cm" svg:y="3.104cm" draw:page-number="8" presentation:class="page"/>
          <draw:frame presentation:style-name="pr9" draw:text-style-name="P6" draw:layer="layout" svg:width="15.199cm" svg:height="12.464cm" svg:x="2.9cm" svg:y="14.157cm" presentation:class="notes" presentation:placeholder="true">
            <draw:text-box/>
          </draw:frame>
        </presentation:notes>
      </draw:page>
      <draw:page draw:name="page9" draw:style-name="dp3" draw:master-page-name="Vivid1" presentation:presentation-page-layout-name="AL2T1" presentation:use-date-time-name="dtd1">
        <draw:frame presentation:style-name="pr7" draw:text-style-name="P5" draw:layer="layout" svg:width="25cm" svg:height="2.75cm" svg:x="0cm" svg:y="0.25cm" presentation:class="title" presentation:user-transformed="true">
          <draw:text-box>
            <text:list text:style-name="L2">
              <text:list-header>
                <text:p text:style-name="P8">
                  <text:span text:style-name="T5">我想改寫的部分及原因</text:span>
                </text:p>
              </text:list-header>
            </text:list>
          </draw:text-box>
        </draw:frame>
        <draw:frame presentation:style-name="pr8" draw:text-style-name="P5" draw:layer="layout" svg:width="25cm" svg:height="9.75cm" svg:x="1.5cm" svg:y="4cm" presentation:class="outline" presentation:user-transformed="true">
          <draw:text-box>
            <text:list text:style-name="L2">
              <text:list-item>
                <text:p text:style-name="P8">
                  <text:span text:style-name="T6">我希望可以把</text:span>
                  <text:span text:style-name="T7">傑克</text:span>
                  <text:span text:style-name="T6">搭無齒翼龍回來的那段改成他自己躲過暴龍，自己回來，這樣才比較有那種緊張的感覺。</text:span>
                </text:p>
              </text:list-item>
            </text:list>
          </draw:text-box>
        </draw:frame>
        <presentation:notes draw:style-name="dp2" presentation:use-date-time-name="dtd1">
          <draw:page-thumbnail draw:style-name="gr1" draw:layer="layout" svg:width="12.292cm" svg:height="10.386cm" svg:x="4.352cm" svg:y="3.104cm" draw:page-number="9" presentation:class="page"/>
          <draw:frame presentation:style-name="pr6" draw:text-style-name="P6" draw:layer="layout" svg:width="15.199cm" svg:height="12.464cm" svg:x="2.9cm" svg:y="14.157cm" presentation:class="notes" presentation:placeholder="true">
            <draw:text-box/>
          </draw:frame>
        </presentation:notes>
      </draw:page>
      <draw:page draw:name="page10" draw:style-name="dp3" draw:master-page-name="Vivid1" presentation:presentation-page-layout-name="AL2T1" presentation:use-date-time-name="dtd1">
        <draw:frame presentation:style-name="pr7" draw:text-style-name="P5" draw:layer="layout" svg:width="25cm" svg:height="2.75cm" svg:x="1.5cm" svg:y="0.25cm" presentation:class="title">
          <draw:text-box>
            <text:p>我最想請( )( )( )閱讀這本書，原因是？</text:p>
          </draw:text-box>
        </draw:frame>
        <draw:frame presentation:style-name="pr8" draw:text-style-name="P5" draw:layer="layout" svg:width="25cm" svg:height="9.75cm" svg:x="1.5cm" svg:y="4cm" presentation:class="outline">
          <draw:text-box>
            <text:list text:style-name="L2">
              <text:list-item>
                <text:p>
                  我想請
                  <text:span text:style-name="T1">周承煬</text:span>
                  <text:span text:style-name="T2">、</text:span>
                  <text:span text:style-name="T1">王澤睿</text:span>
                  <text:span text:style-name="T2">、</text:span>
                  <text:span text:style-name="T1">藍宇瑄</text:span>
                  <text:span text:style-name="T2">、</text:span>
                  <text:span text:style-name="T1">裘心穎</text:span>
                  <text:span text:style-name="T2">和</text:span>
                  <text:span text:style-name="T1">廖子瑜</text:span>
                  <text:span text:style-name="T2">閱讀這本書，因為我想讓</text:span>
                  <text:span text:style-name="T2">DA</text:span>
                  <text:span text:style-name="T2">的成員學到冒險這件事情。</text:span>
                </text:p>
              </text:list-item>
            </text:list>
          </draw:text-box>
        </draw:frame>
        <presentation:notes draw:style-name="dp2" presentation:use-date-time-name="dtd1">
          <draw:page-thumbnail draw:style-name="gr1" draw:layer="layout" svg:width="12.292cm" svg:height="10.386cm" svg:x="4.352cm" svg:y="3.104cm" draw:page-number="10" presentation:class="page"/>
          <draw:frame presentation:style-name="pr9" draw:text-style-name="P6" draw:layer="layout" svg:width="15.199cm" svg:height="12.464cm" svg:x="2.9cm" svg:y="14.157cm" presentation:class="notes" presentation:placeholder="true">
            <draw:text-box/>
          </draw:frame>
        </presentation:notes>
      </draw:page>
      <draw:page draw:name="page11" draw:style-name="dp3" draw:master-page-name="Vivid2" presentation:presentation-page-layout-name="AL3T32" presentation:use-date-time-name="dtd1">
        <draw:frame presentation:style-name="pr10" draw:text-style-name="P10" draw:layer="layout" svg:width="25cm" svg:height="12.751cm" svg:x="1.5cm" svg:y="0.75cm" presentation:class="subtitle">
          <draw:text-box>
            <text:p text:style-name="P9">我的報告到此結束，謝謝大家！</text:p>
          </draw:text-box>
        </draw:frame>
        <presentation:notes draw:style-name="dp2" presentation:use-date-time-name="dtd1">
          <draw:page-thumbnail draw:style-name="gr1" draw:layer="layout" svg:width="12.292cm" svg:height="10.386cm" svg:x="4.352cm" svg:y="3.104cm" draw:page-number="11" presentation:class="page"/>
          <draw:frame presentation:style-name="pr11" draw:text-style-name="P6" draw:layer="layout" svg:width="15.199cm" svg:height="12.464cm" svg:x="2.9cm" svg:y="14.15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grddl="http://www.w3.org/2003/g/data-view#" xmlns:meta="urn:oasis:names:tc:opendocument:xmlns:meta:1.0" xmlns:office="urn:oasis:names:tc:opendocument:xmlns:office:1.0" xmlns:ooo="http://openoffice.org/2004/office" xmlns:xlink="http://www.w3.org/1999/xlink" xmlns:dc="http://purl.org/dc/elements/1.1/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3">
  <office:meta>
    <meta:creation-date>2021-12-30T17:17:12.637000000</meta:creation-date>
    <meta:editing-duration>PT1H2M56S</meta:editing-duration>
    <meta:editing-cycles>10</meta:editing-cycles>
    <meta:generator>LibreOffice/7.1.6.2$Windows_X86_64 LibreOffice_project/0e133318fcee89abacd6a7d077e292f1145735c3</meta:generator>
    <dc:title>Vivid</dc:title>
    <dc:date>2022-01-02T09:55:29.689000000</dc:date>
    <meta:document-statistic meta:object-count="87"/>
  </office:meta>
</office:document-meta>
</file>

<file path=settings.xml><?xml version="1.0" encoding="utf-8"?>
<office:document-settings xmlns:office="urn:oasis:names:tc:opendocument:xmlns:office:1.0" xmlns:anim="urn:oasis:names:tc:opendocument:xmlns:animation:1.0" xmlns:ooo="http://openoffice.org/2004/office" xmlns:xlink="http://www.w3.org/1999/xlink" xmlns:config="urn:oasis:names:tc:opendocument:xmlns:config:1.0" xmlns:officeooo="http://openoffice.org/2009/office" xmlns:presentation="urn:oasis:names:tc:opendocument:xmlns:presentation:1.0" xmlns:smil="urn:oasis:names:tc:opendocument:xmlns:smil-compatible:1.0" office:version="1.3">
  <office:settings>
    <config:config-item-set config:name="ooo:view-settings">
      <config:config-item config:name="VisibleAreaTop" config:type="int">-173</config:config-item>
      <config:config-item config:name="VisibleAreaLeft" config:type="int">-3233</config:config-item>
      <config:config-item config:name="VisibleAreaWidth" config:type="int">35598</config:config-item>
      <config:config-item config:name="VisibleAreaHeight" config:type="int">16375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0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-173</config:config-item>
          <config:config-item config:name="VisibleAreaLeft" config:type="int">-3233</config:config-item>
          <config:config-item config:name="VisibleAreaWidth" config:type="int">35599</config:config-item>
          <config:config-item config:name="VisibleAreaHeight" config:type="int">16376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500</config:config-item>
          <config:config-item config:name="GridFineHeight" config:type="int">500</config:config-item>
          <config:config-item config:name="GridSnapWidthXNumerator" config:type="int">2000</config:config-item>
          <config:config-item config:name="GridSnapWidthXDenominator" config:type="int">4</config:config-item>
          <config:config-item config:name="GridSnapWidthYNumerator" config:type="int">2000</config:config-item>
          <config:config-item config:name="GridSnapWidthYDenominator" config:type="int">4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false</config:config-item>
          <config:config-item config:name="AnchoredTextOverflowLegacy" config:type="boolean">true</config:config-item>
        </config:config-item-map-entry>
      </config:config-item-map-indexed>
    </config:config-item-set>
    <config:config-item-set config:name="ooo:configuration-settings">
      <config:config-item config:name="ApplyUserData" config:type="boolean">true</config:config-item>
      <config:config-item config:name="BitmapTableURL" config:type="string">$(inst)/share/palette%3B$(user)/config/standard.sob</config:config-item>
      <config:config-item config:name="CharacterCompressionType" config:type="short">0</config:config-item>
      <config:config-item config:name="ColorTableURL" config:type="string">$(inst)/share/palette%3B$(user)/config/standard.soc</config:config-item>
      <config:config-item config:name="DashTableURL" config:type="string">$(inst)/share/palette%3B$(user)/config/standard.sod</config:config-item>
      <config:config-item config:name="DefaultTabStop" config:type="int">1250</config:config-item>
      <config:config-item config:name="EmbedAsianScriptFonts" config:type="boolean">true</config:config-item>
      <config:config-item config:name="EmbedComplexScriptFonts" config:type="boolean">true</config:config-item>
      <config:config-item config:name="EmbedFonts" config:type="boolean">false</config:config-item>
      <config:config-item config:name="EmbedLatinScriptFonts" config:type="boolean">true</config:config-item>
      <config:config-item config:name="EmbedOnlyUsedFonts" config:type="boolean">false</config:config-item>
      <config:config-item-map-indexed config:name="ForbiddenCharacters">
        <config:config-item-map-entry>
          <config:config-item config:name="Language" config:type="string">zh</config:config-item>
          <config:config-item config:name="Country" config:type="string">TW</config:config-item>
          <config:config-item config:name="Variant" config:type="string"/>
          <config:config-item config:name="BeginLine" config:type="string">!),.:;?]}¢·--'"¨•′、。〉》」』】〕〞︰︱︳︴︶︸︺︼︾﹀﹂﹄﹏﹐､﹒﹔﹕﹖﹗﹚﹜﹞！），．：；？｜｝､</config:config-item>
          <config:config-item config:name="EndLine" config:type="string">([{£¥'"‵〈《「『【〔〝︵︷︹︻︽︿﹁﹃﹙﹛﹝（｛</config:config-item>
        </config:config-item-map-entry>
        <config:config-item-map-entry>
          <config:config-item config:name="Language" config:type="string">zh</config:config-item>
          <config:config-item config:name="Country" config:type="string">CN</config:config-item>
          <config:config-item config:name="Variant" config:type="string"/>
          <config:config-item config:name="BeginLine" config:type="string">:!),.:;?]}¢'"、。〉》」』】〕〗〞︰︱︳﹐､﹒﹔﹕﹖﹗﹚﹜﹞！），．：；？｜｝︴︶︸︺︼︾﹀﹂﹄﹏､～￠々‖•·ˇˉ―--′’”</config:config-item>
          <config:config-item config:name="EndLine" config:type="string">([{£¥'"‵〈《「『【〔〖（［｛￡￥〝︵︷︹︻︽︿﹁﹃﹙﹛﹝（｛“‘</config:config-item>
        </config:config-item-map-entry>
        <config:config-item-map-entry>
          <config:config-item config:name="Language" config:type="string">de</config:config-item>
          <config:config-item config:name="Country" config:type="string">AT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GradientTableURL" config:type="string">$(inst)/share/palette%3B$(user)/config/standard.sog</config:config-item>
      <config:config-item config:name="HandoutsHorizontal" config:type="boolean">true</config:config-item>
      <config:config-item config:name="HatchTableURL" config:type="string">$(inst)/share/palette%3B$(user)/config/standard.soh</config:config-item>
      <config:config-item config:name="IsKernAsianPunctuation" config:type="boolean">false</config:config-item>
      <config:config-item config:name="IsPrintBooklet" config:type="boolean">false</config:config-item>
      <config:config-item config:name="IsPrintBookletBack" config:type="boolean">true</config:config-item>
      <config:config-item config:name="IsPrintBookletFront" config:type="boolean">true</config:config-item>
      <config:config-item config:name="IsPrintDate" config:type="boolean">false</config:config-item>
      <config:config-item config:name="IsPrintDrawing" config:type="boolean">true</config:config-item>
      <config:config-item config:name="IsPrintFitPage" config:type="boolean">false</config:config-item>
      <config:config-item config:name="IsPrintHandout" config:type="boolean">false</config:config-item>
      <config:config-item config:name="IsPrintHiddenPages" config:type="boolean">true</config:config-item>
      <config:config-item config:name="IsPrintNotes" config:type="boolean">false</config:config-item>
      <config:config-item config:name="IsPrintOutline" config:type="boolean">false</config:config-item>
      <config:config-item config:name="IsPrintPageName" config:type="boolean">false</config:config-item>
      <config:config-item config:name="IsPrintTilePage" config:type="boolean">false</config:config-item>
      <config:config-item config:name="IsPrintTime" config:type="boolean">false</config:config-item>
      <config:config-item config:name="LineEndTableURL" config:type="string">$(inst)/share/palette%3B$(user)/config/standard.soe</config:config-item>
      <config:config-item config:name="LoadReadonly" config:type="boolean">false</config:config-item>
      <config:config-item config:name="PageNumberFormat" config:type="int">4</config:config-item>
      <config:config-item config:name="ParagraphSummation" config:type="boolean">false</config:config-item>
      <config:config-item config:name="PrintQuality" config:type="int">0</config:config-item>
      <config:config-item config:name="PrinterIndependentLayout" config:type="string">low-resolution</config:config-item>
      <config:config-item config:name="PrinterName" config:type="string">Microsoft Print to PDF</config:config-item>
      <config:config-item config:name="PrinterPaperFromSetup" config:type="boolean">false</config:config-item>
      <config:config-item config:name="PrinterSetup" config:type="base64Binary">GRb+/01pY3Jvc29mdCBQcmludCB0byBQREYAAAAAAAAAAAAAAAAAAAAAAAAAAAAAAAAAAAAAAAAAAAAAAAAAAAAAAAAAAAAAAAAAAAAAAAAAAAAAAAAAAAAAAAAAAAAAAAAAAAAAAAAAAAAAAAAAAAAAAAAAAAAAAAAAAAAAAAAAAAAATWljcm9zb2Z0IFByaW50IFRvIFBERgAAAAAAAAAAAAAWAAEANhUAAAAAAAAEAAhSAAAEdAAAM1ROVwAAAAAKAE0AaQBjAHIAbwBzAG8AZgB0ACAAUAByAGkAbgB0ACAAdABvACAAUABEAEYAAAAAAAAAAAAAAAAAAAAAAAAAAAABBAMG3ABQFAMvAQABAAkAmgs0CGQAAQAPAFgCAgABAFgCAwABAEEANAAAAAAAAAAAAAAAAAAAAAAAAAAAAAAAAAAAAAAAAAAAAAAAAAAAAAAAAAAAAAAAAAAAAAAAAAAAAAAAAAAAAAAAAAAAAAAAAAAAAAEAAAAAAAAAAQAAAAIAAAABAAAA/////0dJUzQAAAAAAAAAAAAAAABESU5VIgDIACQDLBE/XXt+AAAAAAAAAAAAAAAAAAAAAAAAAAAAAAAAAAAAAAUAAAAAAAU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AAAAAAAAAAAAAAAAAAAAAAAAAAAAAAAAAAAAAAAAAAAAAAAAAAAAAAAAAyAAAAFNNVEoAAAAAEAC4AHsAMAA4ADQARgAwADEARgBBAC0ARQA2ADMANAAtADQARAA3ADcALQA4ADMARQBFAC0AMAA3ADQAOAAxADcAQwAwADMANQA4ADEAfQAAAFJFU0RMTABVbmlyZXNETEwAUGFwZXJTaXplAEE0AE9yaWVudGF0aW9uAFBPUlRSQUlUAFJlc29sdXRpb24AUmVzT3B0aW9uMQBDb2xvck1vZGUAQ29sb3IAAAAAAAAAAAAAAAAAAAAAAAAsEQAAVjRETQEAAAAAAAAAnApwIhwAAADsAAAAAwAAAPoBTwg05ndNg+4HSBfANYHQAAAATAAAAAMAAAAACAAAAAAAAAAAAAADAAAAAAgAACoAAAAACAAAAwAAAEAAAABWAAAAABAAAEQAbwBjAHUAbQBlAG4AdABVAHMAZQByAFAAYQBzAHMAdwBvAHIAZAAAAEQAbwBjAHUAbQBlAG4AdABPAHcAbgBlAHIAUABhAHMAcwB3AG8AcgBkAAAARABvAGMAdQBtAGUAbgB0AEMAcgB5AHAAdABTAGUAYwB1AHIAaQB0AH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BDT01QQVRfRFVQTEVYX01PREUTAER1cGxleE1vZGU6OlVua25vd24=</config:config-item>
      <config:config-item config:name="SaveThumbnail" config:type="boolean">true</config:config-item>
      <config:config-item config:name="SaveVersionOnClose" config:type="boolean">false</config:config-item>
      <config:config-item config:name="SlidesPerHandout" config:type="short">6</config:config-item>
      <config:config-item config:name="UpdateFromTemplate" config:type="boolean">true</config:config-item>
    </config:config-item-set>
  </office:settings>
</office:document-settings>
</file>

<file path=styles.xml><?xml version="1.0" encoding="utf-8"?>
<office:document-styles xmlns:meta="urn:oasis:names:tc:opendocument:xmlns:meta:1.0" xmlns:office="urn:oasis:names:tc:opendocument:xmlns:office:1.0" xmlns:fo="urn:oasis:names:tc:opendocument:xmlns:xsl-fo-compatible:1.0" xmlns:ooo="http://openoffice.org/2004/office" xmlns:xlink="http://www.w3.org/1999/xlink" xmlns:dc="http://purl.org/dc/elements/1.1/" xmlns:style="urn:oasis:names:tc:opendocument:xmlns:style:1.0" xmlns:text="urn:oasis:names:tc:opendocument:xmlns:text:1.0" xmlns:draw="urn:oasis:names:tc:opendocument:xmlns:drawing:1.0" xmlns:dr3d="urn:oasis:names:tc:opendocument:xmlns:dr3d:1.0" xmlns:svg="urn:oasis:names:tc:opendocument:xmlns:svg-compatible:1.0" xmlns:chart="urn:oasis:names:tc:opendocument:xmlns:chart:1.0" xmlns:rpt="http://openoffice.org/2005/report" xmlns:table="urn:oasis:names:tc:opendocument:xmlns:table:1.0" xmlns:number="urn:oasis:names:tc:opendocument:xmlns:datastyle:1.0" xmlns:ooow="http://openoffice.org/2004/writer" xmlns:oooc="http://openoffice.org/2004/calc" xmlns:of="urn:oasis:names:tc:opendocument:xmlns:of:1.2" xmlns:tableooo="http://openoffice.org/2009/table" xmlns:calcext="urn:org:documentfoundation:names:experimental:calc:xmlns:calcext:1.0" xmlns:drawooo="http://openoffice.org/2010/draw" xmlns:loext="urn:org:documentfoundation:names:experimental:office:xmlns:loext:1.0" xmlns:field="urn:openoffice:names:experimental:ooo-ms-interop:xmlns:field:1.0" xmlns:math="http://www.w3.org/1998/Math/MathML" xmlns:form="urn:oasis:names:tc:opendocument:xmlns:form:1.0" xmlns:script="urn:oasis:names:tc:opendocument:xmlns:script:1.0" xmlns:dom="http://www.w3.org/2001/xml-events" xmlns:xhtml="http://www.w3.org/1999/xhtml" xmlns:grddl="http://www.w3.org/2003/g/data-view#" xmlns:css3t="http://www.w3.org/TR/css3-text/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3">
  <office:font-face-decls>
    <style:font-face style:name="標楷體7" svg:font-family="標楷體" style:font-family-generic="script" style:font-pitch="fixed"/>
    <style:font-face style:name="標楷體3" svg:font-family="標楷體" style:font-adornments="標準" style:font-family-generic="script" style:font-pitch="fixed"/>
    <style:font-face style:name="標楷體5" svg:font-family="標楷體" style:font-adornments="粗體" style:font-family-generic="script" style:font-pitch="fixed"/>
    <style:font-face style:name="Source Sans Pro" svg:font-family="'Source Sans Pro'" style:font-pitch="variable"/>
    <style:font-face style:name="Source Sans Pro Light2" svg:font-family="'Source Sans Pro Light'" style:font-adornments="Ligera" style:font-pitch="variable"/>
    <style:font-face style:name="Liberation Sans" svg:font-family="'Liberation Sans'" style:font-family-generic="roman" style:font-pitch="variable"/>
    <style:font-face style:name="Noto Sans" svg:font-family="'Noto Sans'" style:font-family-generic="roman" style:font-pitch="variable"/>
    <style:font-face style:name="標楷體8" svg:font-family="標楷體" style:font-family-generic="script" style:font-pitch="variable"/>
    <style:font-face style:name="標楷體4" svg:font-family="標楷體" style:font-adornments="標準" style:font-family-generic="script" style:font-pitch="variable"/>
    <style:font-face style:name="標楷體6" svg:font-family="標楷體" style:font-adornments="粗體" style:font-family-generic="script" style:font-pitch="variable"/>
    <style:font-face style:name="Arial" svg:font-family="Arial" style:font-family-generic="system" style:font-pitch="variable"/>
    <style:font-face style:name="Liberation Sans1" svg:font-family="'Liberation Sans'" style:font-family-generic="system" style:font-pitch="variable"/>
    <style:font-face style:name="Microsoft YaHei" svg:font-family="'Microsoft YaHei'" style:font-family-generic="system" style:font-pitch="variable"/>
    <style:font-face style:name="Noto Sans1" svg:font-family="'Noto Sans'" style:font-family-generic="system" style:font-pitch="variable"/>
    <style:font-face style:name="Noto Sans Regular" svg:font-family="'Noto Sans Regular'" style:font-family-generic="system" style:font-pitch="variable"/>
    <style:font-face style:name="Source Sans Pro1" svg:font-family="'Source Sans Pro'" style:font-family-generic="system" style:font-pitch="variable"/>
    <style:font-face style:name="Source Sans Pro Light1" svg:font-family="'Source Sans Pro Light'" style:font-family-generic="system" style:font-pitch="variable"/>
    <style:font-face style:name="Source Sans Pro Light" svg:font-family="'Source Sans Pro Light'" style:font-adornments="Ligera" style:font-family-generic="system" style:font-pitch="variable"/>
    <style:font-face style:name="Tahoma" svg:font-family="Tahoma" style:font-family-generic="system" style:font-pitch="variable"/>
    <style:font-face style:name="微軟正黑體" svg:font-family="微軟正黑體" style:font-family-generic="system" style:font-pitch="variable"/>
    <style:font-face style:name="新細明體" svg:font-family="新細明體" style:font-family-generic="system" style:font-pitch="variable"/>
    <style:font-face style:name="標楷體" svg:font-family="標楷體" style:font-family-generic="system" style:font-pitch="variable"/>
    <style:font-face style:name="標楷體2" svg:font-family="標楷體" style:font-adornments="標準" style:font-family-generic="system" style:font-pitch="variable"/>
    <style:font-face style:name="標楷體1" svg:font-family="標楷體" style:font-adornments="粗體" style:font-family-generic="system" style:font-pitch="variable"/>
  </office:font-face-decls>
  <office:styles>
    <draw:gradient draw:name="Filled" draw:style="linear" draw:start-color="#ffffff" draw:end-color="#cccccc" draw:start-intensity="100%" draw:end-intensity="100%" draw:angle="30deg" draw:border="0%"/>
    <draw:gradient draw:name="Filled_20_Blue" draw:display-name="Filled Blue" draw:style="linear" draw:start-color="#729fcf" draw:end-color="#355269" draw:start-intensity="100%" draw:end-intensity="100%" draw:angle="30deg" draw:border="0%"/>
    <draw:gradient draw:name="Filled_20_Green" draw:display-name="Filled Green" draw:style="linear" draw:start-color="#77bc65" draw:end-color="#127622" draw:start-intensity="100%" draw:end-intensity="100%" draw:angle="30deg" draw:border="0%"/>
    <draw:gradient draw:name="Filled_20_Red" draw:display-name="Filled Red" draw:style="linear" draw:start-color="#ff6d6d" draw:end-color="#c9211e" draw:start-intensity="100%" draw:end-intensity="100%" draw:angle="30deg" draw:border="0%"/>
    <draw:gradient draw:name="Filled_20_Yellow" draw:display-name="Filled Yellow" draw:style="linear" draw:start-color="#ffde59" draw:end-color="#b47804" draw:start-intensity="100%" draw:end-intensity="100%" draw:angle="30deg" draw:border="0%"/>
    <draw:gradient draw:name="Gradient_20_1" draw:display-name="Gradient 1" draw:style="linear" draw:start-color="#3465a4" draw:end-color="#ffffff" draw:start-intensity="100%" draw:end-intensity="100%" draw:angle="0deg" draw:border="0%"/>
    <draw:gradient draw:name="Shapes" draw:style="rectangular" draw:cx="50%" draw:cy="50%" draw:start-color="#cccccc" draw:end-color="#ffffff" draw:start-intensity="100%" draw:end-intensity="100%" draw:angle="0deg" draw:border="0%"/>
    <draw:hatch draw:name="Hatching_20_1" draw:display-name="Hatching 1" draw:style="single" draw:color="#3465a4" draw:distance="0.02cm" draw:rotation="0"/>
    <draw:hatch draw:name="Hatching_20_6" draw:display-name="Hatching 6" draw:style="double" draw:color="#3465a4" draw:distance="0.15cm" draw:rotation="0"/>
    <draw:marker draw:name="Arrow" svg:viewBox="0 0 20 30" svg:d="M10 0l-10 30h20z"/>
    <draw:stroke-dash draw:name="Dashed_20__28_var_29__20_1" draw:display-name="Dashed (var) 1" draw:style="rect" draw:dots1="1" draw:dots1-length="0.02cm" draw:dots2="1" draw:dots2-length="0.02cm" draw:distance="0.02cm"/>
    <style:default-style style:family="graphic">
      <style:graphic-properties svg:stroke-color="#808080" draw:fill-color="#cfe7f5" fo:wrap-option="no-wrap"/>
      <style:paragraph-properties style:text-autospace="ideograph-alpha" style:punctuation-wrap="simple" style:line-break="strict" style:font-independent-line-spacing="false">
        <style:tab-stops/>
      </style:paragraph-properties>
      <style:text-properties style:use-window-font-color="true" loext:opacity="0%" style:font-name="Noto Sans Regular" fo:font-size="24pt" fo:language="de" fo:country="AT" style:font-name-asian="新細明體" style:font-size-asian="24pt" style:language-asian="zh" style:country-asian="CN" style:font-name-complex="Tahoma" style:font-size-complex="24pt" style:language-complex="hi" style:country-complex="IN"/>
    </style:default-style>
    <style:style style:name="standard" style:family="graphic">
      <style:graphic-properties draw:stroke="solid" draw:stroke-dash="Dashed_20__28_var_29__20_1" svg:stroke-width="0.05cm" svg:stroke-color="#f49100" draw:marker-start-width="0.28cm" draw:marker-start-center="false" draw:marker-end-width="0.28cm" draw:marker-end-center="false" draw:fill="solid" draw:fill-color="#009eda" draw:fill-hatch-solid="true" draw:fill-image-width="0cm" draw:fill-image-height="0cm" draw:textarea-horizontal-align="justify" draw:textarea-vertical-align="middle" draw:auto-grow-height="false" fo:padding-top="0.1cm" fo:padding-bottom="0.1cm" fo:padding-left="0.1cm" fo:padding-right="0.1cm" draw:shadow="hidden" draw:shadow-offset-x="0cm" draw:shadow-offset-y="0.03cm" draw:shadow-color="#f49100">
        <text:list-style style:name="standard">
          <text:list-level-style-bullet text:level="1" text:bullet-char="●">
            <style:list-level-properties text:min-label-width="0.6cm"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style:use-window-font-color="true" loext:opacity="0%" style:text-outline="false" style:text-line-through-style="none" style:text-line-through-type="none" style:font-name="Source Sans Pro" fo:font-family="'Source Sans Pro'" style:font-pitch="variable" fo:font-size="22pt" fo:font-style="normal" fo:text-shadow="none" style:text-underline-style="none" fo:font-weight="normal" style:letter-kerning="true" style:font-size-asian="22pt" style:font-style-asian="normal" style:font-weight-asian="normal" style:font-size-complex="22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draw:stroke="solid" svg:stroke-width="0.05cm" svg:stroke-color="#008ac2" draw:marker-start-width="0.29cm" draw:marker-end-width="0.29cm" draw:fill="none"/>
    </style:style>
    <style:style style:name="無填入也無線條的物件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4" style:family="graphic" style:parent-style-name="Text">
      <style:graphic-properties draw:fill="none"/>
      <style:text-properties fo:font-size="18pt"/>
    </style:style>
    <style:style style:name="Title_20_A0" style:display-name="Title A0" style:family="graphic" style:parent-style-name="A4">
      <style:graphic-properties draw:stroke="none"/>
      <style:text-properties fo:font-size="96pt"/>
    </style:style>
    <style:style style:name="Heading_20_A0" style:display-name="Heading A0" style:family="graphic" style:parent-style-name="A4">
      <style:graphic-properties draw:stroke="none"/>
      <style:text-properties fo:font-size="72pt"/>
    </style:style>
    <style:style style:name="Text_20_A0" style:display-name="Text A0" style:family="graphic" style:parent-style-name="A4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Shapes"/>
      <style:text-properties fo:font-size="14pt" fo:font-weight="bold"/>
    </style:style>
    <style:style style:name="Filled" style:family="graphic" style:parent-style-name="Shapes">
      <style:graphic-properties draw:fill="gradient" draw:fill-gradient-name="Filled"/>
    </style:style>
    <style:style style:name="Filled_20_Blue" style:display-name="Filled Blue" style:family="graphic" style:parent-style-name="Filled">
      <style:graphic-properties draw:fill-gradient-name="Filled_20_Blue"/>
      <style:text-properties fo:color="#ffffff" loext:opacity="100%"/>
    </style:style>
    <style:style style:name="Filled_20_Green" style:display-name="Filled Green" style:family="graphic" style:parent-style-name="Filled">
      <style:graphic-properties draw:fill-gradient-name="Filled_20_Green"/>
      <style:text-properties fo:color="#ffffff" loext:opacity="100%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Filled_20_Red"/>
      <style:text-properties fo:color="#ffffff" loext:opacity="100%"/>
    </style:style>
    <style:style style:name="Filled_20_Yellow" style:display-name="Filled Yellow" style:family="graphic" style:parent-style-name="Filled">
      <style:graphic-properties draw:fill-gradient-name="Filled_20_Yellow"/>
      <style:text-properties fo:color="#ffffff" loext:opacity="100%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 loext:opacity="100%"/>
    </style:style>
    <style:style style:name="Outlined_20_Green" style:display-name="Outlined Green" style:family="graphic" style:parent-style-name="Outlined">
      <style:graphic-properties svg:stroke-color="#127622"/>
      <style:text-properties fo:color="#127622" loext:opacity="100%"/>
    </style:style>
    <style:style style:name="Outlined_20_Red" style:display-name="Outlined Red" style:family="graphic" style:parent-style-name="Outlined">
      <style:graphic-properties svg:stroke-color="#c9211e"/>
      <style:text-properties fo:color="#c9211e" loext:opacity="100%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 loext:opacity="100%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Objekt_20_ohne_20_Füllung_20_und_20_Linie" style:display-name="Objekt ohne Füllung und Linie" style:family="graphic" style:parent-style-name="standard">
      <style:graphic-properties draw:stroke="none" draw:fill="none"/>
    </style:style>
    <style:style style:name="Accent" style:family="graphic" style:parent-style-name="standard">
      <style:graphic-properties draw:fill-gradient-name="Gradient_20_1" draw:fill-hatch-name="Hatching_20_1" draw:shadow="hidden" draw:shadow-offset-x="0cm" draw:shadow-offset-y="-0.2cm" draw:shadow-color="#f49100"/>
    </style:style>
    <style:style style:name="Accent_20_1" style:display-name="Accent 1" style:family="graphic" style:parent-style-name="Accent">
      <style:graphic-properties draw:stroke="none" draw:fill="hatch" draw:fill-color="#009eda" draw:fill-hatch-name="Hatching_20_6" draw:fill-hatch-solid="true" draw:shadow="visible" draw:shadow-offset-y="0.03cm"/>
    </style:style>
    <style:style style:name="Accent_20_2" style:display-name="Accent 2" style:family="graphic" style:parent-style-name="Accent">
      <style:graphic-properties draw:fill="solid" draw:fill-color="#008ac2"/>
    </style:style>
    <style:style style:name="Accent_20_3" style:display-name="Accent 3" style:family="graphic" style:parent-style-name="Accent"/>
    <style:style style:name="Vivid-background" style:family="presentation">
      <style:graphic-properties draw:stroke="none" draw:fill="none" style:repeat="stretch"/>
      <style:text-properties style:letter-kerning="true"/>
    </style:style>
    <style:style style:name="Vivid-backgroundobjects" style:family="presentation">
      <style:graphic-properties draw:fill="none" draw:fill-image-width="0cm" draw:fill-image-height="0cm" draw:textarea-horizontal-align="justify" draw:shadow="hidden" draw:shadow-offset-x="0.2cm" draw:shadow-offset-y="0.2cm" draw:shadow-color="#808080"/>
      <style:text-properties fo:color="#dbf5f9" loext:opacity="100%" style:font-name="Source Sans Pro" fo:font-family="'Source Sans Pro'" style:font-pitch="variable" fo:font-size="24pt" style:letter-kerning="true" style:font-size-asian="24pt" style:font-size-complex="24pt"/>
    </style:style>
    <style:style style:name="Vivid-notes" style:family="presentation">
      <style:graphic-properties draw:stroke="none" draw:fill="none" draw:fill-image-width="0cm" draw:fill-image-height="0cm"/>
      <style:paragraph-properties fo:margin-left="0cm" fo:margin-right="0cm" fo:margin-top="0cm" fo:margin-bottom="0.2cm" fo:line-height="110%" fo:text-indent="0cm"/>
      <style:text-properties style:use-window-font-color="true" loext:opacity="0%" style:text-outline="false" style:text-line-through-style="none" style:text-line-through-type="none" style:font-name="Noto Sans Regular" fo:font-family="'Noto Sans Regular'" style:font-family-generic="system" style:font-pitch="variable" fo:font-size="20pt" fo:font-style="normal" fo:text-shadow="none" style:text-underline-style="none" fo:font-weight="normal" style:letter-kerning="true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Vivid-outline1" style:family="presentation">
      <style:graphic-properties draw:stroke="none" draw:fill="none" draw:fill-image-width="0cm" draw:fill-image-height="0cm" draw:auto-grow-height="false" draw:fit-to-size="false" style:shrink-to-fit="true">
        <text:list-style style:name="Vivid-outline1">
          <text:list-level-style-bullet text:level="1" text:bullet-char="●">
            <style:list-level-properties text:space-before="0.3cm" text:min-label-width="0.9cm"/>
            <style:text-properties fo:font-family="StarSymbol" fo:color="#f49100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fo:color="#f49100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fo:color="#f49100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fo:color="#f49100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fo:color="#f49100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fo:color="#f49100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fo:color="#f49100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fo:color="#f49100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fo:color="#f49100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fo:color="#f49100" fo:font-size="45%"/>
          </text:list-level-style-bullet>
        </text:list-style>
      </style:graphic-properties>
      <style:paragraph-properties fo:margin-left="0cm" fo:margin-right="0cm" fo:margin-top="0cm" fo:margin-bottom="0.326cm" fo:text-indent="0cm"/>
      <style:text-properties fo:color="#dbf5f9" loext:opacity="100%" style:text-outline="false" style:text-line-through-style="none" style:text-line-through-type="none" style:font-name="Source Sans Pro" fo:font-family="'Source Sans Pro'" style:font-pitch="variable" fo:font-size="21pt" fo:font-style="normal" fo:text-shadow="none" style:text-underline-style="none" fo:font-weight="normal" style:letter-kerning="true" style:font-size-asian="28pt" style:font-style-asian="normal" style:font-weight-asian="normal" style:font-size-complex="28pt" style:font-style-complex="normal" style:font-weight-complex="normal" style:text-emphasize="none" style:font-relief="none" style:text-overline-style="none" style:text-overline-color="font-color"/>
    </style:style>
    <style:style style:name="Vivid-outline2" style:family="presentation" style:parent-style-name="Vivid-outline1">
      <style:paragraph-properties fo:margin-left="0cm" fo:margin-right="0cm" fo:margin-top="0cm" fo:margin-bottom="0.297cm" fo:text-indent="0cm"/>
      <style:text-properties fo:font-size="16.5pt" style:font-size-asian="22pt" style:font-size-complex="22pt"/>
    </style:style>
    <style:style style:name="Vivid-outline3" style:family="presentation" style:parent-style-name="Vivid-outline2">
      <style:paragraph-properties fo:margin-left="0cm" fo:margin-right="0cm" fo:margin-top="0cm" fo:margin-bottom="0.224cm" fo:text-indent="0cm"/>
      <style:text-properties fo:font-size="18pt" style:font-size-asian="24pt" style:font-size-complex="24pt"/>
    </style:style>
    <style:style style:name="Vivid-outline4" style:family="presentation" style:parent-style-name="Vivid-outline3">
      <style:paragraph-properties fo:margin-left="0cm" fo:margin-right="0cm" fo:margin-top="0cm" fo:margin-bottom="0.149cm" fo:text-indent="0cm"/>
      <style:text-properties fo:font-size="15pt" style:font-size-asian="20pt" style:font-size-complex="20pt"/>
    </style:style>
    <style:style style:name="Vivid-outline5" style:family="presentation" style:parent-style-name="Vivid-outline4">
      <style:paragraph-properties fo:margin-left="0cm" fo:margin-right="0cm" fo:margin-top="0cm" fo:margin-bottom="0.074cm" fo:text-indent="0cm"/>
      <style:text-properties fo:font-size="15pt" style:font-size-asian="20pt" style:font-size-complex="20pt"/>
    </style:style>
    <style:style style:name="Vivid-outline6" style:family="presentation" style:parent-style-name="Vivid-outline5">
      <style:paragraph-properties fo:margin-left="0cm" fo:margin-right="0cm" fo:margin-top="0cm" fo:margin-bottom="0.074cm" fo:text-indent="0cm"/>
      <style:text-properties fo:font-size="15pt" style:font-size-asian="20pt" style:font-size-complex="20pt"/>
    </style:style>
    <style:style style:name="Vivid-outline7" style:family="presentation" style:parent-style-name="Vivid-outline6">
      <style:paragraph-properties fo:margin-left="0cm" fo:margin-right="0cm" fo:margin-top="0cm" fo:margin-bottom="0.074cm" fo:text-indent="0cm"/>
      <style:text-properties fo:font-size="15pt" style:font-size-asian="20pt" style:font-size-complex="20pt"/>
    </style:style>
    <style:style style:name="Vivid-outline8" style:family="presentation" style:parent-style-name="Vivid-outline7">
      <style:paragraph-properties fo:margin-left="0cm" fo:margin-right="0cm" fo:margin-top="0cm" fo:margin-bottom="0.074cm" fo:text-indent="0cm"/>
      <style:text-properties fo:font-size="15pt" style:font-size-asian="20pt" style:font-size-complex="20pt"/>
    </style:style>
    <style:style style:name="Vivid-outline9" style:family="presentation" style:parent-style-name="Vivid-outline8">
      <style:paragraph-properties fo:margin-left="0cm" fo:margin-right="0cm" fo:margin-top="0cm" fo:margin-bottom="0.074cm" fo:text-indent="0cm"/>
      <style:text-properties fo:font-size="15pt" style:font-size-asian="20pt" style:font-size-complex="20pt"/>
    </style:style>
    <style:style style:name="Vivid-subtitle" style:family="presentation">
      <style:graphic-properties draw:stroke="none" svg:stroke-width="0cm" svg:stroke-color="#808080" draw:marker-start-width="0.2cm" draw:marker-start-center="false" draw:marker-end-width="0.2cm" draw:marker-end-center="false" svg:stroke-opacity="100%" draw:stroke-linejoin="round" draw:fill="none" draw:fill-color="#ffffff" draw:secondary-fill-color="#99ccff" draw:gradient-step-count="0" draw:fill-hatch-solid="false" draw:opacity="100%" draw:fill-image-width="0cm" draw:fill-image-height="0cm" style:repeat="repeat" draw:fill-image-ref-point-x="0%" draw:fill-image-ref-point-y="0%" draw:fill-image-ref-point="center" draw:tile-repeat-offset="0% vertical" draw:textarea-horizontal-align="justify" draw:textarea-vertical-align="top" draw:auto-grow-height="true" draw:auto-grow-width="false" draw:fit-to-size="false" style:shrink-to-fit="false" draw:fit-to-contour="false" fo:max-height="0cm" fo:max-width="0cm" fo:min-height="1.27cm" fo:min-width="0cm" fo:padding-top="0cm" fo:padding-bottom="0cm" fo:padding-left="0cm" fo:padding-right="0cm" fo:wrap-option="no-wrap" draw:shadow="hidden" draw:shadow-offset-x="0cm" draw:shadow-offset-y="0cm" draw:shadow-color="#000000" draw:shadow-opacity="100%" text:animation="none" text:animation-direction="left" text:animation-start-inside="false" text:animation-stop-inside="false" text:animation-repeat="0" text:animation-delay="P0D" text:animation-steps="0cm">
        <text:list-style style:name="Vivid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align="start" fo:text-indent="0cm" style:text-autospace="ideograph-alpha" style:punctuation-wrap="simple" style:line-break="strict" style:font-independent-line-spacing="false">
        <style:tab-stops/>
      </style:paragraph-properties>
      <style:text-properties fo:color="#dbf5f9" loext:opacity="100%" style:text-outline="false" style:text-line-through-style="none" style:text-line-through-type="none" style:text-position="0% 100%" style:font-name="標楷體5" fo:font-family="標楷體" style:font-style-name="粗體" style:font-family-generic="script" style:font-pitch="fixed" fo:font-size="36pt" fo:letter-spacing="normal" fo:font-style="normal" fo:text-shadow="none" style:text-underline-style="none" fo:font-weight="bold" style:text-underline-mode="continuous" style:text-overline-mode="continuous" style:text-line-through-mode="continuous" style:letter-kerning="true" style:font-name-asian="標楷體5" style:font-family-asian="標楷體" style:font-style-name-asian="粗體" style:font-family-generic-asian="script" style:font-pitch-asian="fixed" style:font-size-asian="36pt" style:language-asian="zh" style:country-asian="TW" style:font-style-asian="normal" style:font-weight-asian="bold" style:font-size-complex="36pt" style:font-style-complex="normal" style:font-weight-complex="bold" style:text-emphasize="none" style:text-scale="100%" style:font-relief="none" style:text-overline-style="none" style:text-overline-color="font-color" fo:hyphenate="false"/>
    </style:style>
    <style:style style:name="Vivid-title" style:family="presentation">
      <style:graphic-properties draw:stroke="none" draw:fill="none" draw:fill-image-width="0cm" draw:fill-image-height="0cm" draw:textarea-horizontal-align="justify" draw:textarea-vertical-align="bottom" draw:auto-grow-height="false" draw:fit-to-size="false" style:shrink-to-fit="true" fo:min-height="3.306cm" fo:wrap-option="no-wrap">
        <text:list-style style:name="Vivid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align="start" fo:text-indent="0cm" style:text-autospace="ideograph-alpha" style:punctuation-wrap="simple" style:line-break="strict">
        <style:tab-stops/>
      </style:paragraph-properties>
      <style:text-properties fo:color="#04617b" loext:opacity="100%" style:text-outline="false" style:text-line-through-style="none" style:text-line-through-type="none" style:text-position="0% 100%" style:font-name="標楷體3" fo:font-family="標楷體" style:font-style-name="標準" style:font-family-generic="script" style:font-pitch="fixed" fo:font-size="28pt" fo:letter-spacing="normal" fo:font-style="normal" fo:text-shadow="none" style:text-underline-style="none" fo:font-weight="bold" style:text-underline-mode="continuous" style:text-overline-mode="continuous" style:text-line-through-mode="continuous" style:letter-kerning="true" style:font-name-asian="標楷體7" style:font-family-asian="標楷體" style:font-family-generic-asian="script" style:font-pitch-asian="fixed" style:font-size-asian="54pt" style:font-style-asian="normal" style:font-weight-asian="bold" style:font-size-complex="80pt" style:font-style-complex="normal" style:font-weight-complex="250" style:text-emphasize="none" style:text-scale="100%" style:font-relief="none" style:text-overline-style="none" style:text-overline-color="font-color" fo:hyphenate="false"/>
    </style:style>
    <style:style style:name="Vivid1-background" style:family="presentation">
      <style:graphic-properties draw:stroke="none" draw:fill="bitmap" style:repeat="stretch"/>
      <style:text-properties style:letter-kerning="true"/>
    </style:style>
    <style:style style:name="Vivid1-backgroundobjects" style:family="presentation">
      <style:graphic-properties draw:stroke="none" draw:fill="none" draw:fill-image-width="0cm" draw:fill-image-height="0cm" draw:textarea-horizontal-align="justify" draw:shadow="hidden" draw:shadow-offset-x="0.2cm" draw:shadow-offset-y="0.2cm" draw:shadow-color="#808080"/>
      <style:text-properties fo:color="#484848" loext:opacity="100%" style:font-name="Source Sans Pro" fo:font-family="'Source Sans Pro'" style:font-pitch="variable" fo:font-size="24pt" style:letter-kerning="true" style:font-size-asian="24pt" style:font-size-complex="24pt"/>
    </style:style>
    <style:style style:name="Vivid1-notes" style:family="presentation">
      <style:graphic-properties draw:stroke="none" draw:fill="none" draw:fill-image-width="0cm" draw:fill-image-height="0cm"/>
      <style:paragraph-properties fo:margin-left="0cm" fo:margin-right="0cm" fo:margin-top="0cm" fo:margin-bottom="0.2cm" fo:line-height="110%" fo:text-indent="0cm"/>
      <style:text-properties style:use-window-font-color="true" loext:opacity="0%" style:text-outline="false" style:text-line-through-style="none" style:text-line-through-type="none" style:font-name="Noto Sans Regular" fo:font-family="'Noto Sans Regular'" style:font-family-generic="system" style:font-pitch="variable" fo:font-size="20pt" fo:font-style="normal" fo:text-shadow="none" style:text-underline-style="none" fo:font-weight="normal" style:letter-kerning="true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Vivid1-outline1" style:family="presentation">
      <style:graphic-properties draw:stroke="none" draw:fill="none" draw:fill-image-width="0cm" draw:fill-image-height="0cm" draw:auto-grow-height="false" draw:fit-to-size="false" style:shrink-to-fit="true">
        <text:list-style style:name="Vivid1-outline1">
          <text:list-level-style-bullet text:level="1" text:bullet-char="●">
            <style:list-level-properties text:space-before="0.3cm" text:min-label-width="0.9cm"/>
            <style:text-properties fo:font-family="OpenSymbol" style:font-style-name="Regular" style:font-charset="x-symbol" fo:color="#009eda" fo:font-size="45%"/>
          </text:list-level-style-bullet>
          <text:list-level-style-bullet text:level="2" text:bullet-char="●">
            <style:list-level-properties text:space-before="1.5cm" text:min-label-width="0.9cm"/>
            <style:text-properties fo:font-family="OpenSymbol" style:font-style-name="Regular" style:font-charset="x-symbol" fo:color="#009eda" fo:font-size="4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font-style-name="Regular" style:font-charset="x-symbol" fo:color="#009eda" fo:font-size="45%"/>
          </text:list-level-style-bullet>
          <text:list-level-style-bullet text:level="4" text:bullet-char="●">
            <style:list-level-properties text:space-before="4.2cm" text:min-label-width="0.6cm"/>
            <style:text-properties fo:font-family="OpenSymbol" style:font-style-name="Regular" style:font-charset="x-symbol" fo:color="#009eda" fo:font-size="4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font-style-name="Regular" style:font-charset="x-symbol" fo:color="#009eda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font-style-name="Regular" style:font-charset="x-symbol" fo:color="#009eda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font-style-name="Regular" style:font-charset="x-symbol" fo:color="#009eda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font-style-name="Regular" style:font-charset="x-symbol" fo:color="#009eda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font-style-name="Regular" style:font-charset="x-symbol" fo:color="#009eda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font-style-name="Regular" style:font-charset="x-symbol" fo:color="#009eda" fo:font-size="45%"/>
          </text:list-level-style-bullet>
        </text:list-style>
      </style:graphic-properties>
      <style:paragraph-properties fo:margin-left="0cm" fo:margin-right="0cm" fo:margin-top="0cm" fo:margin-bottom="0.552cm" fo:text-indent="0cm"/>
      <style:text-properties style:use-window-font-color="true" loext:opacity="0%" style:text-outline="false" style:text-line-through-style="none" style:text-line-through-type="none" style:font-name="標楷體3" fo:font-family="標楷體" style:font-style-name="標準" style:font-family-generic="script" style:font-pitch="fixed" fo:font-size="36pt" fo:font-style="normal" fo:text-shadow="none" style:text-underline-style="none" fo:font-weight="normal" style:letter-kerning="true" style:font-name-asian="標楷體3" style:font-family-asian="標楷體" style:font-style-name-asian="標準" style:font-family-generic-asian="script" style:font-pitch-asian="fixed" style:font-size-asian="36pt" style:language-asian="zh" style:country-asian="TW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Vivid1-outline2" style:family="presentation" style:parent-style-name="Vivid1-outline1">
      <style:paragraph-properties fo:margin-left="0cm" fo:margin-right="0cm" fo:margin-top="0cm" fo:margin-bottom="0.297cm" fo:text-indent="0cm"/>
      <style:text-properties fo:font-size="21pt" style:font-size-asian="28pt" style:font-size-complex="28pt"/>
    </style:style>
    <style:style style:name="Vivid1-outline3" style:family="presentation" style:parent-style-name="Vivid1-outline2">
      <style:paragraph-properties fo:margin-left="0cm" fo:margin-right="0cm" fo:margin-top="0cm" fo:margin-bottom="0.224cm" fo:text-indent="0cm"/>
      <style:text-properties fo:font-size="18pt" style:font-size-asian="24pt" style:font-size-complex="24pt"/>
    </style:style>
    <style:style style:name="Vivid1-outline4" style:family="presentation" style:parent-style-name="Vivid1-outline3">
      <style:paragraph-properties fo:margin-left="0cm" fo:margin-right="0cm" fo:margin-top="0cm" fo:margin-bottom="0.149cm" fo:text-indent="0cm"/>
      <style:text-properties fo:font-size="18pt" style:font-size-asian="24pt" style:font-size-complex="24pt"/>
    </style:style>
    <style:style style:name="Vivid1-outline5" style:family="presentation" style:parent-style-name="Vivid1-outline4">
      <style:paragraph-properties fo:margin-left="0cm" fo:margin-right="0cm" fo:margin-top="0cm" fo:margin-bottom="0.074cm" fo:text-indent="0cm"/>
      <style:text-properties fo:font-size="18pt" style:font-size-asian="24pt" style:font-size-complex="24pt"/>
    </style:style>
    <style:style style:name="Vivid1-outline6" style:family="presentation" style:parent-style-name="Vivid1-outline5">
      <style:paragraph-properties fo:margin-left="0cm" fo:margin-right="0cm" fo:margin-top="0cm" fo:margin-bottom="0.074cm" fo:text-indent="0cm"/>
      <style:text-properties fo:font-size="18pt" style:font-size-asian="24pt" style:font-size-complex="24pt"/>
    </style:style>
    <style:style style:name="Vivid1-outline7" style:family="presentation" style:parent-style-name="Vivid1-outline6">
      <style:paragraph-properties fo:margin-left="0cm" fo:margin-right="0cm" fo:margin-top="0cm" fo:margin-bottom="0.074cm" fo:text-indent="0cm"/>
      <style:text-properties fo:font-size="18pt" style:font-size-asian="24pt" style:font-size-complex="24pt"/>
    </style:style>
    <style:style style:name="Vivid1-outline8" style:family="presentation" style:parent-style-name="Vivid1-outline7">
      <style:paragraph-properties fo:margin-left="0cm" fo:margin-right="0cm" fo:margin-top="0cm" fo:margin-bottom="0.074cm" fo:text-indent="0cm"/>
      <style:text-properties fo:font-size="16.5pt" style:font-size-asian="22pt" style:font-size-complex="22pt"/>
    </style:style>
    <style:style style:name="Vivid1-outline9" style:family="presentation" style:parent-style-name="Vivid1-outline8">
      <style:paragraph-properties fo:margin-left="0cm" fo:margin-right="0cm" fo:margin-top="0cm" fo:margin-bottom="0.074cm" fo:text-indent="0cm"/>
      <style:text-properties fo:font-size="16.5pt" style:font-size-asian="22pt" style:font-size-complex="22pt"/>
    </style:style>
    <style:style style:name="Vivid1-subtitle" style:family="presentation">
      <style:graphic-properties draw:stroke="none" draw:fill="none" draw:textarea-vertical-align="middle">
        <text:list-style style:name="Vivid1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color="#3465a4" loext:opacity="100%" style:text-outline="false" style:text-line-through-style="none" style:text-line-through-type="none" style:font-name="標楷體5" fo:font-family="標楷體" style:font-style-name="粗體" style:font-family-generic="script" style:font-pitch="fixed" fo:font-size="32pt" fo:font-style="normal" fo:text-shadow="none" style:text-underline-style="none" fo:font-weight="bold" style:letter-kerning="true" style:font-name-asian="標楷體5" style:font-family-asian="標楷體" style:font-style-name-asian="粗體" style:font-family-generic-asian="script" style:font-pitch-asian="fixed" style:font-size-asian="32pt" style:language-asian="zh" style:country-asian="TW" style:font-style-asian="normal" style:font-weight-asian="bold" style:font-size-complex="32pt" style:font-style-complex="normal" style:font-weight-complex="bold" style:text-emphasize="none" style:font-relief="none" style:text-overline-style="none" style:text-overline-color="font-color"/>
    </style:style>
    <style:style style:name="Vivid1-title" style:family="presentation">
      <style:graphic-properties draw:stroke="none" draw:fill="none" draw:fill-image-width="0cm" draw:fill-image-height="0cm" draw:textarea-horizontal-align="justify" draw:textarea-vertical-align="bottom" draw:auto-grow-height="false" draw:fit-to-size="false" style:shrink-to-fit="true" fo:wrap-option="no-wrap">
        <text:list-style style:name="Vivid1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>
        <style:tab-stops/>
      </style:paragraph-properties>
      <style:text-properties fo:color="#ffffff" loext:opacity="100%" style:text-outline="false" style:text-line-through-style="none" style:text-line-through-type="none" style:font-name="標楷體3" fo:font-family="標楷體" style:font-style-name="標準" style:font-family-generic="script" style:font-pitch="fixed" fo:font-size="45pt" fo:font-style="normal" fo:text-shadow="none" style:text-underline-style="none" fo:font-weight="normal" style:letter-kerning="true" style:font-name-asian="標楷體7" style:font-family-asian="標楷體" style:font-family-generic-asian="script" style:font-pitch-asian="fixed" style:font-size-asian="60pt" style:language-asian="zh" style:country-asian="TW" style:font-style-asian="normal" style:font-weight-asian="250" style:font-size-complex="60pt" style:font-style-complex="normal" style:font-weight-complex="250" style:text-emphasize="none" style:font-relief="none" style:text-overline-style="none" style:text-overline-color="font-color"/>
    </style:style>
    <style:style style:name="Vivid2-background" style:family="presentation">
      <style:graphic-properties draw:stroke="none" draw:fill="none" style:repeat="stretch"/>
      <style:text-properties style:letter-kerning="true"/>
    </style:style>
    <style:style style:name="Vivid2-backgroundobjects" style:family="presentation">
      <style:graphic-properties draw:stroke="none" draw:fill="none" draw:fill-image-width="0cm" draw:fill-image-height="0cm" draw:textarea-horizontal-align="justify" draw:shadow="hidden" draw:shadow-offset-x="0.2cm" draw:shadow-offset-y="0.2cm" draw:shadow-color="#808080"/>
      <style:text-properties fo:color="#484848" loext:opacity="100%" style:font-name="Source Sans Pro" fo:font-family="'Source Sans Pro'" style:font-pitch="variable" fo:font-size="24pt" style:letter-kerning="true" style:font-size-asian="24pt" style:font-size-complex="24pt"/>
    </style:style>
    <style:style style:name="Vivid2-notes" style:family="presentation">
      <style:graphic-properties draw:stroke="none" draw:fill="none" draw:fill-image-width="0cm" draw:fill-image-height="0cm"/>
      <style:paragraph-properties fo:margin-left="0cm" fo:margin-right="0cm" fo:margin-top="0cm" fo:margin-bottom="0.2cm" fo:line-height="110%" fo:text-indent="0cm"/>
      <style:text-properties style:use-window-font-color="true" loext:opacity="0%" style:text-outline="false" style:text-line-through-style="none" style:text-line-through-type="none" style:font-name="Noto Sans Regular" fo:font-family="'Noto Sans Regular'" style:font-family-generic="system" style:font-pitch="variable" fo:font-size="20pt" fo:font-style="normal" fo:text-shadow="none" style:text-underline-style="none" fo:font-weight="normal" style:letter-kerning="true" style:font-size-asian="20pt" style:font-style-asian="normal" style:font-weight-asian="normal" style:font-size-complex="20pt" style:font-style-complex="normal" style:font-weight-complex="normal" style:text-emphasize="none" style:font-relief="none" style:text-overline-style="none" style:text-overline-color="font-color"/>
    </style:style>
    <style:style style:name="Vivid2-outline1" style:family="presentation">
      <style:graphic-properties draw:stroke="none" draw:fill="none" draw:auto-grow-height="false" draw:fit-to-size="false" style:shrink-to-fit="true">
        <text:list-style style:name="Vivid2-outline1">
          <text:list-level-style-bullet text:level="1" text:bullet-char="●">
            <style:list-level-properties text:space-before="0.3cm" text:min-label-width="0.9cm"/>
            <style:text-properties fo:font-family="StarSymbol" fo:color="#04617b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StarSymbol" fo:color="#04617b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StarSymbol" fo:color="#04617b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StarSymbol" fo:color="#04617b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StarSymbol" fo:color="#04617b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StarSymbol" fo:color="#04617b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StarSymbol" fo:color="#04617b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StarSymbol" fo:color="#04617b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StarSymbol" fo:color="#04617b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StarSymbol" fo:color="#04617b" fo:font-size="45%"/>
          </text:list-level-style-bullet>
        </text:list-style>
      </style:graphic-properties>
      <style:paragraph-properties fo:margin-left="0cm" fo:margin-right="0cm" fo:margin-top="0cm" fo:margin-bottom="0.373cm" fo:text-indent="0cm"/>
      <style:text-properties style:use-window-font-color="true" loext:opacity="0%" style:text-outline="false" style:text-line-through-style="none" style:text-line-through-type="none" style:font-name="Source Sans Pro" fo:font-family="'Source Sans Pro'" style:font-pitch="variable" fo:font-size="24pt" fo:font-style="normal" fo:text-shadow="none" style:text-underline-style="none" fo:font-weight="normal" style:letter-kerning="true" style:font-size-asian="32pt" style:font-style-asian="normal" style:font-weight-asian="normal" style:font-size-complex="32pt" style:font-style-complex="normal" style:font-weight-complex="normal" style:text-emphasize="none" style:font-relief="none" style:text-overline-style="none" style:text-overline-color="font-color"/>
    </style:style>
    <style:style style:name="Vivid2-outline2" style:family="presentation" style:parent-style-name="Vivid2-outline1">
      <style:paragraph-properties fo:margin-left="0cm" fo:margin-right="0cm" fo:margin-top="0cm" fo:margin-bottom="0.297cm" fo:text-indent="0cm"/>
      <style:text-properties fo:font-size="21pt" style:font-size-asian="28pt" style:font-size-complex="28pt"/>
    </style:style>
    <style:style style:name="Vivid2-outline3" style:family="presentation" style:parent-style-name="Vivid2-outline2">
      <style:paragraph-properties fo:margin-left="0cm" fo:margin-right="0cm" fo:margin-top="0cm" fo:margin-bottom="0.224cm" fo:text-indent="0cm"/>
      <style:text-properties fo:font-size="18pt" style:font-size-asian="24pt" style:font-size-complex="24pt"/>
    </style:style>
    <style:style style:name="Vivid2-outline4" style:family="presentation" style:parent-style-name="Vivid2-outline3">
      <style:paragraph-properties fo:margin-left="0cm" fo:margin-right="0cm" fo:margin-top="0cm" fo:margin-bottom="0.149cm" fo:text-indent="0cm"/>
      <style:text-properties fo:font-size="18pt" style:font-size-asian="24pt" style:font-size-complex="24pt"/>
    </style:style>
    <style:style style:name="Vivid2-outline5" style:family="presentation" style:parent-style-name="Vivid2-outline4">
      <style:paragraph-properties fo:margin-left="0cm" fo:margin-right="0cm" fo:margin-top="0cm" fo:margin-bottom="0.074cm" fo:text-indent="0cm"/>
      <style:text-properties fo:font-size="18pt" style:font-size-asian="24pt" style:font-size-complex="24pt"/>
    </style:style>
    <style:style style:name="Vivid2-outline6" style:family="presentation" style:parent-style-name="Vivid2-outline5">
      <style:paragraph-properties fo:margin-left="0cm" fo:margin-right="0cm" fo:margin-top="0cm" fo:margin-bottom="0.074cm" fo:text-indent="0cm"/>
      <style:text-properties fo:font-size="18pt" style:font-size-asian="24pt" style:font-size-complex="24pt"/>
    </style:style>
    <style:style style:name="Vivid2-outline7" style:family="presentation" style:parent-style-name="Vivid2-outline6">
      <style:paragraph-properties fo:margin-left="0cm" fo:margin-right="0cm" fo:margin-top="0cm" fo:margin-bottom="0.074cm" fo:text-indent="0cm"/>
      <style:text-properties fo:font-size="18pt" style:font-size-asian="24pt" style:font-size-complex="24pt"/>
    </style:style>
    <style:style style:name="Vivid2-outline8" style:family="presentation" style:parent-style-name="Vivid2-outline7">
      <style:paragraph-properties fo:margin-left="0cm" fo:margin-right="0cm" fo:margin-top="0cm" fo:margin-bottom="0.074cm" fo:text-indent="0cm"/>
      <style:text-properties fo:font-size="15pt" style:font-size-asian="20pt" style:font-size-complex="20pt"/>
    </style:style>
    <style:style style:name="Vivid2-outline9" style:family="presentation" style:parent-style-name="Vivid2-outline8">
      <style:paragraph-properties fo:margin-left="0cm" fo:margin-right="0cm" fo:margin-top="0cm" fo:margin-bottom="0.074cm" fo:text-indent="0cm"/>
      <style:text-properties fo:font-size="15pt" style:font-size-asian="20pt" style:font-size-complex="20pt"/>
    </style:style>
    <style:style style:name="Vivid2-subtitle" style:family="presentation">
      <style:graphic-properties draw:stroke="none" draw:fill="none" draw:textarea-vertical-align="middle">
        <text:list-style style:name="Vivid2-sub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color="#009eda" loext:opacity="100%" style:text-outline="false" style:text-line-through-style="none" style:text-line-through-type="none" style:font-name="標楷體3" fo:font-family="標楷體" style:font-style-name="標準" style:font-family-generic="script" style:font-pitch="fixed" fo:font-size="28pt" fo:font-style="normal" fo:text-shadow="none" style:text-underline-style="none" fo:font-weight="normal" style:letter-kerning="true" style:font-name-asian="標楷體7" style:font-family-asian="標楷體" style:font-family-generic-asian="script" style:font-pitch-asian="fixed" style:font-size-asian="36pt" style:language-asian="zh" style:country-asian="TW" style:font-style-asian="normal" style:font-weight-asian="900" style:font-size-complex="40pt" style:font-style-complex="normal" style:font-weight-complex="900" style:text-emphasize="none" style:font-relief="none" style:text-overline-style="none" style:text-overline-color="font-color"/>
    </style:style>
    <style:style style:name="Vivid2-title" style:family="presentation">
      <style:graphic-properties draw:stroke="none" draw:fill="none" draw:fill-image-width="0cm" draw:fill-image-height="0cm" draw:textarea-horizontal-align="justify" draw:textarea-vertical-align="middle" draw:auto-grow-height="false" draw:fit-to-size="false" style:shrink-to-fit="true" fo:wrap-option="no-wrap">
        <text:list-style style:name="Vivid2-title">
          <text:list-level-style-bullet text:level="1" text:bullet-char="●">
            <style:list-level-properties/>
            <style:text-properties fo:font-family="Star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Star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Star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Star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Star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Star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Star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Star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Star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StarSymbol" style:use-window-font-color="true" fo:font-size="45%"/>
          </text:list-level-style-bullet>
        </text:list-style>
      </style:graphic-properties>
      <style:paragraph-properties fo:text-align="start">
        <style:tab-stops/>
      </style:paragraph-properties>
      <style:text-properties fo:color="#04617b" loext:opacity="100%" style:text-outline="false" style:text-line-through-style="none" style:text-line-through-type="none" style:font-name="Source Sans Pro Light2" fo:font-family="'Source Sans Pro Light'" style:font-style-name="Ligera" style:font-pitch="variable" fo:font-size="45pt" fo:font-style="normal" fo:text-shadow="none" style:text-underline-style="none" fo:font-weight="250" style:letter-kerning="true" style:font-size-asian="60pt" style:font-style-asian="normal" style:font-weight-asian="250" style:font-size-complex="60pt" style:font-style-complex="normal" style:font-weight-complex="250" style:text-emphasize="none" style:font-relief="none" style:text-overline-style="none" style:text-overline-color="font-color"/>
    </style:style>
    <style:presentation-page-layout style:name="AL0T24">
      <presentation:placeholder presentation:object="handout" svg:x="2.058cm" svg:y="1.743cm" svg:width="6.104cm" svg:height="3.507cm"/>
      <presentation:placeholder presentation:object="handout" svg:x="10.962cm" svg:y="1.743cm" svg:width="6.104cm" svg:height="3.507cm"/>
      <presentation:placeholder presentation:object="handout" svg:x="19.866cm" svg:y="1.743cm" svg:width="6.104cm" svg:height="3.507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  <style:presentation-page-layout style:name="AL3T32">
      <presentation:placeholder presentation:object="subtitle" svg:x="2.058cm" svg:y="1.743cm" svg:width="23.912cm" svg:height="17.325cm"/>
    </style:presentation-page-layout>
  </office:styles>
  <office:automatic-styles>
    <style:page-layout style:name="PM0">
      <style:page-layout-properties fo:margin-top="0cm" fo:margin-bottom="0cm" fo:margin-left="0cm" fo:margin-right="0cm" fo:page-width="21.59cm" fo:page-height="27.94cm" style:print-orientation="portrait"/>
    </style:page-layout>
    <style:page-layout style:name="PM1">
      <style:page-layout-properties fo:margin-top="0cm" fo:margin-bottom="0cm" fo:margin-left="0cm" fo:margin-right="0cm" fo:page-width="28cm" fo:page-height="15.75cm" style:print-orientation="landscape"/>
    </style:page-layout>
    <style:page-layout style:name="PM2">
      <style:page-layout-properties fo:margin-top="1cm" fo:margin-bottom="1cm" fo:margin-left="1cm" fo:margin-right="1cm" fo:page-width="21cm" fo:page-height="29.7cm" style:print-orientation="portrait"/>
    </style:page-layout>
    <style:style style:name="Mdp1" style:family="drawing-page">
      <style:drawing-page-properties draw:background-size="border" draw:fill="none" style:repeat="stretch"/>
    </style:style>
    <style:style style:name="Mdp2" style:family="drawing-page">
      <style:drawing-page-properties draw:background-size="border" draw:fill="bitmap" style:repeat="stretch"/>
    </style:style>
    <style:style style:name="Mdp3" style:family="drawing-page">
      <style:drawing-page-properties presentation:display-header="true" presentation:display-footer="true" presentation:display-page-number="tru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397cm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397cm"/>
      <style:paragraph-properties style:writing-mode="lr-tb"/>
    </style:style>
    <style:style style:name="Mgr3" style:family="graphic" style:parent-style-name="Accent_20_1">
      <style:graphic-properties fo:min-height="5.05cm" fo:min-width="27.8cm" draw:shadow-offset-y="-0.05cm"/>
    </style:style>
    <style:style style:name="Mgr4" style:family="graphic" style:parent-style-name="Accent_20_1">
      <style:graphic-properties fo:min-height="3cm" fo:min-width="28cm"/>
    </style:style>
    <style:style style:name="Mgr5" style:family="graphic" style:parent-style-name="Accent_20_1">
      <style:graphic-properties fo:min-height="0.3cm" fo:min-width="27.8cm"/>
    </style:style>
    <style:style style:name="Mgr6" style:family="graphic" style:parent-style-name="Accent_20_1">
      <style:graphic-properties draw:fill="hatch" draw:fill-color="#009eda" draw:fill-hatch-name="Hatching_20_6" draw:fill-hatch-solid="true" fo:min-height="0.05cm" fo:min-width="27.8cm" draw:shadow-offset-y="-0.03cm"/>
    </style:style>
    <style:style style:name="Mpr1" style:family="presentation" style:parent-style-name="Vivid-backgroundobjects">
      <style:graphic-properties draw:auto-grow-height="false" fo:min-height="1.449cm"/>
      <style:paragraph-properties style:writing-mode="lr-tb"/>
    </style:style>
    <style:style style:name="Mpr2" style:family="presentation" style:parent-style-name="Vivid-backgroundobjects">
      <style:graphic-properties draw:stroke="none" draw:fill="none" draw:fill-color="#ffffff" draw:auto-grow-height="false" fo:min-height="1.397cm"/>
      <style:paragraph-properties style:writing-mode="lr-tb"/>
    </style:style>
    <style:style style:name="Mpr3" style:family="presentation" style:parent-style-name="Vivid-backgroundobjects">
      <style:graphic-properties draw:stroke="none" draw:fill="none" draw:fill-color="#ffffff" draw:textarea-vertical-align="bottom" draw:auto-grow-height="false" fo:min-height="1.397cm"/>
      <style:paragraph-properties style:writing-mode="lr-tb"/>
    </style:style>
    <style:style style:name="Mpr4" style:family="presentation" style:parent-style-name="Vivid1-backgroundobjects">
      <style:graphic-properties draw:auto-grow-height="false" fo:min-height="1.449cm"/>
      <style:paragraph-properties style:writing-mode="lr-tb"/>
    </style:style>
    <style:style style:name="Mpr5" style:family="presentation" style:parent-style-name="Vivid1-backgroundobjects">
      <style:graphic-properties draw:stroke="none" draw:fill="none" draw:fill-color="#ffffff" draw:auto-grow-height="false" fo:min-height="1.397cm"/>
      <style:paragraph-properties style:writing-mode="lr-tb"/>
    </style:style>
    <style:style style:name="Mpr6" style:family="presentation" style:parent-style-name="Vivid1-backgroundobjects">
      <style:graphic-properties draw:stroke="none" draw:fill="none" draw:fill-color="#ffffff" draw:textarea-vertical-align="bottom" draw:auto-grow-height="false" fo:min-height="1.397cm"/>
      <style:paragraph-properties style:writing-mode="lr-tb"/>
    </style:style>
    <style:style style:name="Mpr7" style:family="presentation" style:parent-style-name="Vivid2-backgroundobjects">
      <style:graphic-properties draw:auto-grow-height="false" fo:min-height="1.449cm"/>
      <style:paragraph-properties style:writing-mode="lr-tb"/>
    </style:style>
    <style:style style:name="Mpr8" style:family="presentation" style:parent-style-name="Vivid2-backgroundobjects">
      <style:graphic-properties draw:stroke="none" draw:fill="none" draw:fill-color="#ffffff" draw:auto-grow-height="false" fo:min-height="1.397cm"/>
      <style:paragraph-properties style:writing-mode="lr-tb"/>
    </style:style>
    <style:style style:name="Mpr9" style:family="presentation" style:parent-style-name="Vivid2-backgroundobjects">
      <style:graphic-properties draw:stroke="none" draw:fill="none" draw:fill-color="#ffffff" draw:textarea-vertical-align="bottom" draw:auto-grow-height="false" fo:min-height="1.397cm"/>
      <style:paragraph-properties style:writing-mode="lr-tb"/>
    </style:style>
    <style:style style:name="MP1" style:family="paragraph">
      <style:paragraph-properties style:writing-mode="lr-tb"/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paragraph-properties style:writing-mode="lr-tb"/>
      <style:text-properties fo:font-size="14pt" style:font-size-asian="14pt" style:font-size-complex="14pt"/>
    </style:style>
    <style:style style:name="MP3" style:family="paragraph">
      <style:paragraph-properties fo:text-align="end" style:writing-mode="lr-tb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 style:writing-mode="lr-tb"/>
      <style:text-properties fo:font-size="14pt" style:font-size-asian="14pt" style:font-size-complex="14pt"/>
    </style:style>
    <style:style style:name="MP5" style:family="paragraph">
      <style:paragraph-properties fo:text-align="center"/>
    </style:style>
    <style:style style:name="MP6" style:family="paragraph">
      <style:paragraph-properties style:writing-mode="lr-tb"/>
    </style:style>
    <style:style style:name="MP7" style:family="paragraph">
      <style:paragraph-properties fo:text-align="center" style:writing-mode="lr-tb"/>
    </style:style>
    <style:style style:name="MP8" style:family="paragraph">
      <style:paragraph-properties fo:text-align="end" style:writing-mode="lr-tb"/>
    </style:style>
    <style:style style:name="MP9" style:family="paragraph">
      <loext:graphic-properties draw:fill="hatch" draw:fill-color="#009eda" draw:fill-hatch-name="Hatching_20_6" draw:fill-hatch-solid="true"/>
      <style:paragraph-properties fo:text-align="center"/>
    </style:style>
    <style:style style:name="MT1" style:family="text">
      <style:text-properties fo:font-size="14pt" style:font-size-asian="14pt" style:font-size-complex="14pt"/>
    </style:style>
    <text:list-style style:name="ML1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Star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Star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Star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Star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Star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Star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Star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Star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Star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Star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4" style:page-layout-name="PM0" draw:style-name="Mdp3">
      <draw:frame draw:style-name="Mgr1" draw:text-style-name="MP2" draw:layer="backgroundobjects" svg:width="9.369cm" svg:height="1.396cm" svg:x="0cm" svg:y="0cm" presentation:class="header">
        <draw:text-box>
          <text:p text:style-name="MP1">
            <text:span text:style-name="MT1">
              <presentation:header/>
            </text:span>
            <text:span text:style-name="MT1">
              <text:s/>
            </text:span>
          </text:p>
        </draw:text-box>
      </draw:frame>
      <draw:frame draw:style-name="Mgr1" draw:text-style-name="MP4" draw:layer="backgroundobjects" svg:width="9.369cm" svg:height="1.396cm" svg:x="12.22cm" svg:y="0cm" presentation:class="date-time">
        <draw:text-box>
          <text:p text:style-name="MP3">
            <text:span text:style-name="MT1">
              <presentation:date-time/>
            </text:span>
            <text:span text:style-name="MT1">
              <text:s/>
            </text:span>
          </text:p>
        </draw:text-box>
      </draw:frame>
      <draw:frame draw:style-name="Mgr2" draw:text-style-name="MP2" draw:layer="backgroundobjects" svg:width="9.369cm" svg:height="1.396cm" svg:x="0cm" svg:y="26.543cm" presentation:class="footer">
        <draw:text-box>
          <text:p text:style-name="MP1">
            <text:span text:style-name="MT1">
              <presentation:footer/>
            </text:span>
            <text:span text:style-name="MT1">
              <text:s/>
            </text:span>
          </text:p>
        </draw:text-box>
      </draw:frame>
      <draw:frame draw:style-name="Mgr2" draw:text-style-name="MP4" draw:layer="backgroundobjects" svg:width="9.369cm" svg:height="1.396cm" svg:x="12.22cm" svg:y="26.543cm" presentation:class="page-number">
        <draw:text-box>
          <text:p text:style-name="MP3">
            <text:span text:style-name="MT1">
              <text:page-number>&lt;編號&gt;</text:page-number>
            </text:span>
            <text:span text:style-name="MT1">
              <text:s/>
            </text:span>
          </text:p>
        </draw:text-box>
      </draw:frame>
      <draw:page-thumbnail draw:layer="backgroundobjects" svg:width="9.294cm" svg:height="5.227cm" svg:x="1cm" svg:y="3.307cm"/>
      <draw:page-thumbnail draw:layer="backgroundobjects" svg:width="9.294cm" svg:height="5.227cm" svg:x="1cm" svg:y="11.355cm"/>
      <draw:page-thumbnail draw:layer="backgroundobjects" svg:width="9.294cm" svg:height="5.227cm" svg:x="1cm" svg:y="19.403cm"/>
    </style:handout-master>
    <style:master-page style:name="Vivid" style:page-layout-name="PM1" draw:style-name="Mdp1">
      <office:forms form:automatic-focus="false" form:apply-design-mode="false"/>
      <draw:custom-shape draw:style-name="Mgr3" draw:text-style-name="MP5" draw:layer="backgroundobjects" svg:width="28cm" svg:height="5.25cm" svg:x="0cm" svg:y="10.5cm">
        <text:p/>
        <draw:enhanced-geometry svg:viewBox="0 0 21600 21600" draw:mirror-horizontal="false" draw:mirror-vertical="false" draw:type="rectangle" draw:enhanced-path="M 0 0 L 21600 0 21600 21600 0 21600 0 0 Z N"/>
      </draw:custom-shape>
      <draw:frame presentation:style-name="Mpr1" draw:text-style-name="MP6" draw:layer="backgroundobjects" svg:width="6.5cm" svg:height="1.25cm" svg:x="1.25cm" svg:y="14.25cm" presentation:class="date-time">
        <draw:text-box>
          <text:p text:style-name="MP6">
            <presentation:date-time/>
            <text:s/>
          </text:p>
        </draw:text-box>
      </draw:frame>
      <draw:frame presentation:style-name="Mpr1" draw:text-style-name="MP7" draw:layer="backgroundobjects" svg:width="9cm" svg:height="1.25cm" svg:x="9.5cm" svg:y="14.25cm" presentation:class="footer">
        <draw:text-box>
          <text:p text:style-name="MP7">
            <presentation:footer/>
            <text:s/>
          </text:p>
        </draw:text-box>
      </draw:frame>
      <draw:frame presentation:style-name="Mpr1" draw:text-style-name="MP8" draw:layer="backgroundobjects" svg:width="6.5cm" svg:height="1.25cm" svg:x="20cm" svg:y="14.25cm" presentation:class="page-number">
        <draw:text-box>
          <text:p text:style-name="MP8">
            <text:page-number>&lt;編號&gt;</text:page-number>
            <text:s/>
          </text:p>
        </draw:text-box>
      </draw:frame>
      <draw:frame presentation:style-name="Vivid-title" draw:layer="backgroundobjects" svg:width="25cm" svg:height="9cm" svg:x="1.25cm" svg:y="0.75cm" presentation:class="title" presentation:placeholder="true">
        <draw:text-box/>
      </draw:frame>
      <draw:frame presentation:style-name="Vivid-outline1" draw:layer="backgroundobjects" svg:width="25cm" svg:height="3.25cm" svg:x="1.25cm" svg:y="10.75cm" presentation:class="outline" presentation:placeholder="true">
        <draw:text-box/>
      </draw:frame>
      <presentation:notes style:page-layout-name="PM2">
        <draw:page-thumbnail presentation:style-name="Vivid-title" draw:layer="backgroundobjects" svg:width="12.292cm" svg:height="10.386cm" svg:x="4.352cm" svg:y="3.104cm" presentation:class="page"/>
        <draw:frame presentation:style-name="Vivid-notes" draw:layer="backgroundobjects" svg:width="15.199cm" svg:height="12.464cm" svg:x="2.9cm" svg:y="14.157cm" presentation:class="notes" presentation:placeholder="true">
          <draw:text-box/>
        </draw:frame>
        <draw:frame presentation:style-name="Mpr2" draw:text-style-name="MP2" draw:layer="backgroundobjects" svg:width="8.245cm" svg:height="1.384cm" svg:x="1cm" svg:y="1cm" presentation:class="header">
          <draw:text-box>
            <text:p text:style-name="MP1">
              <text:span text:style-name="MT1">
                <presentation:header/>
              </text:span>
              <text:span text:style-name="MT1">
                <text:s/>
              </text:span>
            </text:p>
          </draw:text-box>
        </draw:frame>
        <draw:frame presentation:style-name="Mpr2" draw:text-style-name="MP4" draw:layer="backgroundobjects" svg:width="8.245cm" svg:height="1.384cm" svg:x="11.754cm" svg:y="1cm" presentation:class="date-time">
          <draw:text-box>
            <text:p text:style-name="MP3">
              <text:span text:style-name="MT1">
                <presentation:date-time/>
              </text:span>
              <text:span text:style-name="MT1">
                <text:s/>
              </text:span>
            </text:p>
          </draw:text-box>
        </draw:frame>
        <draw:frame presentation:style-name="Mpr3" draw:text-style-name="MP2" draw:layer="backgroundobjects" svg:width="8.245cm" svg:height="1.384cm" svg:x="1cm" svg:y="27.315cm" presentation:class="footer">
          <draw:text-box>
            <text:p text:style-name="MP1">
              <text:span text:style-name="MT1">
                <presentation:footer/>
              </text:span>
              <text:span text:style-name="MT1">
                <text:s/>
              </text:span>
            </text:p>
          </draw:text-box>
        </draw:frame>
        <draw:frame presentation:style-name="Mpr3" draw:text-style-name="MP4" draw:layer="backgroundobjects" svg:width="8.245cm" svg:height="1.384cm" svg:x="11.754cm" svg:y="27.315cm" presentation:class="page-number">
          <draw:text-box>
            <text:p text:style-name="MP3">
              <text:span text:style-name="MT1">
                <text:page-number>&lt;編號&gt;</text:page-number>
              </text:span>
              <text:span text:style-name="MT1">
                <text:s/>
              </text:span>
            </text:p>
          </draw:text-box>
        </draw:frame>
      </presentation:notes>
    </style:master-page>
    <style:master-page style:name="Vivid1" style:page-layout-name="PM1" draw:style-name="Mdp2">
      <office:forms form:automatic-focus="false" form:apply-design-mode="false"/>
      <draw:custom-shape draw:style-name="Mgr4" draw:text-style-name="MP5" draw:layer="backgroundobjects" svg:width="28cm" svg:height="3cm" svg:x="0cm" svg:y="0cm">
        <text:p/>
        <draw:enhanced-geometry svg:viewBox="0 0 21600 21600" draw:mirror-vertical="true" draw:type="rectangle" draw:enhanced-path="M 0 0 L 21600 0 21600 21600 0 21600 0 0 Z N"/>
      </draw:custom-shape>
      <draw:frame presentation:style-name="Vivid1-title" draw:layer="backgroundobjects" svg:width="25cm" svg:height="2.75cm" svg:x="1.5cm" svg:y="0.25cm" presentation:class="title" presentation:placeholder="true">
        <draw:text-box/>
      </draw:frame>
      <draw:frame presentation:style-name="Vivid1-outline1" draw:layer="backgroundobjects" svg:width="25cm" svg:height="9.75cm" svg:x="1.5cm" svg:y="4cm" presentation:class="outline" presentation:placeholder="true">
        <draw:text-box/>
      </draw:frame>
      <draw:frame presentation:style-name="Mpr4" draw:text-style-name="MP6" draw:layer="backgroundobjects" svg:width="6.5cm" svg:height="1.25cm" svg:x="1.5cm" svg:y="14.25cm" presentation:class="date-time">
        <draw:text-box>
          <text:p text:style-name="MP6">
            <presentation:date-time/>
            <text:s/>
          </text:p>
        </draw:text-box>
      </draw:frame>
      <draw:frame presentation:style-name="Mpr4" draw:text-style-name="MP7" draw:layer="backgroundobjects" svg:width="9cm" svg:height="1.25cm" svg:x="9.5cm" svg:y="14.25cm" presentation:class="footer">
        <draw:text-box>
          <text:p text:style-name="MP7">
            <presentation:footer/>
            <text:s/>
          </text:p>
        </draw:text-box>
      </draw:frame>
      <draw:frame presentation:style-name="Mpr4" draw:text-style-name="MP8" draw:layer="backgroundobjects" svg:width="6.5cm" svg:height="1.25cm" svg:x="20cm" svg:y="14.25cm" presentation:class="page-number">
        <draw:text-box>
          <text:p text:style-name="MP8">
            <text:page-number>&lt;編號&gt;</text:page-number>
            <text:s/>
          </text:p>
        </draw:text-box>
      </draw:frame>
      <presentation:notes style:page-layout-name="PM2">
        <draw:page-thumbnail presentation:style-name="Vivid1-title" draw:layer="backgroundobjects" svg:width="12.292cm" svg:height="10.386cm" svg:x="4.352cm" svg:y="3.104cm" presentation:class="page"/>
        <draw:frame presentation:style-name="Vivid1-notes" draw:layer="backgroundobjects" svg:width="15.199cm" svg:height="12.464cm" svg:x="2.9cm" svg:y="14.157cm" presentation:class="notes" presentation:placeholder="true">
          <draw:text-box/>
        </draw:frame>
        <draw:frame presentation:style-name="Mpr5" draw:text-style-name="MP2" draw:layer="backgroundobjects" svg:width="8.245cm" svg:height="1.384cm" svg:x="1cm" svg:y="1cm" presentation:class="header">
          <draw:text-box>
            <text:p text:style-name="MP1">
              <text:span text:style-name="MT1">
                <presentation:header/>
              </text:span>
              <text:span text:style-name="MT1">
                <text:s/>
              </text:span>
            </text:p>
          </draw:text-box>
        </draw:frame>
        <draw:frame presentation:style-name="Mpr5" draw:text-style-name="MP4" draw:layer="backgroundobjects" svg:width="8.245cm" svg:height="1.384cm" svg:x="11.754cm" svg:y="1cm" presentation:class="date-time">
          <draw:text-box>
            <text:p text:style-name="MP3">
              <text:span text:style-name="MT1">
                <presentation:date-time/>
              </text:span>
              <text:span text:style-name="MT1">
                <text:s/>
              </text:span>
            </text:p>
          </draw:text-box>
        </draw:frame>
        <draw:frame presentation:style-name="Mpr6" draw:text-style-name="MP2" draw:layer="backgroundobjects" svg:width="8.245cm" svg:height="1.384cm" svg:x="1cm" svg:y="27.315cm" presentation:class="footer">
          <draw:text-box>
            <text:p text:style-name="MP1">
              <text:span text:style-name="MT1">
                <presentation:footer/>
              </text:span>
              <text:span text:style-name="MT1">
                <text:s/>
              </text:span>
            </text:p>
          </draw:text-box>
        </draw:frame>
        <draw:frame presentation:style-name="Mpr6" draw:text-style-name="MP4" draw:layer="backgroundobjects" svg:width="8.245cm" svg:height="1.384cm" svg:x="11.754cm" svg:y="27.315cm" presentation:class="page-number">
          <draw:text-box>
            <text:p text:style-name="MP3">
              <text:span text:style-name="MT1">
                <text:page-number>&lt;編號&gt;</text:page-number>
              </text:span>
              <text:span text:style-name="MT1">
                <text:s/>
              </text:span>
            </text:p>
          </draw:text-box>
        </draw:frame>
      </presentation:notes>
    </style:master-page>
    <style:master-page style:name="Vivid2" style:page-layout-name="PM1" draw:style-name="Mdp1">
      <office:forms form:automatic-focus="false" form:apply-design-mode="false"/>
      <draw:custom-shape draw:style-name="Mgr5" draw:text-style-name="MP5" draw:layer="backgroundobjects" svg:width="28cm" svg:height="0.5cm" svg:x="0cm" svg:y="0cm">
        <text:p/>
        <draw:enhanced-geometry svg:viewBox="0 0 21600 21600" draw:mirror-vertical="true" draw:type="rectangle" draw:enhanced-path="M 0 0 L 21600 0 21600 21600 0 21600 0 0 Z N"/>
      </draw:custom-shape>
      <draw:frame presentation:style-name="Vivid2-title" draw:layer="backgroundobjects" svg:width="25cm" svg:height="2.75cm" svg:x="1.5cm" svg:y="0.75cm" presentation:class="title" presentation:placeholder="true">
        <draw:text-box/>
      </draw:frame>
      <draw:frame presentation:style-name="Vivid2-outline1" draw:layer="backgroundobjects" svg:width="25cm" svg:height="11.25cm" svg:x="1.5cm" svg:y="4cm" presentation:class="outline" presentation:placeholder="true">
        <draw:text-box/>
      </draw:frame>
      <draw:frame presentation:style-name="Mpr7" draw:text-style-name="MP6" draw:layer="backgroundobjects" svg:width="6.5cm" svg:height="1.25cm" svg:x="1.5cm" svg:y="14.25cm" presentation:class="date-time">
        <draw:text-box>
          <text:p text:style-name="MP6">
            <presentation:date-time/>
            <text:s/>
          </text:p>
        </draw:text-box>
      </draw:frame>
      <draw:frame presentation:style-name="Mpr7" draw:text-style-name="MP7" draw:layer="backgroundobjects" svg:width="9cm" svg:height="1.25cm" svg:x="9.5cm" svg:y="14.22cm" presentation:class="footer">
        <draw:text-box>
          <text:p text:style-name="MP7">
            <presentation:footer/>
            <text:s/>
          </text:p>
        </draw:text-box>
      </draw:frame>
      <draw:frame presentation:style-name="Mpr7" draw:text-style-name="MP8" draw:layer="backgroundobjects" svg:width="5.25cm" svg:height="1.25cm" svg:x="21.25cm" svg:y="14.25cm" presentation:class="page-number">
        <draw:text-box>
          <text:p text:style-name="MP8">
            <text:page-number>&lt;編號&gt;</text:page-number>
            <text:s/>
          </text:p>
        </draw:text-box>
      </draw:frame>
      <draw:custom-shape draw:style-name="Mgr6" draw:text-style-name="MP9" draw:layer="backgroundobjects" svg:width="28cm" svg:height="0.25cm" svg:x="0cm" svg:y="15.5cm">
        <text:p/>
        <draw:enhanced-geometry svg:viewBox="0 0 21600 21600" draw:type="rectangle" draw:enhanced-path="M 0 0 L 21600 0 21600 21600 0 21600 0 0 Z N"/>
      </draw:custom-shape>
      <presentation:notes style:page-layout-name="PM2">
        <draw:page-thumbnail presentation:style-name="Vivid2-title" draw:layer="backgroundobjects" svg:width="12.292cm" svg:height="10.386cm" svg:x="4.352cm" svg:y="3.104cm" presentation:class="page"/>
        <draw:frame presentation:style-name="Vivid2-notes" draw:layer="backgroundobjects" svg:width="15.199cm" svg:height="12.464cm" svg:x="2.9cm" svg:y="14.157cm" presentation:class="notes" presentation:placeholder="true">
          <draw:text-box/>
        </draw:frame>
        <draw:frame presentation:style-name="Mpr8" draw:text-style-name="MP2" draw:layer="backgroundobjects" svg:width="8.245cm" svg:height="1.384cm" svg:x="1cm" svg:y="1cm" presentation:class="header">
          <draw:text-box>
            <text:p text:style-name="MP1">
              <text:span text:style-name="MT1">
                <presentation:header/>
              </text:span>
              <text:span text:style-name="MT1">
                <text:s/>
              </text:span>
            </text:p>
          </draw:text-box>
        </draw:frame>
        <draw:frame presentation:style-name="Mpr8" draw:text-style-name="MP4" draw:layer="backgroundobjects" svg:width="8.245cm" svg:height="1.384cm" svg:x="11.754cm" svg:y="1cm" presentation:class="date-time">
          <draw:text-box>
            <text:p text:style-name="MP3">
              <text:span text:style-name="MT1">
                <presentation:date-time/>
              </text:span>
              <text:span text:style-name="MT1">
                <text:s/>
              </text:span>
            </text:p>
          </draw:text-box>
        </draw:frame>
        <draw:frame presentation:style-name="Mpr9" draw:text-style-name="MP2" draw:layer="backgroundobjects" svg:width="8.245cm" svg:height="1.384cm" svg:x="1cm" svg:y="27.315cm" presentation:class="footer">
          <draw:text-box>
            <text:p text:style-name="MP1">
              <text:span text:style-name="MT1">
                <presentation:footer/>
              </text:span>
              <text:span text:style-name="MT1">
                <text:s/>
              </text:span>
            </text:p>
          </draw:text-box>
        </draw:frame>
        <draw:frame presentation:style-name="Mpr9" draw:text-style-name="MP4" draw:layer="backgroundobjects" svg:width="8.245cm" svg:height="1.384cm" svg:x="11.754cm" svg:y="27.315cm" presentation:class="page-number">
          <draw:text-box>
            <text:p text:style-name="MP3">
              <text:span text:style-name="MT1">
                <text:page-number>&lt;編號&gt;</text:page-number>
              </text:span>
              <text:span text:style-name="MT1">
                <text:s/>
              </text:span>
            </text:p>
          </draw:text-box>
        </draw:frame>
      </presentation:notes>
    </style:master-page>
  </office:master-styles>
</office:document-styles>
</file>