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6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4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8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1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1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8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5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.com.tw/sozai-pag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8E420-4FFC-4D35-B15F-045E166E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057225-8B23-A6EA-D6DC-2B56CA089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037" y="4115941"/>
            <a:ext cx="8657450" cy="1124073"/>
          </a:xfrm>
        </p:spPr>
        <p:txBody>
          <a:bodyPr anchor="b">
            <a:normAutofit/>
          </a:bodyPr>
          <a:lstStyle/>
          <a:p>
            <a:r>
              <a:rPr lang="zh-TW" altLang="en-US" dirty="0"/>
              <a:t>糧食危機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2B9F08-84B9-4F36-F982-2766C20C5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4340" y="5534558"/>
            <a:ext cx="1160071" cy="803082"/>
          </a:xfrm>
        </p:spPr>
        <p:txBody>
          <a:bodyPr anchor="t">
            <a:normAutofit/>
          </a:bodyPr>
          <a:lstStyle/>
          <a:p>
            <a:r>
              <a:rPr lang="zh-TW" altLang="en-US" dirty="0"/>
              <a:t>王澤睿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DEAA51-8BA5-4C87-9448-75CBB18F0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36259" y="-4126"/>
            <a:ext cx="3526736" cy="3420239"/>
          </a:xfrm>
          <a:custGeom>
            <a:avLst/>
            <a:gdLst>
              <a:gd name="connsiteX0" fmla="*/ 3526736 w 3526736"/>
              <a:gd name="connsiteY0" fmla="*/ 3420239 h 3420239"/>
              <a:gd name="connsiteX1" fmla="*/ 0 w 3526736"/>
              <a:gd name="connsiteY1" fmla="*/ 3420239 h 3420239"/>
              <a:gd name="connsiteX2" fmla="*/ 0 w 3526736"/>
              <a:gd name="connsiteY2" fmla="*/ 0 h 3420239"/>
              <a:gd name="connsiteX3" fmla="*/ 3467210 w 3526736"/>
              <a:gd name="connsiteY3" fmla="*/ 0 h 3420239"/>
              <a:gd name="connsiteX4" fmla="*/ 7694 w 3526736"/>
              <a:gd name="connsiteY4" fmla="*/ 3404028 h 3420239"/>
              <a:gd name="connsiteX5" fmla="*/ 7694 w 3526736"/>
              <a:gd name="connsiteY5" fmla="*/ 3416113 h 3420239"/>
              <a:gd name="connsiteX6" fmla="*/ 3526736 w 3526736"/>
              <a:gd name="connsiteY6" fmla="*/ 3416113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6736" h="3420239">
                <a:moveTo>
                  <a:pt x="3526736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467210" y="0"/>
                </a:lnTo>
                <a:lnTo>
                  <a:pt x="7694" y="3404028"/>
                </a:lnTo>
                <a:lnTo>
                  <a:pt x="7694" y="3416113"/>
                </a:lnTo>
                <a:lnTo>
                  <a:pt x="3526736" y="3416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一張含有 室內, 巧克力, 水果, 甜點 的圖片&#10;&#10;自動產生的描述">
            <a:extLst>
              <a:ext uri="{FF2B5EF4-FFF2-40B4-BE49-F238E27FC236}">
                <a16:creationId xmlns:a16="http://schemas.microsoft.com/office/drawing/2014/main" id="{F2243876-9895-F29D-9AD6-5F902120A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770" r="-1" b="1047"/>
          <a:stretch/>
        </p:blipFill>
        <p:spPr>
          <a:xfrm>
            <a:off x="1" y="-4125"/>
            <a:ext cx="10462125" cy="3423981"/>
          </a:xfrm>
          <a:custGeom>
            <a:avLst/>
            <a:gdLst/>
            <a:ahLst/>
            <a:cxnLst/>
            <a:rect l="l" t="t" r="r" b="b"/>
            <a:pathLst>
              <a:path w="10462125" h="3423981">
                <a:moveTo>
                  <a:pt x="6824" y="0"/>
                </a:moveTo>
                <a:lnTo>
                  <a:pt x="10462125" y="0"/>
                </a:lnTo>
                <a:lnTo>
                  <a:pt x="10462125" y="12085"/>
                </a:lnTo>
                <a:lnTo>
                  <a:pt x="6998417" y="3420238"/>
                </a:lnTo>
                <a:lnTo>
                  <a:pt x="10462125" y="3420238"/>
                </a:lnTo>
                <a:lnTo>
                  <a:pt x="10462125" y="3420239"/>
                </a:lnTo>
                <a:lnTo>
                  <a:pt x="1132764" y="3420239"/>
                </a:lnTo>
                <a:lnTo>
                  <a:pt x="1132764" y="3423981"/>
                </a:lnTo>
                <a:lnTo>
                  <a:pt x="0" y="3423981"/>
                </a:lnTo>
                <a:lnTo>
                  <a:pt x="0" y="4125"/>
                </a:lnTo>
                <a:lnTo>
                  <a:pt x="6824" y="4125"/>
                </a:lnTo>
                <a:close/>
              </a:path>
            </a:pathLst>
          </a:cu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62995" y="-4125"/>
            <a:ext cx="1734065" cy="3420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F527CF11-B26B-4BFF-A858-A93A6186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18590" y="837644"/>
            <a:ext cx="3420241" cy="173669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3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C33CB-04D1-F85C-6CAB-298CF8A3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為甚麼會有糧食危機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1DEB73-8D8E-1B91-611E-950C0313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b="0" i="0" dirty="0">
                <a:solidFill>
                  <a:srgbClr val="202124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糧食危機由</a:t>
            </a:r>
            <a:r>
              <a:rPr lang="zh-TW" altLang="en-US" sz="3200" b="0" i="0" dirty="0">
                <a:solidFill>
                  <a:srgbClr val="EA433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乾旱、糧食價格上升、貧窮、自然災害、衝突、全球糧食價格飆升、疾病、及多樣性緊急事故所造成</a:t>
            </a:r>
            <a:r>
              <a:rPr lang="zh-TW" altLang="en-US" sz="3200" b="0" i="0" dirty="0">
                <a:solidFill>
                  <a:srgbClr val="202124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。當大多數家庭經年累月處於以上情況而無能為力，政府及救援機構又無法協助改善其狀況，就會發展成糧食危機。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876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FF009A1-7116-C08F-4413-50CEDCD0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340" y="394772"/>
            <a:ext cx="7906979" cy="15439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要怎麼解決糧食危機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0585C-0237-D73E-7036-DECF4AAA3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160" y="2430916"/>
            <a:ext cx="5551405" cy="20499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減少食物的浪費，拿固定的食物就好，不要一次拿太多，要吃再拿。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CEB799-CC39-764F-FB31-96E6AD7D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678" y="1992733"/>
            <a:ext cx="4913244" cy="326730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F30EE99-4C53-B120-8268-04EB1A8857F1}"/>
              </a:ext>
            </a:extLst>
          </p:cNvPr>
          <p:cNvSpPr txBox="1"/>
          <p:nvPr/>
        </p:nvSpPr>
        <p:spPr>
          <a:xfrm>
            <a:off x="8771546" y="4883783"/>
            <a:ext cx="2353654" cy="20005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zh-TW" altLang="en-US" sz="700">
                <a:solidFill>
                  <a:srgbClr val="FFFFFF"/>
                </a:solidFill>
                <a:hlinkClick r:id="rId3" tooltip="https://free.com.tw/sozai-pag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zh-TW" altLang="en-US" sz="700">
                <a:solidFill>
                  <a:srgbClr val="FFFFFF"/>
                </a:solidFill>
              </a:rPr>
              <a:t> (作者: 未知的作者) 已透過 </a:t>
            </a:r>
            <a:r>
              <a:rPr lang="zh-TW" alt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zh-TW" altLang="en-US" sz="700">
                <a:solidFill>
                  <a:srgbClr val="FFFFFF"/>
                </a:solidFill>
              </a:rPr>
              <a:t> 授權</a:t>
            </a:r>
          </a:p>
        </p:txBody>
      </p:sp>
    </p:spTree>
    <p:extLst>
      <p:ext uri="{BB962C8B-B14F-4D97-AF65-F5344CB8AC3E}">
        <p14:creationId xmlns:p14="http://schemas.microsoft.com/office/powerpoint/2010/main" val="180934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9F343-D4BE-E365-BD8B-0E822EA1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63482"/>
            <a:ext cx="9950103" cy="1507376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我可以做什麼幫助減少糧食危機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42ACB-DA09-16BD-734A-19BBF80F2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我可以從自己的減少食物浪費開始做起，吃飯時一次不要貪心夾太多，夾自己要吃的分量就好，減少食物的浪費。</a:t>
            </a:r>
          </a:p>
        </p:txBody>
      </p:sp>
    </p:spTree>
    <p:extLst>
      <p:ext uri="{BB962C8B-B14F-4D97-AF65-F5344CB8AC3E}">
        <p14:creationId xmlns:p14="http://schemas.microsoft.com/office/powerpoint/2010/main" val="751138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413124"/>
      </a:dk2>
      <a:lt2>
        <a:srgbClr val="E8E2E7"/>
      </a:lt2>
      <a:accent1>
        <a:srgbClr val="37B744"/>
      </a:accent1>
      <a:accent2>
        <a:srgbClr val="57B72B"/>
      </a:accent2>
      <a:accent3>
        <a:srgbClr val="8DAD34"/>
      </a:accent3>
      <a:accent4>
        <a:srgbClr val="B7A22B"/>
      </a:accent4>
      <a:accent5>
        <a:srgbClr val="D17E3E"/>
      </a:accent5>
      <a:accent6>
        <a:srgbClr val="C02F2D"/>
      </a:accent6>
      <a:hlink>
        <a:srgbClr val="A4783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159</Words>
  <Application>Microsoft Office PowerPoint</Application>
  <PresentationFormat>寬螢幕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Arial</vt:lpstr>
      <vt:lpstr>Avenir Next LT Pro</vt:lpstr>
      <vt:lpstr>Avenir Next LT Pro Light</vt:lpstr>
      <vt:lpstr>BlocksVTI</vt:lpstr>
      <vt:lpstr>糧食危機</vt:lpstr>
      <vt:lpstr>為甚麼會有糧食危機</vt:lpstr>
      <vt:lpstr>要怎麼解決糧食危機</vt:lpstr>
      <vt:lpstr>我可以做什麼幫助減少糧食危機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糧食危機</dc:title>
  <dc:creator>Jerry</dc:creator>
  <cp:lastModifiedBy>Jerry</cp:lastModifiedBy>
  <cp:revision>11</cp:revision>
  <dcterms:created xsi:type="dcterms:W3CDTF">2023-01-21T02:22:33Z</dcterms:created>
  <dcterms:modified xsi:type="dcterms:W3CDTF">2023-02-03T08:35:42Z</dcterms:modified>
</cp:coreProperties>
</file>