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D9BB-CA47-40B0-BE97-0A05F1609E48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862-452C-49D3-9167-05C03F0BA5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D9BB-CA47-40B0-BE97-0A05F1609E48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862-452C-49D3-9167-05C03F0BA5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D9BB-CA47-40B0-BE97-0A05F1609E48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862-452C-49D3-9167-05C03F0BA5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D9BB-CA47-40B0-BE97-0A05F1609E48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862-452C-49D3-9167-05C03F0BA5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D9BB-CA47-40B0-BE97-0A05F1609E48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862-452C-49D3-9167-05C03F0BA5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D9BB-CA47-40B0-BE97-0A05F1609E48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862-452C-49D3-9167-05C03F0BA5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D9BB-CA47-40B0-BE97-0A05F1609E48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862-452C-49D3-9167-05C03F0BA5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D9BB-CA47-40B0-BE97-0A05F1609E48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862-452C-49D3-9167-05C03F0BA5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D9BB-CA47-40B0-BE97-0A05F1609E48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862-452C-49D3-9167-05C03F0BA5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D9BB-CA47-40B0-BE97-0A05F1609E48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862-452C-49D3-9167-05C03F0BA5D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ED9BB-CA47-40B0-BE97-0A05F1609E48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AFC7862-452C-49D3-9167-05C03F0BA5D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6ED9BB-CA47-40B0-BE97-0A05F1609E48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FC7862-452C-49D3-9167-05C03F0BA5D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自我介紹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永和國小</a:t>
            </a:r>
            <a:r>
              <a:rPr lang="en-US" altLang="zh-TW" dirty="0" smtClean="0"/>
              <a:t>60116</a:t>
            </a:r>
            <a:r>
              <a:rPr lang="zh-TW" altLang="en-US" dirty="0" smtClean="0"/>
              <a:t>陳意涵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729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動機    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希望可以為同學服務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301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我的服務對象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全校師生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487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感想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可以擔任遞獎人員是我</a:t>
            </a:r>
            <a:r>
              <a:rPr lang="zh-TW" altLang="en-US" smtClean="0"/>
              <a:t>的榮幸 在擔任期間 我交到許多和我一樣為同學服務的朋友 我感到 非常開心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3534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</TotalTime>
  <Words>49</Words>
  <Application>Microsoft Office PowerPoint</Application>
  <PresentationFormat>如螢幕大小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流線</vt:lpstr>
      <vt:lpstr>自我介紹</vt:lpstr>
      <vt:lpstr>動機     </vt:lpstr>
      <vt:lpstr>我的服務對象</vt:lpstr>
      <vt:lpstr>感想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自我介紹</dc:title>
  <dc:creator>oem</dc:creator>
  <cp:lastModifiedBy>oem</cp:lastModifiedBy>
  <cp:revision>2</cp:revision>
  <dcterms:created xsi:type="dcterms:W3CDTF">2023-02-09T02:44:26Z</dcterms:created>
  <dcterms:modified xsi:type="dcterms:W3CDTF">2023-02-09T03:00:29Z</dcterms:modified>
</cp:coreProperties>
</file>