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8000" dir="16200000" blurRad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dbf5f9"/>
                </a:solidFill>
                <a:latin typeface="Comic Sans MS"/>
              </a:rPr>
              <a:t>&lt;日期/時間&gt;</a:t>
            </a:r>
            <a:r>
              <a:rPr b="0" lang="de-AT" sz="2400" spc="-1" strike="noStrike">
                <a:solidFill>
                  <a:srgbClr val="dbf5f9"/>
                </a:solidFill>
                <a:latin typeface="Comic Sans MS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Comic Sans MS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dbf5f9"/>
                </a:solidFill>
                <a:latin typeface="Comic Sans MS"/>
              </a:rPr>
              <a:t>&lt;頁尾&gt;</a:t>
            </a:r>
            <a:r>
              <a:rPr b="0" lang="de-AT" sz="2400" spc="-1" strike="noStrike">
                <a:solidFill>
                  <a:srgbClr val="dbf5f9"/>
                </a:solidFill>
                <a:latin typeface="Comic Sans MS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Comic Sans MS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295F9A0-AB12-43FC-A718-EAB26288F819}" type="slidenum">
              <a:rPr b="0" lang="de-AT" sz="2400" spc="-1" strike="noStrike">
                <a:solidFill>
                  <a:srgbClr val="dbf5f9"/>
                </a:solidFill>
                <a:latin typeface="Comic Sans MS"/>
              </a:rPr>
              <a:t>&lt;編號&gt;</a:t>
            </a:fld>
            <a:r>
              <a:rPr b="0" lang="de-AT" sz="2400" spc="-1" strike="noStrike">
                <a:solidFill>
                  <a:srgbClr val="dbf5f9"/>
                </a:solidFill>
                <a:latin typeface="Comic Sans MS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Comic Sans MS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zh-CN" sz="6000" spc="-1" strike="noStrike">
                <a:solidFill>
                  <a:srgbClr val="04617b"/>
                </a:solidFill>
                <a:latin typeface="Comic Sans MS"/>
              </a:rPr>
              <a:t>請按這裡編輯題名文字格式</a:t>
            </a:r>
            <a:endParaRPr b="0" lang="de-AT" sz="6000" spc="-1" strike="noStrike">
              <a:solidFill>
                <a:srgbClr val="04617b"/>
              </a:solidFill>
              <a:latin typeface="Comic Sans MS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</p:spPr>
        <p:txBody>
          <a:bodyPr lIns="0" rIns="0" tIns="0" bIns="0" anchor="ctr">
            <a:normAutofit fontScale="34000"/>
          </a:bodyPr>
          <a:p>
            <a:pPr marL="432000" indent="-324000" algn="ctr">
              <a:spcAft>
                <a:spcPts val="921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dbf5f9"/>
                </a:solidFill>
                <a:latin typeface="Comic Sans MS"/>
              </a:rPr>
              <a:t>請按這裡編輯大綱文字格式</a:t>
            </a:r>
            <a:endParaRPr b="0" lang="de-AT" sz="2100" spc="-1" strike="noStrike">
              <a:solidFill>
                <a:srgbClr val="dbf5f9"/>
              </a:solidFill>
              <a:latin typeface="Comic Sans MS"/>
            </a:endParaRPr>
          </a:p>
          <a:p>
            <a:pPr lvl="1" marL="864000" indent="-324000" algn="ctr"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zh-CN" sz="1650" spc="-1" strike="noStrike">
                <a:solidFill>
                  <a:srgbClr val="dbf5f9"/>
                </a:solidFill>
                <a:latin typeface="Comic Sans MS"/>
              </a:rPr>
              <a:t>第二個大綱層次</a:t>
            </a:r>
            <a:endParaRPr b="0" lang="de-AT" sz="1650" spc="-1" strike="noStrike">
              <a:solidFill>
                <a:srgbClr val="dbf5f9"/>
              </a:solidFill>
              <a:latin typeface="Comic Sans MS"/>
            </a:endParaRPr>
          </a:p>
          <a:p>
            <a:pPr lvl="2" marL="1296000" indent="-288000" algn="ctr"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dbf5f9"/>
                </a:solidFill>
                <a:latin typeface="Comic Sans MS"/>
              </a:rPr>
              <a:t>第三個大綱層次</a:t>
            </a:r>
            <a:endParaRPr b="0" lang="de-AT" sz="1800" spc="-1" strike="noStrike">
              <a:solidFill>
                <a:srgbClr val="dbf5f9"/>
              </a:solidFill>
              <a:latin typeface="Comic Sans MS"/>
            </a:endParaRPr>
          </a:p>
          <a:p>
            <a:pPr lvl="3" marL="1728000" indent="-216000" algn="ctr"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zh-CN" sz="1500" spc="-1" strike="noStrike">
                <a:solidFill>
                  <a:srgbClr val="dbf5f9"/>
                </a:solidFill>
                <a:latin typeface="Comic Sans MS"/>
              </a:rPr>
              <a:t>第四個大綱層次</a:t>
            </a:r>
            <a:endParaRPr b="0" lang="de-AT" sz="1500" spc="-1" strike="noStrike">
              <a:solidFill>
                <a:srgbClr val="dbf5f9"/>
              </a:solidFill>
              <a:latin typeface="Comic Sans MS"/>
            </a:endParaRPr>
          </a:p>
          <a:p>
            <a:pPr lvl="4" marL="2160000" indent="-216000" algn="ctr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zh-CN" sz="1500" spc="-1" strike="noStrike">
                <a:solidFill>
                  <a:srgbClr val="dbf5f9"/>
                </a:solidFill>
                <a:latin typeface="Comic Sans MS"/>
              </a:rPr>
              <a:t>第五個大綱層次</a:t>
            </a:r>
            <a:endParaRPr b="0" lang="de-AT" sz="1500" spc="-1" strike="noStrike">
              <a:solidFill>
                <a:srgbClr val="dbf5f9"/>
              </a:solidFill>
              <a:latin typeface="Comic Sans MS"/>
            </a:endParaRPr>
          </a:p>
          <a:p>
            <a:pPr lvl="5" marL="2592000" indent="-216000" algn="ctr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zh-CN" sz="1500" spc="-1" strike="noStrike">
                <a:solidFill>
                  <a:srgbClr val="dbf5f9"/>
                </a:solidFill>
                <a:latin typeface="Comic Sans MS"/>
              </a:rPr>
              <a:t>第六個大綱層次</a:t>
            </a:r>
            <a:endParaRPr b="0" lang="de-AT" sz="1500" spc="-1" strike="noStrike">
              <a:solidFill>
                <a:srgbClr val="dbf5f9"/>
              </a:solidFill>
              <a:latin typeface="Comic Sans MS"/>
            </a:endParaRPr>
          </a:p>
          <a:p>
            <a:pPr lvl="6" marL="3024000" indent="-216000" algn="ctr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zh-CN" sz="1500" spc="-1" strike="noStrike">
                <a:solidFill>
                  <a:srgbClr val="dbf5f9"/>
                </a:solidFill>
                <a:latin typeface="Comic Sans MS"/>
              </a:rPr>
              <a:t>第七個大綱層次</a:t>
            </a:r>
            <a:endParaRPr b="0" lang="de-AT" sz="1500" spc="-1" strike="noStrike">
              <a:solidFill>
                <a:srgbClr val="dbf5f9"/>
              </a:solidFill>
              <a:latin typeface="Comic Sans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51000"/>
          </a:bodyPr>
          <a:p>
            <a:r>
              <a:rPr b="0" lang="zh-CN" sz="4500" spc="-1" strike="noStrike">
                <a:solidFill>
                  <a:srgbClr val="ffffff"/>
                </a:solidFill>
                <a:latin typeface="Comic Sans MS"/>
              </a:rPr>
              <a:t>請按這裡編輯題名文字格式</a:t>
            </a:r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Comic Sans MS"/>
              </a:rPr>
              <a:t>請按這裡編輯大綱文字格式</a:t>
            </a:r>
            <a:endParaRPr b="0" lang="de-AT" sz="2400" spc="-1" strike="noStrike">
              <a:latin typeface="Comic Sans M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latin typeface="Comic Sans MS"/>
              </a:rPr>
              <a:t>第二個大綱層次</a:t>
            </a:r>
            <a:endParaRPr b="0" lang="de-AT" sz="2100" spc="-1" strike="noStrike">
              <a:latin typeface="Comic Sans MS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Comic Sans MS"/>
              </a:rPr>
              <a:t>第三個大綱層次</a:t>
            </a:r>
            <a:endParaRPr b="0" lang="de-AT" sz="1800" spc="-1" strike="noStrike">
              <a:latin typeface="Comic Sans MS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Comic Sans MS"/>
              </a:rPr>
              <a:t>第四個大綱層次</a:t>
            </a:r>
            <a:endParaRPr b="0" lang="de-AT" sz="1800" spc="-1" strike="noStrike">
              <a:latin typeface="Comic Sans MS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Comic Sans MS"/>
              </a:rPr>
              <a:t>第五個大綱層次</a:t>
            </a:r>
            <a:endParaRPr b="0" lang="de-AT" sz="1800" spc="-1" strike="noStrike">
              <a:latin typeface="Comic Sans MS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Comic Sans MS"/>
              </a:rPr>
              <a:t>第六個大綱層次</a:t>
            </a:r>
            <a:endParaRPr b="0" lang="de-AT" sz="1800" spc="-1" strike="noStrike">
              <a:latin typeface="Comic Sans MS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Comic Sans MS"/>
              </a:rPr>
              <a:t>第七個大綱層次</a:t>
            </a:r>
            <a:endParaRPr b="0" lang="de-AT" sz="1800" spc="-1" strike="noStrike">
              <a:latin typeface="Comic Sans MS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484848"/>
                </a:solidFill>
                <a:latin typeface="Comic Sans MS"/>
              </a:rPr>
              <a:t>&lt;日期/時間&gt;</a:t>
            </a:r>
            <a:r>
              <a:rPr b="0" lang="de-AT" sz="2400" spc="-1" strike="noStrike">
                <a:solidFill>
                  <a:srgbClr val="484848"/>
                </a:solidFill>
                <a:latin typeface="Comic Sans M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Comic Sans MS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484848"/>
                </a:solidFill>
                <a:latin typeface="Comic Sans MS"/>
              </a:rPr>
              <a:t>&lt;頁尾&gt;</a:t>
            </a:r>
            <a:r>
              <a:rPr b="0" lang="de-AT" sz="2400" spc="-1" strike="noStrike">
                <a:solidFill>
                  <a:srgbClr val="484848"/>
                </a:solidFill>
                <a:latin typeface="Comic Sans M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Comic Sans MS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DC8C095-44E5-4598-BD6D-210170C99EE7}" type="slidenum">
              <a:rPr b="0" lang="de-AT" sz="2400" spc="-1" strike="noStrike">
                <a:solidFill>
                  <a:srgbClr val="484848"/>
                </a:solidFill>
                <a:latin typeface="Comic Sans MS"/>
              </a:rPr>
              <a:t>&lt;編號&gt;</a:t>
            </a:fld>
            <a:r>
              <a:rPr b="0" lang="de-AT" sz="2400" spc="-1" strike="noStrike">
                <a:solidFill>
                  <a:srgbClr val="484848"/>
                </a:solidFill>
                <a:latin typeface="Comic Sans M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Comic Sans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 flipV="1">
            <a:off x="0" y="0"/>
            <a:ext cx="10080000" cy="1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 fontScale="51000"/>
          </a:bodyPr>
          <a:p>
            <a:r>
              <a:rPr b="0" lang="zh-CN" sz="4500" spc="-1" strike="noStrike">
                <a:solidFill>
                  <a:srgbClr val="04617b"/>
                </a:solidFill>
                <a:latin typeface="Comic Sans MS"/>
              </a:rPr>
              <a:t>請按這裡編輯題名文字格式</a:t>
            </a:r>
            <a:endParaRPr b="0" lang="de-AT" sz="4500" spc="-1" strike="noStrike">
              <a:solidFill>
                <a:srgbClr val="04617b"/>
              </a:solidFill>
              <a:latin typeface="Comic Sans M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4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Comic Sans MS"/>
              </a:rPr>
              <a:t>請按這裡編輯大綱文字格式</a:t>
            </a:r>
            <a:endParaRPr b="0" lang="de-AT" sz="2400" spc="-1" strike="noStrike">
              <a:latin typeface="Comic Sans MS"/>
            </a:endParaRPr>
          </a:p>
          <a:p>
            <a:pPr lvl="1" marL="864000" indent="-324000"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zh-CN" sz="2100" spc="-1" strike="noStrike">
                <a:latin typeface="Comic Sans MS"/>
              </a:rPr>
              <a:t>第二個大綱層次</a:t>
            </a:r>
            <a:endParaRPr b="0" lang="de-AT" sz="2100" spc="-1" strike="noStrike">
              <a:latin typeface="Comic Sans MS"/>
            </a:endParaRPr>
          </a:p>
          <a:p>
            <a:pPr lvl="2" marL="1296000" indent="-288000"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Comic Sans MS"/>
              </a:rPr>
              <a:t>第三個大綱層次</a:t>
            </a:r>
            <a:endParaRPr b="0" lang="de-AT" sz="1800" spc="-1" strike="noStrike">
              <a:latin typeface="Comic Sans MS"/>
            </a:endParaRPr>
          </a:p>
          <a:p>
            <a:pPr lvl="3" marL="1728000" indent="-216000"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latin typeface="Comic Sans MS"/>
              </a:rPr>
              <a:t>第四個大綱層次</a:t>
            </a:r>
            <a:endParaRPr b="0" lang="de-AT" sz="1800" spc="-1" strike="noStrike">
              <a:latin typeface="Comic Sans MS"/>
            </a:endParaRPr>
          </a:p>
          <a:p>
            <a:pPr lvl="4" marL="2160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Comic Sans MS"/>
              </a:rPr>
              <a:t>第五個大綱層次</a:t>
            </a:r>
            <a:endParaRPr b="0" lang="de-AT" sz="1800" spc="-1" strike="noStrike">
              <a:latin typeface="Comic Sans MS"/>
            </a:endParaRPr>
          </a:p>
          <a:p>
            <a:pPr lvl="5" marL="2592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Comic Sans MS"/>
              </a:rPr>
              <a:t>第六個大綱層次</a:t>
            </a:r>
            <a:endParaRPr b="0" lang="de-AT" sz="1800" spc="-1" strike="noStrike">
              <a:latin typeface="Comic Sans MS"/>
            </a:endParaRPr>
          </a:p>
          <a:p>
            <a:pPr lvl="6" marL="3024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Comic Sans MS"/>
              </a:rPr>
              <a:t>第七個大綱層次</a:t>
            </a:r>
            <a:endParaRPr b="0" lang="de-AT" sz="1800" spc="-1" strike="noStrike">
              <a:latin typeface="Comic Sans M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484848"/>
                </a:solidFill>
                <a:latin typeface="Comic Sans MS"/>
              </a:rPr>
              <a:t>&lt;日期/時間&gt;</a:t>
            </a:r>
            <a:r>
              <a:rPr b="0" lang="de-AT" sz="2400" spc="-1" strike="noStrike">
                <a:solidFill>
                  <a:srgbClr val="484848"/>
                </a:solidFill>
                <a:latin typeface="Comic Sans M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Comic Sans M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484848"/>
                </a:solidFill>
                <a:latin typeface="Comic Sans MS"/>
              </a:rPr>
              <a:t>&lt;頁尾&gt;</a:t>
            </a:r>
            <a:r>
              <a:rPr b="0" lang="de-AT" sz="2400" spc="-1" strike="noStrike">
                <a:solidFill>
                  <a:srgbClr val="484848"/>
                </a:solidFill>
                <a:latin typeface="Comic Sans M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Comic Sans M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70022B6-A0DE-4705-88B4-2CF6BE264850}" type="slidenum">
              <a:rPr b="0" lang="de-AT" sz="2400" spc="-1" strike="noStrike">
                <a:solidFill>
                  <a:srgbClr val="484848"/>
                </a:solidFill>
                <a:latin typeface="Comic Sans MS"/>
              </a:rPr>
              <a:t>&lt;編號&gt;</a:t>
            </a:fld>
            <a:r>
              <a:rPr b="0" lang="de-AT" sz="2400" spc="-1" strike="noStrike">
                <a:solidFill>
                  <a:srgbClr val="484848"/>
                </a:solidFill>
                <a:latin typeface="Comic Sans M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Comic Sans MS"/>
            </a:endParaRPr>
          </a:p>
        </p:txBody>
      </p:sp>
      <p:sp>
        <p:nvSpPr>
          <p:cNvPr id="90" name=""/>
          <p:cNvSpPr/>
          <p:nvPr/>
        </p:nvSpPr>
        <p:spPr>
          <a:xfrm>
            <a:off x="0" y="5580000"/>
            <a:ext cx="10080000" cy="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16200000" blurRad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"/>
          <p:cNvSpPr txBox="1"/>
          <p:nvPr/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zh-CN" sz="6000" spc="-1" strike="noStrike">
                <a:solidFill>
                  <a:srgbClr val="04617b"/>
                </a:solidFill>
                <a:latin typeface="Comic Sans MS"/>
              </a:rPr>
              <a:t>生物科暑假作業</a:t>
            </a:r>
            <a:endParaRPr b="0" lang="de-AT" sz="6000" spc="-1" strike="noStrike">
              <a:solidFill>
                <a:srgbClr val="04617b"/>
              </a:solidFill>
              <a:latin typeface="Comic Sans MS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i="1" lang="de-AT" sz="2700" spc="-1" strike="noStrike">
                <a:solidFill>
                  <a:srgbClr val="dbf5f9"/>
                </a:solidFill>
                <a:latin typeface="Comic Sans MS"/>
              </a:rPr>
              <a:t>72014</a:t>
            </a:r>
            <a:r>
              <a:rPr b="0" i="1" lang="zh-CN" sz="2700" spc="-1" strike="noStrike">
                <a:solidFill>
                  <a:srgbClr val="dbf5f9"/>
                </a:solidFill>
                <a:latin typeface="Comic Sans MS"/>
              </a:rPr>
              <a:t>鍾定栩</a:t>
            </a:r>
            <a:endParaRPr b="0" i="1" lang="de-AT" sz="2700" spc="-1" strike="noStrike">
              <a:solidFill>
                <a:srgbClr val="dbf5f9"/>
              </a:solidFill>
              <a:latin typeface="Comic Sans MS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zh-CN" sz="4500" spc="-1" strike="noStrike">
                <a:solidFill>
                  <a:srgbClr val="ffffff"/>
                </a:solidFill>
                <a:latin typeface="Comic Sans MS"/>
              </a:rPr>
              <a:t>目錄</a:t>
            </a:r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Comic Sans MS"/>
              </a:rPr>
              <a:t>觀察對象簡介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P.3</a:t>
            </a:r>
            <a:endParaRPr b="0" lang="de-AT" sz="2400" spc="-1" strike="noStrike">
              <a:latin typeface="Comic Sans MS"/>
            </a:endParaRPr>
          </a:p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Comic Sans MS"/>
              </a:rPr>
              <a:t>觀察目的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P.4</a:t>
            </a:r>
            <a:endParaRPr b="0" lang="de-AT" sz="2400" spc="-1" strike="noStrike">
              <a:latin typeface="Comic Sans MS"/>
            </a:endParaRPr>
          </a:p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Comic Sans MS"/>
              </a:rPr>
              <a:t>觀察方式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P.5</a:t>
            </a:r>
            <a:endParaRPr b="0" lang="de-AT" sz="2400" spc="-1" strike="noStrike">
              <a:latin typeface="Comic Sans MS"/>
            </a:endParaRPr>
          </a:p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Comic Sans MS"/>
              </a:rPr>
              <a:t>結果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P.6</a:t>
            </a:r>
            <a:endParaRPr b="0" lang="de-AT" sz="2400" spc="-1" strike="noStrike">
              <a:latin typeface="Comic Sans MS"/>
            </a:endParaRPr>
          </a:p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Comic Sans MS"/>
              </a:rPr>
              <a:t>心得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P.7</a:t>
            </a:r>
            <a:endParaRPr b="0" lang="de-AT" sz="2400" spc="-1" strike="noStrike">
              <a:latin typeface="Comic Sans MS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zh-CN" sz="4500" spc="-1" strike="noStrike">
                <a:solidFill>
                  <a:srgbClr val="ffffff"/>
                </a:solidFill>
                <a:latin typeface="Comic Sans MS"/>
              </a:rPr>
              <a:t>觀察對象簡介</a:t>
            </a:r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Comic Sans MS"/>
              </a:rPr>
              <a:t>觀察對象：媽媽</a:t>
            </a:r>
            <a:endParaRPr b="0" lang="de-AT" sz="2400" spc="-1" strike="noStrike">
              <a:latin typeface="Comic Sans MS"/>
            </a:endParaRPr>
          </a:p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Comic Sans MS"/>
              </a:rPr>
              <a:t>根據我的了解，她很容易生氣，但這或許只是我的誤解，或者是其實真的是這樣。</a:t>
            </a:r>
            <a:endParaRPr b="0" lang="de-AT" sz="2400" spc="-1" strike="noStrike">
              <a:latin typeface="Comic Sans MS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zh-CN" sz="4500" spc="-1" strike="noStrike">
                <a:solidFill>
                  <a:srgbClr val="ffffff"/>
                </a:solidFill>
                <a:latin typeface="Comic Sans MS"/>
              </a:rPr>
              <a:t>觀察目的</a:t>
            </a:r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Comic Sans MS"/>
              </a:rPr>
              <a:t>了解媽媽生氣的主要原因，減少她生氣的次數。</a:t>
            </a:r>
            <a:endParaRPr b="0" lang="de-AT" sz="2400" spc="-1" strike="noStrike">
              <a:latin typeface="Comic Sans MS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zh-CN" sz="4500" spc="-1" strike="noStrike">
                <a:solidFill>
                  <a:srgbClr val="ffffff"/>
                </a:solidFill>
                <a:latin typeface="Comic Sans MS"/>
              </a:rPr>
              <a:t>觀察方式</a:t>
            </a:r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Comic Sans MS"/>
              </a:rPr>
              <a:t>記錄當天的生氣程度及主要原因。</a:t>
            </a:r>
            <a:endParaRPr b="0" lang="de-AT" sz="2400" spc="-1" strike="noStrike">
              <a:latin typeface="Comic Sans MS"/>
            </a:endParaRPr>
          </a:p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Comic Sans MS"/>
              </a:rPr>
              <a:t>紀錄檔案請見附件。</a:t>
            </a:r>
            <a:endParaRPr b="0" lang="de-AT" sz="2400" spc="-1" strike="noStrike">
              <a:latin typeface="Comic Sans MS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zh-CN" sz="4500" spc="-1" strike="noStrike">
                <a:solidFill>
                  <a:srgbClr val="ffffff"/>
                </a:solidFill>
                <a:latin typeface="Comic Sans MS"/>
              </a:rPr>
              <a:t>結果</a:t>
            </a:r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Comic Sans MS"/>
              </a:rPr>
              <a:t>媽媽最常生氣的原因是妹妹拖拖拉拉，不管是叫妹妹去跳繩還是吃飯，都非常的慢，這是媽媽最不能接受的。其次，就是我發出來的聲音，不管怎樣她就是嫌我吵，但明明其實我並沒有很吵。</a:t>
            </a:r>
            <a:endParaRPr b="0" lang="de-AT" sz="2400" spc="-1" strike="noStrike">
              <a:latin typeface="Comic Sans MS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zh-CN" sz="4500" spc="-1" strike="noStrike">
                <a:solidFill>
                  <a:srgbClr val="ffffff"/>
                </a:solidFill>
                <a:latin typeface="Comic Sans MS"/>
              </a:rPr>
              <a:t>心得</a:t>
            </a:r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Comic Sans MS"/>
              </a:rPr>
              <a:t>經過這次觀察，我了解了媽媽平常生氣的原因，希望以後可以不要讓媽媽一直生氣，才能陪伴我們久一點。</a:t>
            </a:r>
            <a:endParaRPr b="0" lang="de-AT" sz="2400" spc="-1" strike="noStrike">
              <a:latin typeface="Comic Sans MS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LibreOffice/7.1.6.2$Windows_X86_64 LibreOffice_project/0e133318fcee89abacd6a7d077e292f1145735c3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2023-07-17T13:15:15Z</dcterms:created>
  <dc:creator/>
  <dc:description/>
  <dc:language>zh-TW</dc:language>
  <cp:lastModifiedBy/>
  <dcterms:modified xsi:type="dcterms:W3CDTF">2023-08-22T15:52:10Z</dcterms:modified>
  <cp:revision>9</cp:revision>
  <dc:subject/>
  <dc:title>簡報範本</dc:title>
</cp:coreProperties>
</file>