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272" r:id="rId2"/>
  </p:sldMasterIdLst>
  <p:notesMasterIdLst>
    <p:notesMasterId r:id="rId71"/>
  </p:notesMasterIdLst>
  <p:sldIdLst>
    <p:sldId id="256" r:id="rId3"/>
    <p:sldId id="594" r:id="rId4"/>
    <p:sldId id="854" r:id="rId5"/>
    <p:sldId id="855" r:id="rId6"/>
    <p:sldId id="906" r:id="rId7"/>
    <p:sldId id="907" r:id="rId8"/>
    <p:sldId id="857" r:id="rId9"/>
    <p:sldId id="858" r:id="rId10"/>
    <p:sldId id="859" r:id="rId11"/>
    <p:sldId id="860" r:id="rId12"/>
    <p:sldId id="861" r:id="rId13"/>
    <p:sldId id="862" r:id="rId14"/>
    <p:sldId id="908" r:id="rId15"/>
    <p:sldId id="909" r:id="rId16"/>
    <p:sldId id="863" r:id="rId17"/>
    <p:sldId id="864" r:id="rId18"/>
    <p:sldId id="865" r:id="rId19"/>
    <p:sldId id="816" r:id="rId20"/>
    <p:sldId id="867" r:id="rId21"/>
    <p:sldId id="713" r:id="rId22"/>
    <p:sldId id="868" r:id="rId23"/>
    <p:sldId id="869" r:id="rId24"/>
    <p:sldId id="870" r:id="rId25"/>
    <p:sldId id="871" r:id="rId26"/>
    <p:sldId id="872" r:id="rId27"/>
    <p:sldId id="873" r:id="rId28"/>
    <p:sldId id="874" r:id="rId29"/>
    <p:sldId id="889" r:id="rId30"/>
    <p:sldId id="890" r:id="rId31"/>
    <p:sldId id="893" r:id="rId32"/>
    <p:sldId id="892" r:id="rId33"/>
    <p:sldId id="891" r:id="rId34"/>
    <p:sldId id="894" r:id="rId35"/>
    <p:sldId id="910" r:id="rId36"/>
    <p:sldId id="895" r:id="rId37"/>
    <p:sldId id="896" r:id="rId38"/>
    <p:sldId id="897" r:id="rId39"/>
    <p:sldId id="898" r:id="rId40"/>
    <p:sldId id="899" r:id="rId41"/>
    <p:sldId id="900" r:id="rId42"/>
    <p:sldId id="901" r:id="rId43"/>
    <p:sldId id="902" r:id="rId44"/>
    <p:sldId id="903" r:id="rId45"/>
    <p:sldId id="904" r:id="rId46"/>
    <p:sldId id="905" r:id="rId47"/>
    <p:sldId id="798" r:id="rId48"/>
    <p:sldId id="875" r:id="rId49"/>
    <p:sldId id="876" r:id="rId50"/>
    <p:sldId id="877" r:id="rId51"/>
    <p:sldId id="878" r:id="rId52"/>
    <p:sldId id="879" r:id="rId53"/>
    <p:sldId id="880" r:id="rId54"/>
    <p:sldId id="881" r:id="rId55"/>
    <p:sldId id="478" r:id="rId56"/>
    <p:sldId id="886" r:id="rId57"/>
    <p:sldId id="887" r:id="rId58"/>
    <p:sldId id="853" r:id="rId59"/>
    <p:sldId id="888" r:id="rId60"/>
    <p:sldId id="911" r:id="rId61"/>
    <p:sldId id="912" r:id="rId62"/>
    <p:sldId id="916" r:id="rId63"/>
    <p:sldId id="917" r:id="rId64"/>
    <p:sldId id="918" r:id="rId65"/>
    <p:sldId id="919" r:id="rId66"/>
    <p:sldId id="913" r:id="rId67"/>
    <p:sldId id="914" r:id="rId68"/>
    <p:sldId id="920" r:id="rId69"/>
    <p:sldId id="915" r:id="rId70"/>
  </p:sldIdLst>
  <p:sldSz cx="9144000" cy="6858000" type="screen4x3"/>
  <p:notesSz cx="6858000" cy="9144000"/>
  <p:custDataLst>
    <p:tags r:id="rId72"/>
  </p:custDataLst>
  <p:defaultTextStyle>
    <a:defPPr>
      <a:defRPr lang="zh-TW"/>
    </a:defPPr>
    <a:lvl1pPr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Calibri" panose="020F050202020403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Calibri" panose="020F050202020403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Calibri" panose="020F050202020403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Calibri" panose="020F050202020403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CCCC"/>
    <a:srgbClr val="0000FF"/>
    <a:srgbClr val="3AB4D5"/>
    <a:srgbClr val="006666"/>
    <a:srgbClr val="0099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44" autoAdjust="0"/>
  </p:normalViewPr>
  <p:slideViewPr>
    <p:cSldViewPr snapToGrid="0">
      <p:cViewPr varScale="1">
        <p:scale>
          <a:sx n="80" d="100"/>
          <a:sy n="80" d="100"/>
        </p:scale>
        <p:origin x="1464" y="58"/>
      </p:cViewPr>
      <p:guideLst>
        <p:guide orient="horz" pos="2160"/>
        <p:guide pos="2880"/>
      </p:guideLst>
    </p:cSldViewPr>
  </p:slideViewPr>
  <p:outlineViewPr>
    <p:cViewPr>
      <p:scale>
        <a:sx n="33" d="100"/>
        <a:sy n="33" d="100"/>
      </p:scale>
      <p:origin x="0" y="234"/>
    </p:cViewPr>
  </p:outlineViewPr>
  <p:notesTextViewPr>
    <p:cViewPr>
      <p:scale>
        <a:sx n="1" d="1"/>
        <a:sy n="1" d="1"/>
      </p:scale>
      <p:origin x="0" y="0"/>
    </p:cViewPr>
  </p:notesTextViewPr>
  <p:sorterViewPr>
    <p:cViewPr>
      <p:scale>
        <a:sx n="100" d="100"/>
        <a:sy n="100" d="100"/>
      </p:scale>
      <p:origin x="0" y="9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gs" Target="tags/tag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3AB7BB0-B46C-B4D2-ABB5-46F5B76C736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新細明體" pitchFamily="18" charset="-120"/>
              </a:defRPr>
            </a:lvl1pPr>
          </a:lstStyle>
          <a:p>
            <a:pPr>
              <a:defRPr/>
            </a:pPr>
            <a:endParaRPr lang="zh-TW" altLang="en-US"/>
          </a:p>
        </p:txBody>
      </p:sp>
      <p:sp>
        <p:nvSpPr>
          <p:cNvPr id="3" name="日期版面配置區 2">
            <a:extLst>
              <a:ext uri="{FF2B5EF4-FFF2-40B4-BE49-F238E27FC236}">
                <a16:creationId xmlns:a16="http://schemas.microsoft.com/office/drawing/2014/main" id="{7B15F52A-B1EA-4A91-8F44-8678A523230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新細明體" pitchFamily="18" charset="-120"/>
              </a:defRPr>
            </a:lvl1pPr>
          </a:lstStyle>
          <a:p>
            <a:pPr>
              <a:defRPr/>
            </a:pPr>
            <a:fld id="{DEDB200E-58D7-4C5E-B44D-A831C241EB2A}" type="datetimeFigureOut">
              <a:rPr lang="zh-TW" altLang="en-US"/>
              <a:pPr>
                <a:defRPr/>
              </a:pPr>
              <a:t>2025/02/23</a:t>
            </a:fld>
            <a:endParaRPr lang="zh-TW" altLang="en-US"/>
          </a:p>
        </p:txBody>
      </p:sp>
      <p:sp>
        <p:nvSpPr>
          <p:cNvPr id="4" name="投影片圖像版面配置區 3">
            <a:extLst>
              <a:ext uri="{FF2B5EF4-FFF2-40B4-BE49-F238E27FC236}">
                <a16:creationId xmlns:a16="http://schemas.microsoft.com/office/drawing/2014/main" id="{9BE39B84-3B6F-5BC2-06A7-0B1CCA9FF7C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a:extLst>
              <a:ext uri="{FF2B5EF4-FFF2-40B4-BE49-F238E27FC236}">
                <a16:creationId xmlns:a16="http://schemas.microsoft.com/office/drawing/2014/main" id="{3063A580-8406-2389-539F-D64561452AA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a:extLst>
              <a:ext uri="{FF2B5EF4-FFF2-40B4-BE49-F238E27FC236}">
                <a16:creationId xmlns:a16="http://schemas.microsoft.com/office/drawing/2014/main" id="{27A7A210-8EB9-BF35-3329-C42B5B7C423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新細明體" pitchFamily="18" charset="-120"/>
              </a:defRPr>
            </a:lvl1pPr>
          </a:lstStyle>
          <a:p>
            <a:pPr>
              <a:defRPr/>
            </a:pPr>
            <a:endParaRPr lang="zh-TW" altLang="en-US"/>
          </a:p>
        </p:txBody>
      </p:sp>
      <p:sp>
        <p:nvSpPr>
          <p:cNvPr id="7" name="投影片編號版面配置區 6">
            <a:extLst>
              <a:ext uri="{FF2B5EF4-FFF2-40B4-BE49-F238E27FC236}">
                <a16:creationId xmlns:a16="http://schemas.microsoft.com/office/drawing/2014/main" id="{26FD783D-D8F6-AA98-D434-EAD65E9FC63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D28AE35-2E10-4B88-81D3-03CF310EE610}"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B7A306CC-FAEF-559D-16C7-B22C13E11ABB}"/>
              </a:ext>
            </a:extLst>
          </p:cNvPr>
          <p:cNvSpPr/>
          <p:nvPr userDrawn="1"/>
        </p:nvSpPr>
        <p:spPr>
          <a:xfrm>
            <a:off x="9001125" y="4846638"/>
            <a:ext cx="142875" cy="201136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en-US" dirty="0"/>
          </a:p>
        </p:txBody>
      </p:sp>
      <p:sp>
        <p:nvSpPr>
          <p:cNvPr id="5" name="Rectangle 9">
            <a:extLst>
              <a:ext uri="{FF2B5EF4-FFF2-40B4-BE49-F238E27FC236}">
                <a16:creationId xmlns:a16="http://schemas.microsoft.com/office/drawing/2014/main" id="{B941B387-3C6A-2A82-E152-B06DE0232D73}"/>
              </a:ext>
            </a:extLst>
          </p:cNvPr>
          <p:cNvSpPr/>
          <p:nvPr userDrawn="1"/>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en-US" dirty="0"/>
          </a:p>
        </p:txBody>
      </p:sp>
      <p:pic>
        <p:nvPicPr>
          <p:cNvPr id="6" name="Picture 2">
            <a:extLst>
              <a:ext uri="{FF2B5EF4-FFF2-40B4-BE49-F238E27FC236}">
                <a16:creationId xmlns:a16="http://schemas.microsoft.com/office/drawing/2014/main" id="{EB3EEB98-3A25-6B81-0907-1C08A2143C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213" y="60325"/>
            <a:ext cx="23050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7" name="日期版面配置區 3">
            <a:extLst>
              <a:ext uri="{FF2B5EF4-FFF2-40B4-BE49-F238E27FC236}">
                <a16:creationId xmlns:a16="http://schemas.microsoft.com/office/drawing/2014/main" id="{397012BA-C21D-7828-8E58-4BB48EBCE52D}"/>
              </a:ext>
            </a:extLst>
          </p:cNvPr>
          <p:cNvSpPr>
            <a:spLocks noGrp="1"/>
          </p:cNvSpPr>
          <p:nvPr>
            <p:ph type="dt" sz="half" idx="10"/>
          </p:nvPr>
        </p:nvSpPr>
        <p:spPr/>
        <p:txBody>
          <a:bodyPr/>
          <a:lstStyle>
            <a:lvl1pPr>
              <a:defRPr/>
            </a:lvl1pPr>
          </a:lstStyle>
          <a:p>
            <a:pPr>
              <a:defRPr/>
            </a:pPr>
            <a:fld id="{CD715C5F-0A3E-40C3-8A29-8AFA7476BB63}" type="datetime1">
              <a:rPr lang="zh-TW" altLang="en-US"/>
              <a:pPr>
                <a:defRPr/>
              </a:pPr>
              <a:t>2025/02/23</a:t>
            </a:fld>
            <a:endParaRPr lang="zh-TW" altLang="en-US"/>
          </a:p>
        </p:txBody>
      </p:sp>
      <p:sp>
        <p:nvSpPr>
          <p:cNvPr id="8" name="頁尾版面配置區 4">
            <a:extLst>
              <a:ext uri="{FF2B5EF4-FFF2-40B4-BE49-F238E27FC236}">
                <a16:creationId xmlns:a16="http://schemas.microsoft.com/office/drawing/2014/main" id="{53CD4C38-D109-43D8-7B1F-CEEA864A00D2}"/>
              </a:ext>
            </a:extLst>
          </p:cNvPr>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a:extLst>
              <a:ext uri="{FF2B5EF4-FFF2-40B4-BE49-F238E27FC236}">
                <a16:creationId xmlns:a16="http://schemas.microsoft.com/office/drawing/2014/main" id="{7BE1217F-1201-1253-8CF7-A08971BEC537}"/>
              </a:ext>
            </a:extLst>
          </p:cNvPr>
          <p:cNvSpPr>
            <a:spLocks noGrp="1"/>
          </p:cNvSpPr>
          <p:nvPr>
            <p:ph type="sldNum" sz="quarter" idx="12"/>
          </p:nvPr>
        </p:nvSpPr>
        <p:spPr/>
        <p:txBody>
          <a:bodyPr/>
          <a:lstStyle>
            <a:lvl1pPr>
              <a:defRPr smtClean="0"/>
            </a:lvl1pPr>
          </a:lstStyle>
          <a:p>
            <a:pPr>
              <a:defRPr/>
            </a:pPr>
            <a:fld id="{CEE32AA4-0409-41D5-9707-CFDC164144FA}" type="slidenum">
              <a:rPr lang="zh-TW" altLang="en-US"/>
              <a:pPr>
                <a:defRPr/>
              </a:pPr>
              <a:t>‹#›</a:t>
            </a:fld>
            <a:endParaRPr lang="zh-TW" altLang="en-US"/>
          </a:p>
        </p:txBody>
      </p:sp>
    </p:spTree>
    <p:extLst>
      <p:ext uri="{BB962C8B-B14F-4D97-AF65-F5344CB8AC3E}">
        <p14:creationId xmlns:p14="http://schemas.microsoft.com/office/powerpoint/2010/main" val="1680914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7F5FEDE-ECD1-8166-1ADD-964364D8EC9E}"/>
              </a:ext>
            </a:extLst>
          </p:cNvPr>
          <p:cNvSpPr>
            <a:spLocks noGrp="1"/>
          </p:cNvSpPr>
          <p:nvPr>
            <p:ph type="dt" sz="half" idx="10"/>
          </p:nvPr>
        </p:nvSpPr>
        <p:spPr/>
        <p:txBody>
          <a:bodyPr/>
          <a:lstStyle>
            <a:lvl1pPr>
              <a:defRPr/>
            </a:lvl1pPr>
          </a:lstStyle>
          <a:p>
            <a:pPr>
              <a:defRPr/>
            </a:pPr>
            <a:fld id="{24F47B34-CB10-4668-A936-28F1F4B0E62A}" type="datetime1">
              <a:rPr lang="zh-TW" altLang="en-US"/>
              <a:pPr>
                <a:defRPr/>
              </a:pPr>
              <a:t>2025/02/23</a:t>
            </a:fld>
            <a:endParaRPr lang="zh-TW" altLang="en-US"/>
          </a:p>
        </p:txBody>
      </p:sp>
      <p:sp>
        <p:nvSpPr>
          <p:cNvPr id="5" name="頁尾版面配置區 4">
            <a:extLst>
              <a:ext uri="{FF2B5EF4-FFF2-40B4-BE49-F238E27FC236}">
                <a16:creationId xmlns:a16="http://schemas.microsoft.com/office/drawing/2014/main" id="{A7E5A4EE-70F7-AC8F-4943-4B0C360DE0D8}"/>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43053690-8DAE-84F8-AE22-E24E98B37DD0}"/>
              </a:ext>
            </a:extLst>
          </p:cNvPr>
          <p:cNvSpPr>
            <a:spLocks noGrp="1"/>
          </p:cNvSpPr>
          <p:nvPr>
            <p:ph type="sldNum" sz="quarter" idx="12"/>
          </p:nvPr>
        </p:nvSpPr>
        <p:spPr/>
        <p:txBody>
          <a:bodyPr/>
          <a:lstStyle>
            <a:lvl1pPr>
              <a:defRPr/>
            </a:lvl1pPr>
          </a:lstStyle>
          <a:p>
            <a:pPr>
              <a:defRPr/>
            </a:pPr>
            <a:fld id="{0C33B91C-17E2-4A5A-9F1E-E3620A808D18}" type="slidenum">
              <a:rPr lang="zh-TW" altLang="en-US"/>
              <a:pPr>
                <a:defRPr/>
              </a:pPr>
              <a:t>‹#›</a:t>
            </a:fld>
            <a:endParaRPr lang="zh-TW" altLang="en-US"/>
          </a:p>
        </p:txBody>
      </p:sp>
    </p:spTree>
    <p:extLst>
      <p:ext uri="{BB962C8B-B14F-4D97-AF65-F5344CB8AC3E}">
        <p14:creationId xmlns:p14="http://schemas.microsoft.com/office/powerpoint/2010/main" val="74257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0D04B56-EEC6-A8D1-DB0F-B1C7C9B3F6DA}"/>
              </a:ext>
            </a:extLst>
          </p:cNvPr>
          <p:cNvSpPr>
            <a:spLocks noGrp="1"/>
          </p:cNvSpPr>
          <p:nvPr>
            <p:ph type="dt" sz="half" idx="10"/>
          </p:nvPr>
        </p:nvSpPr>
        <p:spPr/>
        <p:txBody>
          <a:bodyPr/>
          <a:lstStyle>
            <a:lvl1pPr>
              <a:defRPr/>
            </a:lvl1pPr>
          </a:lstStyle>
          <a:p>
            <a:pPr>
              <a:defRPr/>
            </a:pPr>
            <a:fld id="{F36D85A0-F15F-4FD7-A632-9EAE6A13A19B}" type="datetime1">
              <a:rPr lang="zh-TW" altLang="en-US"/>
              <a:pPr>
                <a:defRPr/>
              </a:pPr>
              <a:t>2025/02/23</a:t>
            </a:fld>
            <a:endParaRPr lang="zh-TW" altLang="en-US"/>
          </a:p>
        </p:txBody>
      </p:sp>
      <p:sp>
        <p:nvSpPr>
          <p:cNvPr id="5" name="頁尾版面配置區 4">
            <a:extLst>
              <a:ext uri="{FF2B5EF4-FFF2-40B4-BE49-F238E27FC236}">
                <a16:creationId xmlns:a16="http://schemas.microsoft.com/office/drawing/2014/main" id="{0E2CA7BB-0E8D-A2E5-A708-93C8E4A29B7C}"/>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D00A5B97-DA89-35E5-C38D-F654A8357AF6}"/>
              </a:ext>
            </a:extLst>
          </p:cNvPr>
          <p:cNvSpPr>
            <a:spLocks noGrp="1"/>
          </p:cNvSpPr>
          <p:nvPr>
            <p:ph type="sldNum" sz="quarter" idx="12"/>
          </p:nvPr>
        </p:nvSpPr>
        <p:spPr/>
        <p:txBody>
          <a:bodyPr/>
          <a:lstStyle>
            <a:lvl1pPr>
              <a:defRPr/>
            </a:lvl1pPr>
          </a:lstStyle>
          <a:p>
            <a:pPr>
              <a:defRPr/>
            </a:pPr>
            <a:fld id="{CE6635B6-9F61-413E-AC14-65F2406C480C}" type="slidenum">
              <a:rPr lang="zh-TW" altLang="en-US"/>
              <a:pPr>
                <a:defRPr/>
              </a:pPr>
              <a:t>‹#›</a:t>
            </a:fld>
            <a:endParaRPr lang="zh-TW" altLang="en-US"/>
          </a:p>
        </p:txBody>
      </p:sp>
    </p:spTree>
    <p:extLst>
      <p:ext uri="{BB962C8B-B14F-4D97-AF65-F5344CB8AC3E}">
        <p14:creationId xmlns:p14="http://schemas.microsoft.com/office/powerpoint/2010/main" val="2277793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FF3E711C-6E3C-7758-4FD2-B7B2A98036D6}"/>
              </a:ext>
            </a:extLst>
          </p:cNvPr>
          <p:cNvSpPr/>
          <p:nvPr userDrawn="1"/>
        </p:nvSpPr>
        <p:spPr>
          <a:xfrm>
            <a:off x="9001125" y="4846638"/>
            <a:ext cx="142875" cy="201136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en-US" dirty="0">
              <a:solidFill>
                <a:prstClr val="white"/>
              </a:solidFill>
            </a:endParaRPr>
          </a:p>
        </p:txBody>
      </p:sp>
      <p:sp>
        <p:nvSpPr>
          <p:cNvPr id="5" name="Rectangle 9">
            <a:extLst>
              <a:ext uri="{FF2B5EF4-FFF2-40B4-BE49-F238E27FC236}">
                <a16:creationId xmlns:a16="http://schemas.microsoft.com/office/drawing/2014/main" id="{1BA71BC1-9BF0-6B71-671D-A4EDF03FE355}"/>
              </a:ext>
            </a:extLst>
          </p:cNvPr>
          <p:cNvSpPr/>
          <p:nvPr userDrawn="1"/>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en-US" dirty="0">
              <a:solidFill>
                <a:prstClr val="white"/>
              </a:solidFill>
            </a:endParaRPr>
          </a:p>
        </p:txBody>
      </p:sp>
      <p:pic>
        <p:nvPicPr>
          <p:cNvPr id="6" name="Picture 2">
            <a:extLst>
              <a:ext uri="{FF2B5EF4-FFF2-40B4-BE49-F238E27FC236}">
                <a16:creationId xmlns:a16="http://schemas.microsoft.com/office/drawing/2014/main" id="{6ADF93A2-6782-60AF-8F58-CB37C36FF6E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213" y="60325"/>
            <a:ext cx="23050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7" name="日期版面配置區 3">
            <a:extLst>
              <a:ext uri="{FF2B5EF4-FFF2-40B4-BE49-F238E27FC236}">
                <a16:creationId xmlns:a16="http://schemas.microsoft.com/office/drawing/2014/main" id="{BAFE8F98-0D2E-A987-91B3-F4E1C106D5D6}"/>
              </a:ext>
            </a:extLst>
          </p:cNvPr>
          <p:cNvSpPr>
            <a:spLocks noGrp="1"/>
          </p:cNvSpPr>
          <p:nvPr>
            <p:ph type="dt" sz="half" idx="10"/>
          </p:nvPr>
        </p:nvSpPr>
        <p:spPr/>
        <p:txBody>
          <a:bodyPr/>
          <a:lstStyle>
            <a:lvl1pPr>
              <a:defRPr/>
            </a:lvl1pPr>
          </a:lstStyle>
          <a:p>
            <a:pPr>
              <a:defRPr/>
            </a:pPr>
            <a:fld id="{201F2575-E59B-4A7A-9AA6-C87B502FB4A3}" type="datetimeFigureOut">
              <a:rPr lang="zh-TW" altLang="en-US"/>
              <a:pPr>
                <a:defRPr/>
              </a:pPr>
              <a:t>2025/02/23</a:t>
            </a:fld>
            <a:endParaRPr lang="zh-TW" altLang="en-US"/>
          </a:p>
        </p:txBody>
      </p:sp>
      <p:sp>
        <p:nvSpPr>
          <p:cNvPr id="8" name="頁尾版面配置區 4">
            <a:extLst>
              <a:ext uri="{FF2B5EF4-FFF2-40B4-BE49-F238E27FC236}">
                <a16:creationId xmlns:a16="http://schemas.microsoft.com/office/drawing/2014/main" id="{3F298A91-A285-3AFD-528C-25858ECE1277}"/>
              </a:ext>
            </a:extLst>
          </p:cNvPr>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a:extLst>
              <a:ext uri="{FF2B5EF4-FFF2-40B4-BE49-F238E27FC236}">
                <a16:creationId xmlns:a16="http://schemas.microsoft.com/office/drawing/2014/main" id="{FD821F9A-1B98-3EB8-CDE2-E2F2F1FF1D36}"/>
              </a:ext>
            </a:extLst>
          </p:cNvPr>
          <p:cNvSpPr>
            <a:spLocks noGrp="1"/>
          </p:cNvSpPr>
          <p:nvPr>
            <p:ph type="sldNum" sz="quarter" idx="12"/>
          </p:nvPr>
        </p:nvSpPr>
        <p:spPr/>
        <p:txBody>
          <a:bodyPr/>
          <a:lstStyle>
            <a:lvl1pPr>
              <a:defRPr smtClean="0"/>
            </a:lvl1pPr>
          </a:lstStyle>
          <a:p>
            <a:pPr>
              <a:defRPr/>
            </a:pPr>
            <a:fld id="{25417CC3-8663-4183-AB46-1710831C08AC}" type="slidenum">
              <a:rPr lang="zh-TW" altLang="en-US"/>
              <a:pPr>
                <a:defRPr/>
              </a:pPr>
              <a:t>‹#›</a:t>
            </a:fld>
            <a:endParaRPr lang="zh-TW" altLang="en-US"/>
          </a:p>
        </p:txBody>
      </p:sp>
    </p:spTree>
    <p:extLst>
      <p:ext uri="{BB962C8B-B14F-4D97-AF65-F5344CB8AC3E}">
        <p14:creationId xmlns:p14="http://schemas.microsoft.com/office/powerpoint/2010/main" val="1611854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1BE6420-9A56-6B77-7912-0B034688EFA8}"/>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2025/02/23</a:t>
            </a:fld>
            <a:endParaRPr lang="zh-TW" altLang="en-US"/>
          </a:p>
        </p:txBody>
      </p:sp>
      <p:sp>
        <p:nvSpPr>
          <p:cNvPr id="5" name="頁尾版面配置區 4">
            <a:extLst>
              <a:ext uri="{FF2B5EF4-FFF2-40B4-BE49-F238E27FC236}">
                <a16:creationId xmlns:a16="http://schemas.microsoft.com/office/drawing/2014/main" id="{87E0831C-D59F-B0E1-A755-CAA1E6FB30F5}"/>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5A5033C8-D5E4-F67F-5124-474067E1D7C6}"/>
              </a:ext>
            </a:extLst>
          </p:cNvPr>
          <p:cNvSpPr>
            <a:spLocks noGrp="1"/>
          </p:cNvSpPr>
          <p:nvPr>
            <p:ph type="sldNum" sz="quarter" idx="12"/>
          </p:nvPr>
        </p:nvSpPr>
        <p:spPr/>
        <p:txBody>
          <a:bodyPr/>
          <a:lstStyle>
            <a:lvl1pPr>
              <a:defRPr/>
            </a:lvl1pPr>
          </a:lstStyle>
          <a:p>
            <a:pPr>
              <a:defRPr/>
            </a:pPr>
            <a:fld id="{F3F346BE-1A35-4750-88A3-D23BA0139295}" type="slidenum">
              <a:rPr lang="zh-TW" altLang="en-US"/>
              <a:pPr>
                <a:defRPr/>
              </a:pPr>
              <a:t>‹#›</a:t>
            </a:fld>
            <a:endParaRPr lang="zh-TW" altLang="en-US"/>
          </a:p>
        </p:txBody>
      </p:sp>
    </p:spTree>
    <p:extLst>
      <p:ext uri="{BB962C8B-B14F-4D97-AF65-F5344CB8AC3E}">
        <p14:creationId xmlns:p14="http://schemas.microsoft.com/office/powerpoint/2010/main" val="216574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B479DD3-5898-0318-487E-BDBB194B0BD2}"/>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2025/02/23</a:t>
            </a:fld>
            <a:endParaRPr lang="zh-TW" altLang="en-US"/>
          </a:p>
        </p:txBody>
      </p:sp>
      <p:sp>
        <p:nvSpPr>
          <p:cNvPr id="5" name="頁尾版面配置區 4">
            <a:extLst>
              <a:ext uri="{FF2B5EF4-FFF2-40B4-BE49-F238E27FC236}">
                <a16:creationId xmlns:a16="http://schemas.microsoft.com/office/drawing/2014/main" id="{00026134-40D3-A76D-D480-8EC1B95CCAA3}"/>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6AD088A4-2100-8840-BA03-1FBBC02C57F8}"/>
              </a:ext>
            </a:extLst>
          </p:cNvPr>
          <p:cNvSpPr>
            <a:spLocks noGrp="1"/>
          </p:cNvSpPr>
          <p:nvPr>
            <p:ph type="sldNum" sz="quarter" idx="12"/>
          </p:nvPr>
        </p:nvSpPr>
        <p:spPr/>
        <p:txBody>
          <a:bodyPr/>
          <a:lstStyle>
            <a:lvl1pPr>
              <a:defRPr/>
            </a:lvl1pPr>
          </a:lstStyle>
          <a:p>
            <a:pPr>
              <a:defRPr/>
            </a:pPr>
            <a:fld id="{1EC9618B-1792-4293-B862-6040E889B18A}" type="slidenum">
              <a:rPr lang="zh-TW" altLang="en-US"/>
              <a:pPr>
                <a:defRPr/>
              </a:pPr>
              <a:t>‹#›</a:t>
            </a:fld>
            <a:endParaRPr lang="zh-TW" altLang="en-US"/>
          </a:p>
        </p:txBody>
      </p:sp>
    </p:spTree>
    <p:extLst>
      <p:ext uri="{BB962C8B-B14F-4D97-AF65-F5344CB8AC3E}">
        <p14:creationId xmlns:p14="http://schemas.microsoft.com/office/powerpoint/2010/main" val="793356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a:extLst>
              <a:ext uri="{FF2B5EF4-FFF2-40B4-BE49-F238E27FC236}">
                <a16:creationId xmlns:a16="http://schemas.microsoft.com/office/drawing/2014/main" id="{36461602-6446-41BB-0552-FED7428D0DF1}"/>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2025/02/23</a:t>
            </a:fld>
            <a:endParaRPr lang="zh-TW" altLang="en-US"/>
          </a:p>
        </p:txBody>
      </p:sp>
      <p:sp>
        <p:nvSpPr>
          <p:cNvPr id="6" name="頁尾版面配置區 4">
            <a:extLst>
              <a:ext uri="{FF2B5EF4-FFF2-40B4-BE49-F238E27FC236}">
                <a16:creationId xmlns:a16="http://schemas.microsoft.com/office/drawing/2014/main" id="{FC91CF95-516C-9403-0720-AC2A030199CC}"/>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332C348D-327D-1AD6-C94D-D9741AEF5D06}"/>
              </a:ext>
            </a:extLst>
          </p:cNvPr>
          <p:cNvSpPr>
            <a:spLocks noGrp="1"/>
          </p:cNvSpPr>
          <p:nvPr>
            <p:ph type="sldNum" sz="quarter" idx="12"/>
          </p:nvPr>
        </p:nvSpPr>
        <p:spPr/>
        <p:txBody>
          <a:bodyPr/>
          <a:lstStyle>
            <a:lvl1pPr>
              <a:defRPr/>
            </a:lvl1pPr>
          </a:lstStyle>
          <a:p>
            <a:pPr>
              <a:defRPr/>
            </a:pPr>
            <a:fld id="{525D58A6-B934-4198-A8CF-76C59898BCAE}" type="slidenum">
              <a:rPr lang="zh-TW" altLang="en-US"/>
              <a:pPr>
                <a:defRPr/>
              </a:pPr>
              <a:t>‹#›</a:t>
            </a:fld>
            <a:endParaRPr lang="zh-TW" altLang="en-US"/>
          </a:p>
        </p:txBody>
      </p:sp>
    </p:spTree>
    <p:extLst>
      <p:ext uri="{BB962C8B-B14F-4D97-AF65-F5344CB8AC3E}">
        <p14:creationId xmlns:p14="http://schemas.microsoft.com/office/powerpoint/2010/main" val="1439917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3">
            <a:extLst>
              <a:ext uri="{FF2B5EF4-FFF2-40B4-BE49-F238E27FC236}">
                <a16:creationId xmlns:a16="http://schemas.microsoft.com/office/drawing/2014/main" id="{7E563965-BABE-BB2F-649F-453AC377CCC6}"/>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2025/02/23</a:t>
            </a:fld>
            <a:endParaRPr lang="zh-TW" altLang="en-US"/>
          </a:p>
        </p:txBody>
      </p:sp>
      <p:sp>
        <p:nvSpPr>
          <p:cNvPr id="8" name="頁尾版面配置區 4">
            <a:extLst>
              <a:ext uri="{FF2B5EF4-FFF2-40B4-BE49-F238E27FC236}">
                <a16:creationId xmlns:a16="http://schemas.microsoft.com/office/drawing/2014/main" id="{6CEED1D1-33E4-60AA-C474-EB716291BCE1}"/>
              </a:ext>
            </a:extLst>
          </p:cNvPr>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a:extLst>
              <a:ext uri="{FF2B5EF4-FFF2-40B4-BE49-F238E27FC236}">
                <a16:creationId xmlns:a16="http://schemas.microsoft.com/office/drawing/2014/main" id="{79F05EA1-0DD3-60E7-74D8-3034DC1614E3}"/>
              </a:ext>
            </a:extLst>
          </p:cNvPr>
          <p:cNvSpPr>
            <a:spLocks noGrp="1"/>
          </p:cNvSpPr>
          <p:nvPr>
            <p:ph type="sldNum" sz="quarter" idx="12"/>
          </p:nvPr>
        </p:nvSpPr>
        <p:spPr/>
        <p:txBody>
          <a:bodyPr/>
          <a:lstStyle>
            <a:lvl1pPr>
              <a:defRPr/>
            </a:lvl1pPr>
          </a:lstStyle>
          <a:p>
            <a:pPr>
              <a:defRPr/>
            </a:pPr>
            <a:fld id="{D66C1629-B414-4571-B1A0-A556A0D23C64}" type="slidenum">
              <a:rPr lang="zh-TW" altLang="en-US"/>
              <a:pPr>
                <a:defRPr/>
              </a:pPr>
              <a:t>‹#›</a:t>
            </a:fld>
            <a:endParaRPr lang="zh-TW" altLang="en-US"/>
          </a:p>
        </p:txBody>
      </p:sp>
    </p:spTree>
    <p:extLst>
      <p:ext uri="{BB962C8B-B14F-4D97-AF65-F5344CB8AC3E}">
        <p14:creationId xmlns:p14="http://schemas.microsoft.com/office/powerpoint/2010/main" val="3874091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a:extLst>
              <a:ext uri="{FF2B5EF4-FFF2-40B4-BE49-F238E27FC236}">
                <a16:creationId xmlns:a16="http://schemas.microsoft.com/office/drawing/2014/main" id="{313B8489-D052-25E1-4184-D0C7264A71BD}"/>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2025/02/23</a:t>
            </a:fld>
            <a:endParaRPr lang="zh-TW" altLang="en-US"/>
          </a:p>
        </p:txBody>
      </p:sp>
      <p:sp>
        <p:nvSpPr>
          <p:cNvPr id="4" name="頁尾版面配置區 4">
            <a:extLst>
              <a:ext uri="{FF2B5EF4-FFF2-40B4-BE49-F238E27FC236}">
                <a16:creationId xmlns:a16="http://schemas.microsoft.com/office/drawing/2014/main" id="{7AD2FE36-B79F-9D3B-BD03-8A63DD137D73}"/>
              </a:ext>
            </a:extLst>
          </p:cNvPr>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a:extLst>
              <a:ext uri="{FF2B5EF4-FFF2-40B4-BE49-F238E27FC236}">
                <a16:creationId xmlns:a16="http://schemas.microsoft.com/office/drawing/2014/main" id="{0837EE1C-0ED1-520E-9878-97394F195F0D}"/>
              </a:ext>
            </a:extLst>
          </p:cNvPr>
          <p:cNvSpPr>
            <a:spLocks noGrp="1"/>
          </p:cNvSpPr>
          <p:nvPr>
            <p:ph type="sldNum" sz="quarter" idx="12"/>
          </p:nvPr>
        </p:nvSpPr>
        <p:spPr/>
        <p:txBody>
          <a:bodyPr/>
          <a:lstStyle>
            <a:lvl1pPr>
              <a:defRPr/>
            </a:lvl1pPr>
          </a:lstStyle>
          <a:p>
            <a:pPr>
              <a:defRPr/>
            </a:pPr>
            <a:fld id="{BD0DF6F8-4101-49AE-B248-C6E49C89D4D9}" type="slidenum">
              <a:rPr lang="zh-TW" altLang="en-US"/>
              <a:pPr>
                <a:defRPr/>
              </a:pPr>
              <a:t>‹#›</a:t>
            </a:fld>
            <a:endParaRPr lang="zh-TW" altLang="en-US"/>
          </a:p>
        </p:txBody>
      </p:sp>
    </p:spTree>
    <p:extLst>
      <p:ext uri="{BB962C8B-B14F-4D97-AF65-F5344CB8AC3E}">
        <p14:creationId xmlns:p14="http://schemas.microsoft.com/office/powerpoint/2010/main" val="3747081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a:extLst>
              <a:ext uri="{FF2B5EF4-FFF2-40B4-BE49-F238E27FC236}">
                <a16:creationId xmlns:a16="http://schemas.microsoft.com/office/drawing/2014/main" id="{B81A2FE2-547D-DAC4-8A98-56A879C8D823}"/>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2025/02/23</a:t>
            </a:fld>
            <a:endParaRPr lang="zh-TW" altLang="en-US"/>
          </a:p>
        </p:txBody>
      </p:sp>
      <p:sp>
        <p:nvSpPr>
          <p:cNvPr id="3" name="頁尾版面配置區 4">
            <a:extLst>
              <a:ext uri="{FF2B5EF4-FFF2-40B4-BE49-F238E27FC236}">
                <a16:creationId xmlns:a16="http://schemas.microsoft.com/office/drawing/2014/main" id="{4866D360-E274-0751-204D-6B78F3A775BB}"/>
              </a:ext>
            </a:extLst>
          </p:cNvPr>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a:extLst>
              <a:ext uri="{FF2B5EF4-FFF2-40B4-BE49-F238E27FC236}">
                <a16:creationId xmlns:a16="http://schemas.microsoft.com/office/drawing/2014/main" id="{2E8884D6-E18E-FF48-54B4-CD006B70A8B0}"/>
              </a:ext>
            </a:extLst>
          </p:cNvPr>
          <p:cNvSpPr>
            <a:spLocks noGrp="1"/>
          </p:cNvSpPr>
          <p:nvPr>
            <p:ph type="sldNum" sz="quarter" idx="12"/>
          </p:nvPr>
        </p:nvSpPr>
        <p:spPr/>
        <p:txBody>
          <a:bodyPr/>
          <a:lstStyle>
            <a:lvl1pPr>
              <a:defRPr/>
            </a:lvl1pPr>
          </a:lstStyle>
          <a:p>
            <a:pPr>
              <a:defRPr/>
            </a:pPr>
            <a:fld id="{FCCFCD36-6D37-4976-A3B6-B9A115809A07}" type="slidenum">
              <a:rPr lang="zh-TW" altLang="en-US"/>
              <a:pPr>
                <a:defRPr/>
              </a:pPr>
              <a:t>‹#›</a:t>
            </a:fld>
            <a:endParaRPr lang="zh-TW" altLang="en-US"/>
          </a:p>
        </p:txBody>
      </p:sp>
    </p:spTree>
    <p:extLst>
      <p:ext uri="{BB962C8B-B14F-4D97-AF65-F5344CB8AC3E}">
        <p14:creationId xmlns:p14="http://schemas.microsoft.com/office/powerpoint/2010/main" val="601588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8897FBCA-15A3-FE4E-6A23-C156A29394BD}"/>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2025/02/23</a:t>
            </a:fld>
            <a:endParaRPr lang="zh-TW" altLang="en-US"/>
          </a:p>
        </p:txBody>
      </p:sp>
      <p:sp>
        <p:nvSpPr>
          <p:cNvPr id="6" name="頁尾版面配置區 4">
            <a:extLst>
              <a:ext uri="{FF2B5EF4-FFF2-40B4-BE49-F238E27FC236}">
                <a16:creationId xmlns:a16="http://schemas.microsoft.com/office/drawing/2014/main" id="{143FC5A3-1A81-C2FC-49E7-FE7423119A83}"/>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9D583399-9DA7-393B-AF9C-A63EE48AF5B0}"/>
              </a:ext>
            </a:extLst>
          </p:cNvPr>
          <p:cNvSpPr>
            <a:spLocks noGrp="1"/>
          </p:cNvSpPr>
          <p:nvPr>
            <p:ph type="sldNum" sz="quarter" idx="12"/>
          </p:nvPr>
        </p:nvSpPr>
        <p:spPr/>
        <p:txBody>
          <a:bodyPr/>
          <a:lstStyle>
            <a:lvl1pPr>
              <a:defRPr/>
            </a:lvl1pPr>
          </a:lstStyle>
          <a:p>
            <a:pPr>
              <a:defRPr/>
            </a:pPr>
            <a:fld id="{C6B4FD53-418F-4FAC-A92B-6B111F272FB1}" type="slidenum">
              <a:rPr lang="zh-TW" altLang="en-US"/>
              <a:pPr>
                <a:defRPr/>
              </a:pPr>
              <a:t>‹#›</a:t>
            </a:fld>
            <a:endParaRPr lang="zh-TW" altLang="en-US"/>
          </a:p>
        </p:txBody>
      </p:sp>
    </p:spTree>
    <p:extLst>
      <p:ext uri="{BB962C8B-B14F-4D97-AF65-F5344CB8AC3E}">
        <p14:creationId xmlns:p14="http://schemas.microsoft.com/office/powerpoint/2010/main" val="388257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639DF1B-B2C5-1003-42F4-ABF0A2DDA580}"/>
              </a:ext>
            </a:extLst>
          </p:cNvPr>
          <p:cNvSpPr>
            <a:spLocks noGrp="1"/>
          </p:cNvSpPr>
          <p:nvPr>
            <p:ph type="dt" sz="half" idx="10"/>
          </p:nvPr>
        </p:nvSpPr>
        <p:spPr/>
        <p:txBody>
          <a:bodyPr/>
          <a:lstStyle>
            <a:lvl1pPr>
              <a:defRPr/>
            </a:lvl1pPr>
          </a:lstStyle>
          <a:p>
            <a:pPr>
              <a:defRPr/>
            </a:pPr>
            <a:fld id="{1D45D1E9-5135-44DD-B607-F8CD046376F3}" type="datetime1">
              <a:rPr lang="zh-TW" altLang="en-US"/>
              <a:pPr>
                <a:defRPr/>
              </a:pPr>
              <a:t>2025/02/23</a:t>
            </a:fld>
            <a:endParaRPr lang="zh-TW" altLang="en-US"/>
          </a:p>
        </p:txBody>
      </p:sp>
      <p:sp>
        <p:nvSpPr>
          <p:cNvPr id="5" name="頁尾版面配置區 4">
            <a:extLst>
              <a:ext uri="{FF2B5EF4-FFF2-40B4-BE49-F238E27FC236}">
                <a16:creationId xmlns:a16="http://schemas.microsoft.com/office/drawing/2014/main" id="{A27C341C-3499-B84D-A2FC-77E2C68AA352}"/>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28755F29-630D-2CBF-6A52-BAAAD3BF1247}"/>
              </a:ext>
            </a:extLst>
          </p:cNvPr>
          <p:cNvSpPr>
            <a:spLocks noGrp="1"/>
          </p:cNvSpPr>
          <p:nvPr>
            <p:ph type="sldNum" sz="quarter" idx="12"/>
          </p:nvPr>
        </p:nvSpPr>
        <p:spPr/>
        <p:txBody>
          <a:bodyPr/>
          <a:lstStyle>
            <a:lvl1pPr>
              <a:defRPr/>
            </a:lvl1pPr>
          </a:lstStyle>
          <a:p>
            <a:pPr>
              <a:defRPr/>
            </a:pPr>
            <a:fld id="{F7E26972-9404-4965-8170-562A34057FD9}" type="slidenum">
              <a:rPr lang="zh-TW" altLang="en-US"/>
              <a:pPr>
                <a:defRPr/>
              </a:pPr>
              <a:t>‹#›</a:t>
            </a:fld>
            <a:endParaRPr lang="zh-TW" altLang="en-US"/>
          </a:p>
        </p:txBody>
      </p:sp>
    </p:spTree>
    <p:extLst>
      <p:ext uri="{BB962C8B-B14F-4D97-AF65-F5344CB8AC3E}">
        <p14:creationId xmlns:p14="http://schemas.microsoft.com/office/powerpoint/2010/main" val="2310792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54631FF0-FD29-8BD2-5C59-9DBA29355375}"/>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2025/02/23</a:t>
            </a:fld>
            <a:endParaRPr lang="zh-TW" altLang="en-US"/>
          </a:p>
        </p:txBody>
      </p:sp>
      <p:sp>
        <p:nvSpPr>
          <p:cNvPr id="6" name="頁尾版面配置區 4">
            <a:extLst>
              <a:ext uri="{FF2B5EF4-FFF2-40B4-BE49-F238E27FC236}">
                <a16:creationId xmlns:a16="http://schemas.microsoft.com/office/drawing/2014/main" id="{EFF3446C-2615-EBD7-CA22-8BCF8FE3AC31}"/>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B3E15E0F-017D-1E21-09B4-402D13E702FD}"/>
              </a:ext>
            </a:extLst>
          </p:cNvPr>
          <p:cNvSpPr>
            <a:spLocks noGrp="1"/>
          </p:cNvSpPr>
          <p:nvPr>
            <p:ph type="sldNum" sz="quarter" idx="12"/>
          </p:nvPr>
        </p:nvSpPr>
        <p:spPr/>
        <p:txBody>
          <a:bodyPr/>
          <a:lstStyle>
            <a:lvl1pPr>
              <a:defRPr/>
            </a:lvl1pPr>
          </a:lstStyle>
          <a:p>
            <a:pPr>
              <a:defRPr/>
            </a:pPr>
            <a:fld id="{5832B2C2-7D84-46EF-A19F-63E896374C9C}" type="slidenum">
              <a:rPr lang="zh-TW" altLang="en-US"/>
              <a:pPr>
                <a:defRPr/>
              </a:pPr>
              <a:t>‹#›</a:t>
            </a:fld>
            <a:endParaRPr lang="zh-TW" altLang="en-US"/>
          </a:p>
        </p:txBody>
      </p:sp>
    </p:spTree>
    <p:extLst>
      <p:ext uri="{BB962C8B-B14F-4D97-AF65-F5344CB8AC3E}">
        <p14:creationId xmlns:p14="http://schemas.microsoft.com/office/powerpoint/2010/main" val="15546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2A96F7E-1677-FBF6-7F85-58D0E9AF42F8}"/>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2025/02/23</a:t>
            </a:fld>
            <a:endParaRPr lang="zh-TW" altLang="en-US"/>
          </a:p>
        </p:txBody>
      </p:sp>
      <p:sp>
        <p:nvSpPr>
          <p:cNvPr id="5" name="頁尾版面配置區 4">
            <a:extLst>
              <a:ext uri="{FF2B5EF4-FFF2-40B4-BE49-F238E27FC236}">
                <a16:creationId xmlns:a16="http://schemas.microsoft.com/office/drawing/2014/main" id="{019199B3-C4BA-CD50-14C4-539026ED7AFB}"/>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3AE5643C-31B3-23B9-D4DE-F2DDBE3F0951}"/>
              </a:ext>
            </a:extLst>
          </p:cNvPr>
          <p:cNvSpPr>
            <a:spLocks noGrp="1"/>
          </p:cNvSpPr>
          <p:nvPr>
            <p:ph type="sldNum" sz="quarter" idx="12"/>
          </p:nvPr>
        </p:nvSpPr>
        <p:spPr/>
        <p:txBody>
          <a:bodyPr/>
          <a:lstStyle>
            <a:lvl1pPr>
              <a:defRPr/>
            </a:lvl1pPr>
          </a:lstStyle>
          <a:p>
            <a:pPr>
              <a:defRPr/>
            </a:pPr>
            <a:fld id="{167340AA-32DC-4663-B722-1FD3B37D334F}" type="slidenum">
              <a:rPr lang="zh-TW" altLang="en-US"/>
              <a:pPr>
                <a:defRPr/>
              </a:pPr>
              <a:t>‹#›</a:t>
            </a:fld>
            <a:endParaRPr lang="zh-TW" altLang="en-US"/>
          </a:p>
        </p:txBody>
      </p:sp>
    </p:spTree>
    <p:extLst>
      <p:ext uri="{BB962C8B-B14F-4D97-AF65-F5344CB8AC3E}">
        <p14:creationId xmlns:p14="http://schemas.microsoft.com/office/powerpoint/2010/main" val="1824435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9EDEC1-E465-C601-12E3-B721757F20D1}"/>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2025/02/23</a:t>
            </a:fld>
            <a:endParaRPr lang="zh-TW" altLang="en-US"/>
          </a:p>
        </p:txBody>
      </p:sp>
      <p:sp>
        <p:nvSpPr>
          <p:cNvPr id="5" name="頁尾版面配置區 4">
            <a:extLst>
              <a:ext uri="{FF2B5EF4-FFF2-40B4-BE49-F238E27FC236}">
                <a16:creationId xmlns:a16="http://schemas.microsoft.com/office/drawing/2014/main" id="{A46BCEBE-403F-95E7-E8CB-E6B9C6120D24}"/>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6DF66E84-D4CF-6619-3AF6-6415595613EB}"/>
              </a:ext>
            </a:extLst>
          </p:cNvPr>
          <p:cNvSpPr>
            <a:spLocks noGrp="1"/>
          </p:cNvSpPr>
          <p:nvPr>
            <p:ph type="sldNum" sz="quarter" idx="12"/>
          </p:nvPr>
        </p:nvSpPr>
        <p:spPr/>
        <p:txBody>
          <a:bodyPr/>
          <a:lstStyle>
            <a:lvl1pPr>
              <a:defRPr/>
            </a:lvl1pPr>
          </a:lstStyle>
          <a:p>
            <a:pPr>
              <a:defRPr/>
            </a:pPr>
            <a:fld id="{84E9A003-27F9-495F-BA63-14BD34949809}" type="slidenum">
              <a:rPr lang="zh-TW" altLang="en-US"/>
              <a:pPr>
                <a:defRPr/>
              </a:pPr>
              <a:t>‹#›</a:t>
            </a:fld>
            <a:endParaRPr lang="zh-TW" altLang="en-US"/>
          </a:p>
        </p:txBody>
      </p:sp>
    </p:spTree>
    <p:extLst>
      <p:ext uri="{BB962C8B-B14F-4D97-AF65-F5344CB8AC3E}">
        <p14:creationId xmlns:p14="http://schemas.microsoft.com/office/powerpoint/2010/main" val="108534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2A18E8B-D443-04CB-74F1-1BCDF1C731BC}"/>
              </a:ext>
            </a:extLst>
          </p:cNvPr>
          <p:cNvSpPr>
            <a:spLocks noGrp="1"/>
          </p:cNvSpPr>
          <p:nvPr>
            <p:ph type="dt" sz="half" idx="10"/>
          </p:nvPr>
        </p:nvSpPr>
        <p:spPr/>
        <p:txBody>
          <a:bodyPr/>
          <a:lstStyle>
            <a:lvl1pPr>
              <a:defRPr/>
            </a:lvl1pPr>
          </a:lstStyle>
          <a:p>
            <a:pPr>
              <a:defRPr/>
            </a:pPr>
            <a:fld id="{5B800FA7-B6AB-46DC-AA04-B4A73BCC0FC2}" type="datetime1">
              <a:rPr lang="zh-TW" altLang="en-US"/>
              <a:pPr>
                <a:defRPr/>
              </a:pPr>
              <a:t>2025/02/23</a:t>
            </a:fld>
            <a:endParaRPr lang="zh-TW" altLang="en-US"/>
          </a:p>
        </p:txBody>
      </p:sp>
      <p:sp>
        <p:nvSpPr>
          <p:cNvPr id="5" name="頁尾版面配置區 4">
            <a:extLst>
              <a:ext uri="{FF2B5EF4-FFF2-40B4-BE49-F238E27FC236}">
                <a16:creationId xmlns:a16="http://schemas.microsoft.com/office/drawing/2014/main" id="{9AC33A69-BF4A-5D41-92AA-812AD8D4AE5C}"/>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5BC018B1-B3D6-00F7-0D99-0914D0960BFC}"/>
              </a:ext>
            </a:extLst>
          </p:cNvPr>
          <p:cNvSpPr>
            <a:spLocks noGrp="1"/>
          </p:cNvSpPr>
          <p:nvPr>
            <p:ph type="sldNum" sz="quarter" idx="12"/>
          </p:nvPr>
        </p:nvSpPr>
        <p:spPr/>
        <p:txBody>
          <a:bodyPr/>
          <a:lstStyle>
            <a:lvl1pPr>
              <a:defRPr/>
            </a:lvl1pPr>
          </a:lstStyle>
          <a:p>
            <a:pPr>
              <a:defRPr/>
            </a:pPr>
            <a:fld id="{3A8D54B7-362B-48C6-8FA7-6E14C54565FC}" type="slidenum">
              <a:rPr lang="zh-TW" altLang="en-US"/>
              <a:pPr>
                <a:defRPr/>
              </a:pPr>
              <a:t>‹#›</a:t>
            </a:fld>
            <a:endParaRPr lang="zh-TW" altLang="en-US"/>
          </a:p>
        </p:txBody>
      </p:sp>
    </p:spTree>
    <p:extLst>
      <p:ext uri="{BB962C8B-B14F-4D97-AF65-F5344CB8AC3E}">
        <p14:creationId xmlns:p14="http://schemas.microsoft.com/office/powerpoint/2010/main" val="1450853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a:extLst>
              <a:ext uri="{FF2B5EF4-FFF2-40B4-BE49-F238E27FC236}">
                <a16:creationId xmlns:a16="http://schemas.microsoft.com/office/drawing/2014/main" id="{E3928D13-349E-DEE3-0300-7E7FC6013D86}"/>
              </a:ext>
            </a:extLst>
          </p:cNvPr>
          <p:cNvSpPr>
            <a:spLocks noGrp="1"/>
          </p:cNvSpPr>
          <p:nvPr>
            <p:ph type="dt" sz="half" idx="10"/>
          </p:nvPr>
        </p:nvSpPr>
        <p:spPr/>
        <p:txBody>
          <a:bodyPr/>
          <a:lstStyle>
            <a:lvl1pPr>
              <a:defRPr/>
            </a:lvl1pPr>
          </a:lstStyle>
          <a:p>
            <a:pPr>
              <a:defRPr/>
            </a:pPr>
            <a:fld id="{419AF0A6-0607-487E-9100-A86751F976C5}" type="datetime1">
              <a:rPr lang="zh-TW" altLang="en-US"/>
              <a:pPr>
                <a:defRPr/>
              </a:pPr>
              <a:t>2025/02/23</a:t>
            </a:fld>
            <a:endParaRPr lang="zh-TW" altLang="en-US"/>
          </a:p>
        </p:txBody>
      </p:sp>
      <p:sp>
        <p:nvSpPr>
          <p:cNvPr id="6" name="頁尾版面配置區 4">
            <a:extLst>
              <a:ext uri="{FF2B5EF4-FFF2-40B4-BE49-F238E27FC236}">
                <a16:creationId xmlns:a16="http://schemas.microsoft.com/office/drawing/2014/main" id="{DA229C81-7FE5-F7A5-88E0-518779A1ED0E}"/>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230A1C97-EC27-CD61-0F57-5A72D9B7D4B9}"/>
              </a:ext>
            </a:extLst>
          </p:cNvPr>
          <p:cNvSpPr>
            <a:spLocks noGrp="1"/>
          </p:cNvSpPr>
          <p:nvPr>
            <p:ph type="sldNum" sz="quarter" idx="12"/>
          </p:nvPr>
        </p:nvSpPr>
        <p:spPr/>
        <p:txBody>
          <a:bodyPr/>
          <a:lstStyle>
            <a:lvl1pPr>
              <a:defRPr/>
            </a:lvl1pPr>
          </a:lstStyle>
          <a:p>
            <a:pPr>
              <a:defRPr/>
            </a:pPr>
            <a:fld id="{ABBB366E-2408-4377-BE49-59247ECB1127}" type="slidenum">
              <a:rPr lang="zh-TW" altLang="en-US"/>
              <a:pPr>
                <a:defRPr/>
              </a:pPr>
              <a:t>‹#›</a:t>
            </a:fld>
            <a:endParaRPr lang="zh-TW" altLang="en-US"/>
          </a:p>
        </p:txBody>
      </p:sp>
    </p:spTree>
    <p:extLst>
      <p:ext uri="{BB962C8B-B14F-4D97-AF65-F5344CB8AC3E}">
        <p14:creationId xmlns:p14="http://schemas.microsoft.com/office/powerpoint/2010/main" val="654848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3">
            <a:extLst>
              <a:ext uri="{FF2B5EF4-FFF2-40B4-BE49-F238E27FC236}">
                <a16:creationId xmlns:a16="http://schemas.microsoft.com/office/drawing/2014/main" id="{D2499F40-5D38-4D81-A1A6-74A3AFA5A2B4}"/>
              </a:ext>
            </a:extLst>
          </p:cNvPr>
          <p:cNvSpPr>
            <a:spLocks noGrp="1"/>
          </p:cNvSpPr>
          <p:nvPr>
            <p:ph type="dt" sz="half" idx="10"/>
          </p:nvPr>
        </p:nvSpPr>
        <p:spPr/>
        <p:txBody>
          <a:bodyPr/>
          <a:lstStyle>
            <a:lvl1pPr>
              <a:defRPr/>
            </a:lvl1pPr>
          </a:lstStyle>
          <a:p>
            <a:pPr>
              <a:defRPr/>
            </a:pPr>
            <a:fld id="{12788222-2A1B-4EC1-A103-14DB16E3F36F}" type="datetime1">
              <a:rPr lang="zh-TW" altLang="en-US"/>
              <a:pPr>
                <a:defRPr/>
              </a:pPr>
              <a:t>2025/02/23</a:t>
            </a:fld>
            <a:endParaRPr lang="zh-TW" altLang="en-US"/>
          </a:p>
        </p:txBody>
      </p:sp>
      <p:sp>
        <p:nvSpPr>
          <p:cNvPr id="8" name="頁尾版面配置區 4">
            <a:extLst>
              <a:ext uri="{FF2B5EF4-FFF2-40B4-BE49-F238E27FC236}">
                <a16:creationId xmlns:a16="http://schemas.microsoft.com/office/drawing/2014/main" id="{CB24A9C9-ECBA-04DD-22FF-E2FAA235D561}"/>
              </a:ext>
            </a:extLst>
          </p:cNvPr>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a:extLst>
              <a:ext uri="{FF2B5EF4-FFF2-40B4-BE49-F238E27FC236}">
                <a16:creationId xmlns:a16="http://schemas.microsoft.com/office/drawing/2014/main" id="{015EF9A9-D766-8DAE-2D79-FA007869FE3A}"/>
              </a:ext>
            </a:extLst>
          </p:cNvPr>
          <p:cNvSpPr>
            <a:spLocks noGrp="1"/>
          </p:cNvSpPr>
          <p:nvPr>
            <p:ph type="sldNum" sz="quarter" idx="12"/>
          </p:nvPr>
        </p:nvSpPr>
        <p:spPr/>
        <p:txBody>
          <a:bodyPr/>
          <a:lstStyle>
            <a:lvl1pPr>
              <a:defRPr/>
            </a:lvl1pPr>
          </a:lstStyle>
          <a:p>
            <a:pPr>
              <a:defRPr/>
            </a:pPr>
            <a:fld id="{3672A4BB-5BB6-471B-9B82-AC793F6335D9}" type="slidenum">
              <a:rPr lang="zh-TW" altLang="en-US"/>
              <a:pPr>
                <a:defRPr/>
              </a:pPr>
              <a:t>‹#›</a:t>
            </a:fld>
            <a:endParaRPr lang="zh-TW" altLang="en-US"/>
          </a:p>
        </p:txBody>
      </p:sp>
    </p:spTree>
    <p:extLst>
      <p:ext uri="{BB962C8B-B14F-4D97-AF65-F5344CB8AC3E}">
        <p14:creationId xmlns:p14="http://schemas.microsoft.com/office/powerpoint/2010/main" val="278639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a:extLst>
              <a:ext uri="{FF2B5EF4-FFF2-40B4-BE49-F238E27FC236}">
                <a16:creationId xmlns:a16="http://schemas.microsoft.com/office/drawing/2014/main" id="{4E205E8B-6DAC-89C7-2B59-4208CD5C3FE2}"/>
              </a:ext>
            </a:extLst>
          </p:cNvPr>
          <p:cNvSpPr>
            <a:spLocks noGrp="1"/>
          </p:cNvSpPr>
          <p:nvPr>
            <p:ph type="dt" sz="half" idx="10"/>
          </p:nvPr>
        </p:nvSpPr>
        <p:spPr/>
        <p:txBody>
          <a:bodyPr/>
          <a:lstStyle>
            <a:lvl1pPr>
              <a:defRPr/>
            </a:lvl1pPr>
          </a:lstStyle>
          <a:p>
            <a:pPr>
              <a:defRPr/>
            </a:pPr>
            <a:fld id="{DF37C8D4-7AEE-4AFA-AB24-4B2091DC42B8}" type="datetime1">
              <a:rPr lang="zh-TW" altLang="en-US"/>
              <a:pPr>
                <a:defRPr/>
              </a:pPr>
              <a:t>2025/02/23</a:t>
            </a:fld>
            <a:endParaRPr lang="zh-TW" altLang="en-US"/>
          </a:p>
        </p:txBody>
      </p:sp>
      <p:sp>
        <p:nvSpPr>
          <p:cNvPr id="4" name="頁尾版面配置區 4">
            <a:extLst>
              <a:ext uri="{FF2B5EF4-FFF2-40B4-BE49-F238E27FC236}">
                <a16:creationId xmlns:a16="http://schemas.microsoft.com/office/drawing/2014/main" id="{29C2AD47-61B1-B802-8D1E-DFB766F1A130}"/>
              </a:ext>
            </a:extLst>
          </p:cNvPr>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a:extLst>
              <a:ext uri="{FF2B5EF4-FFF2-40B4-BE49-F238E27FC236}">
                <a16:creationId xmlns:a16="http://schemas.microsoft.com/office/drawing/2014/main" id="{86722C43-8308-5DCB-6D41-DE159A18E94A}"/>
              </a:ext>
            </a:extLst>
          </p:cNvPr>
          <p:cNvSpPr>
            <a:spLocks noGrp="1"/>
          </p:cNvSpPr>
          <p:nvPr>
            <p:ph type="sldNum" sz="quarter" idx="12"/>
          </p:nvPr>
        </p:nvSpPr>
        <p:spPr/>
        <p:txBody>
          <a:bodyPr/>
          <a:lstStyle>
            <a:lvl1pPr>
              <a:defRPr/>
            </a:lvl1pPr>
          </a:lstStyle>
          <a:p>
            <a:pPr>
              <a:defRPr/>
            </a:pPr>
            <a:fld id="{C8777D6C-BA1F-4663-A3AC-1BA70E779212}" type="slidenum">
              <a:rPr lang="zh-TW" altLang="en-US"/>
              <a:pPr>
                <a:defRPr/>
              </a:pPr>
              <a:t>‹#›</a:t>
            </a:fld>
            <a:endParaRPr lang="zh-TW" altLang="en-US"/>
          </a:p>
        </p:txBody>
      </p:sp>
    </p:spTree>
    <p:extLst>
      <p:ext uri="{BB962C8B-B14F-4D97-AF65-F5344CB8AC3E}">
        <p14:creationId xmlns:p14="http://schemas.microsoft.com/office/powerpoint/2010/main" val="225178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a:extLst>
              <a:ext uri="{FF2B5EF4-FFF2-40B4-BE49-F238E27FC236}">
                <a16:creationId xmlns:a16="http://schemas.microsoft.com/office/drawing/2014/main" id="{A0B7DD76-D913-9A33-DABE-C4B233601806}"/>
              </a:ext>
            </a:extLst>
          </p:cNvPr>
          <p:cNvSpPr>
            <a:spLocks noGrp="1"/>
          </p:cNvSpPr>
          <p:nvPr>
            <p:ph type="dt" sz="half" idx="10"/>
          </p:nvPr>
        </p:nvSpPr>
        <p:spPr/>
        <p:txBody>
          <a:bodyPr/>
          <a:lstStyle>
            <a:lvl1pPr>
              <a:defRPr/>
            </a:lvl1pPr>
          </a:lstStyle>
          <a:p>
            <a:pPr>
              <a:defRPr/>
            </a:pPr>
            <a:fld id="{D448E72D-7053-430C-9C20-C00D53A7ABCE}" type="datetime1">
              <a:rPr lang="zh-TW" altLang="en-US"/>
              <a:pPr>
                <a:defRPr/>
              </a:pPr>
              <a:t>2025/02/23</a:t>
            </a:fld>
            <a:endParaRPr lang="zh-TW" altLang="en-US"/>
          </a:p>
        </p:txBody>
      </p:sp>
      <p:sp>
        <p:nvSpPr>
          <p:cNvPr id="3" name="頁尾版面配置區 4">
            <a:extLst>
              <a:ext uri="{FF2B5EF4-FFF2-40B4-BE49-F238E27FC236}">
                <a16:creationId xmlns:a16="http://schemas.microsoft.com/office/drawing/2014/main" id="{5AA84AF2-25EF-3D43-7762-5BFE17FF054B}"/>
              </a:ext>
            </a:extLst>
          </p:cNvPr>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a:extLst>
              <a:ext uri="{FF2B5EF4-FFF2-40B4-BE49-F238E27FC236}">
                <a16:creationId xmlns:a16="http://schemas.microsoft.com/office/drawing/2014/main" id="{F8F18970-D999-9A25-BFF3-60209BC2E96B}"/>
              </a:ext>
            </a:extLst>
          </p:cNvPr>
          <p:cNvSpPr>
            <a:spLocks noGrp="1"/>
          </p:cNvSpPr>
          <p:nvPr>
            <p:ph type="sldNum" sz="quarter" idx="12"/>
          </p:nvPr>
        </p:nvSpPr>
        <p:spPr/>
        <p:txBody>
          <a:bodyPr/>
          <a:lstStyle>
            <a:lvl1pPr>
              <a:defRPr/>
            </a:lvl1pPr>
          </a:lstStyle>
          <a:p>
            <a:pPr>
              <a:defRPr/>
            </a:pPr>
            <a:fld id="{8AFA5066-FC52-4188-9584-2B06F3DCB13A}" type="slidenum">
              <a:rPr lang="zh-TW" altLang="en-US"/>
              <a:pPr>
                <a:defRPr/>
              </a:pPr>
              <a:t>‹#›</a:t>
            </a:fld>
            <a:endParaRPr lang="zh-TW" altLang="en-US"/>
          </a:p>
        </p:txBody>
      </p:sp>
    </p:spTree>
    <p:extLst>
      <p:ext uri="{BB962C8B-B14F-4D97-AF65-F5344CB8AC3E}">
        <p14:creationId xmlns:p14="http://schemas.microsoft.com/office/powerpoint/2010/main" val="376599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73E2C9DC-7970-4BE6-05B9-1B229802CB12}"/>
              </a:ext>
            </a:extLst>
          </p:cNvPr>
          <p:cNvSpPr>
            <a:spLocks noGrp="1"/>
          </p:cNvSpPr>
          <p:nvPr>
            <p:ph type="dt" sz="half" idx="10"/>
          </p:nvPr>
        </p:nvSpPr>
        <p:spPr/>
        <p:txBody>
          <a:bodyPr/>
          <a:lstStyle>
            <a:lvl1pPr>
              <a:defRPr/>
            </a:lvl1pPr>
          </a:lstStyle>
          <a:p>
            <a:pPr>
              <a:defRPr/>
            </a:pPr>
            <a:fld id="{D33EF43A-8616-4E41-818D-F4B5C3A8EC62}" type="datetime1">
              <a:rPr lang="zh-TW" altLang="en-US"/>
              <a:pPr>
                <a:defRPr/>
              </a:pPr>
              <a:t>2025/02/23</a:t>
            </a:fld>
            <a:endParaRPr lang="zh-TW" altLang="en-US"/>
          </a:p>
        </p:txBody>
      </p:sp>
      <p:sp>
        <p:nvSpPr>
          <p:cNvPr id="6" name="頁尾版面配置區 4">
            <a:extLst>
              <a:ext uri="{FF2B5EF4-FFF2-40B4-BE49-F238E27FC236}">
                <a16:creationId xmlns:a16="http://schemas.microsoft.com/office/drawing/2014/main" id="{ECF6AECD-CD29-C277-429C-3951CC3F65DE}"/>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9055E118-5866-7056-294B-396CC8AB58D5}"/>
              </a:ext>
            </a:extLst>
          </p:cNvPr>
          <p:cNvSpPr>
            <a:spLocks noGrp="1"/>
          </p:cNvSpPr>
          <p:nvPr>
            <p:ph type="sldNum" sz="quarter" idx="12"/>
          </p:nvPr>
        </p:nvSpPr>
        <p:spPr/>
        <p:txBody>
          <a:bodyPr/>
          <a:lstStyle>
            <a:lvl1pPr>
              <a:defRPr/>
            </a:lvl1pPr>
          </a:lstStyle>
          <a:p>
            <a:pPr>
              <a:defRPr/>
            </a:pPr>
            <a:fld id="{2E73D2EB-D12C-4060-AF67-526496DA62DF}" type="slidenum">
              <a:rPr lang="zh-TW" altLang="en-US"/>
              <a:pPr>
                <a:defRPr/>
              </a:pPr>
              <a:t>‹#›</a:t>
            </a:fld>
            <a:endParaRPr lang="zh-TW" altLang="en-US"/>
          </a:p>
        </p:txBody>
      </p:sp>
    </p:spTree>
    <p:extLst>
      <p:ext uri="{BB962C8B-B14F-4D97-AF65-F5344CB8AC3E}">
        <p14:creationId xmlns:p14="http://schemas.microsoft.com/office/powerpoint/2010/main" val="234060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68C31710-FB2E-33D8-AB5B-C212C82C133C}"/>
              </a:ext>
            </a:extLst>
          </p:cNvPr>
          <p:cNvSpPr>
            <a:spLocks noGrp="1"/>
          </p:cNvSpPr>
          <p:nvPr>
            <p:ph type="dt" sz="half" idx="10"/>
          </p:nvPr>
        </p:nvSpPr>
        <p:spPr/>
        <p:txBody>
          <a:bodyPr/>
          <a:lstStyle>
            <a:lvl1pPr>
              <a:defRPr/>
            </a:lvl1pPr>
          </a:lstStyle>
          <a:p>
            <a:pPr>
              <a:defRPr/>
            </a:pPr>
            <a:fld id="{EC3A11EC-7123-47BA-AE17-6C13C8D88E35}" type="datetime1">
              <a:rPr lang="zh-TW" altLang="en-US"/>
              <a:pPr>
                <a:defRPr/>
              </a:pPr>
              <a:t>2025/02/23</a:t>
            </a:fld>
            <a:endParaRPr lang="zh-TW" altLang="en-US"/>
          </a:p>
        </p:txBody>
      </p:sp>
      <p:sp>
        <p:nvSpPr>
          <p:cNvPr id="6" name="頁尾版面配置區 4">
            <a:extLst>
              <a:ext uri="{FF2B5EF4-FFF2-40B4-BE49-F238E27FC236}">
                <a16:creationId xmlns:a16="http://schemas.microsoft.com/office/drawing/2014/main" id="{3B2FC7F0-9109-BCD0-D3A4-F6DCA407A03D}"/>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D46E573C-C598-9EED-CC42-E71B63146DBC}"/>
              </a:ext>
            </a:extLst>
          </p:cNvPr>
          <p:cNvSpPr>
            <a:spLocks noGrp="1"/>
          </p:cNvSpPr>
          <p:nvPr>
            <p:ph type="sldNum" sz="quarter" idx="12"/>
          </p:nvPr>
        </p:nvSpPr>
        <p:spPr/>
        <p:txBody>
          <a:bodyPr/>
          <a:lstStyle>
            <a:lvl1pPr>
              <a:defRPr/>
            </a:lvl1pPr>
          </a:lstStyle>
          <a:p>
            <a:pPr>
              <a:defRPr/>
            </a:pPr>
            <a:fld id="{8FE60138-7C85-4ECD-8C1F-4BCE62B7A25D}" type="slidenum">
              <a:rPr lang="zh-TW" altLang="en-US"/>
              <a:pPr>
                <a:defRPr/>
              </a:pPr>
              <a:t>‹#›</a:t>
            </a:fld>
            <a:endParaRPr lang="zh-TW" altLang="en-US"/>
          </a:p>
        </p:txBody>
      </p:sp>
    </p:spTree>
    <p:extLst>
      <p:ext uri="{BB962C8B-B14F-4D97-AF65-F5344CB8AC3E}">
        <p14:creationId xmlns:p14="http://schemas.microsoft.com/office/powerpoint/2010/main" val="20324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1">
            <a:extLst>
              <a:ext uri="{FF2B5EF4-FFF2-40B4-BE49-F238E27FC236}">
                <a16:creationId xmlns:a16="http://schemas.microsoft.com/office/drawing/2014/main" id="{99BFAD88-2B87-EE77-3464-1B4E20C5480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文字版面配置區 2">
            <a:extLst>
              <a:ext uri="{FF2B5EF4-FFF2-40B4-BE49-F238E27FC236}">
                <a16:creationId xmlns:a16="http://schemas.microsoft.com/office/drawing/2014/main" id="{0FAF4B94-CF6F-B9B0-EEDF-58F089EEC32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AE3B582-56D7-DBCF-9C32-7A8BA22067A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E2BCC4CD-701F-4F5D-A352-302C31801D09}" type="datetime1">
              <a:rPr lang="zh-TW" altLang="en-US"/>
              <a:pPr>
                <a:defRPr/>
              </a:pPr>
              <a:t>2025/02/23</a:t>
            </a:fld>
            <a:endParaRPr lang="zh-TW" altLang="en-US"/>
          </a:p>
        </p:txBody>
      </p:sp>
      <p:sp>
        <p:nvSpPr>
          <p:cNvPr id="5" name="頁尾版面配置區 4">
            <a:extLst>
              <a:ext uri="{FF2B5EF4-FFF2-40B4-BE49-F238E27FC236}">
                <a16:creationId xmlns:a16="http://schemas.microsoft.com/office/drawing/2014/main" id="{2411A2E8-1707-518F-0264-C1206476720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TW" altLang="en-US"/>
          </a:p>
        </p:txBody>
      </p:sp>
      <p:sp>
        <p:nvSpPr>
          <p:cNvPr id="7" name="投影片編號版面配置區 5">
            <a:extLst>
              <a:ext uri="{FF2B5EF4-FFF2-40B4-BE49-F238E27FC236}">
                <a16:creationId xmlns:a16="http://schemas.microsoft.com/office/drawing/2014/main" id="{FC39F2E6-7F45-A8A6-EDFD-E612EDA921E8}"/>
              </a:ext>
            </a:extLst>
          </p:cNvPr>
          <p:cNvSpPr>
            <a:spLocks noGrp="1"/>
          </p:cNvSpPr>
          <p:nvPr>
            <p:ph type="sldNum" sz="quarter" idx="4"/>
          </p:nvPr>
        </p:nvSpPr>
        <p:spPr>
          <a:xfrm>
            <a:off x="8570913" y="6600825"/>
            <a:ext cx="349250" cy="21590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kumimoji="0" sz="900" b="1" smtClean="0">
                <a:solidFill>
                  <a:srgbClr val="FFFF00"/>
                </a:solidFill>
                <a:latin typeface="Arial" panose="020B0604020202020204" pitchFamily="34" charset="0"/>
                <a:cs typeface="Arial" panose="020B0604020202020204" pitchFamily="34" charset="0"/>
              </a:defRPr>
            </a:lvl1pPr>
          </a:lstStyle>
          <a:p>
            <a:pPr>
              <a:defRPr/>
            </a:pPr>
            <a:fld id="{802E10BE-7D57-426A-9CB7-19E6D4567140}"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4378"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標題版面配置區 1">
            <a:extLst>
              <a:ext uri="{FF2B5EF4-FFF2-40B4-BE49-F238E27FC236}">
                <a16:creationId xmlns:a16="http://schemas.microsoft.com/office/drawing/2014/main" id="{F107D0E8-D5A8-3E66-DEE3-EF36C789EB2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2051" name="文字版面配置區 2">
            <a:extLst>
              <a:ext uri="{FF2B5EF4-FFF2-40B4-BE49-F238E27FC236}">
                <a16:creationId xmlns:a16="http://schemas.microsoft.com/office/drawing/2014/main" id="{CD207F6B-1F38-D2EF-F7EE-932E38D8AF7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57D94EA-4A3E-322B-3DA2-E1520BB04B4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prstClr val="black">
                    <a:tint val="75000"/>
                  </a:prstClr>
                </a:solidFill>
                <a:latin typeface="+mn-lt"/>
                <a:ea typeface="+mn-ea"/>
              </a:defRPr>
            </a:lvl1pPr>
          </a:lstStyle>
          <a:p>
            <a:pPr>
              <a:defRPr/>
            </a:pPr>
            <a:fld id="{A1B67CAD-8FB4-42B4-8AB7-A4BD7C24FB29}" type="datetimeFigureOut">
              <a:rPr lang="zh-TW" altLang="en-US"/>
              <a:pPr>
                <a:defRPr/>
              </a:pPr>
              <a:t>2025/02/23</a:t>
            </a:fld>
            <a:endParaRPr lang="zh-TW" altLang="en-US"/>
          </a:p>
        </p:txBody>
      </p:sp>
      <p:sp>
        <p:nvSpPr>
          <p:cNvPr id="5" name="頁尾版面配置區 4">
            <a:extLst>
              <a:ext uri="{FF2B5EF4-FFF2-40B4-BE49-F238E27FC236}">
                <a16:creationId xmlns:a16="http://schemas.microsoft.com/office/drawing/2014/main" id="{FBADF7E4-CAE6-FC80-B880-4AC45E5F5D81}"/>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prstClr val="black">
                    <a:tint val="75000"/>
                  </a:prstClr>
                </a:solidFill>
                <a:latin typeface="+mn-lt"/>
                <a:ea typeface="+mn-ea"/>
              </a:defRPr>
            </a:lvl1pPr>
          </a:lstStyle>
          <a:p>
            <a:pPr>
              <a:defRPr/>
            </a:pPr>
            <a:endParaRPr lang="zh-TW" altLang="en-US"/>
          </a:p>
        </p:txBody>
      </p:sp>
      <p:sp>
        <p:nvSpPr>
          <p:cNvPr id="6" name="投影片編號版面配置區 5">
            <a:extLst>
              <a:ext uri="{FF2B5EF4-FFF2-40B4-BE49-F238E27FC236}">
                <a16:creationId xmlns:a16="http://schemas.microsoft.com/office/drawing/2014/main" id="{93107015-110E-6D73-A9E6-9DB1ECF386E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200" smtClean="0">
                <a:solidFill>
                  <a:srgbClr val="898989"/>
                </a:solidFill>
              </a:defRPr>
            </a:lvl1pPr>
          </a:lstStyle>
          <a:p>
            <a:pPr>
              <a:defRPr/>
            </a:pPr>
            <a:fld id="{B5226AE4-211E-4F05-AF9B-F05DA5A5B417}"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4379" r:id="rId1"/>
    <p:sldLayoutId id="2147484368" r:id="rId2"/>
    <p:sldLayoutId id="2147484369" r:id="rId3"/>
    <p:sldLayoutId id="2147484370" r:id="rId4"/>
    <p:sldLayoutId id="2147484371" r:id="rId5"/>
    <p:sldLayoutId id="2147484372" r:id="rId6"/>
    <p:sldLayoutId id="2147484373" r:id="rId7"/>
    <p:sldLayoutId id="2147484374" r:id="rId8"/>
    <p:sldLayoutId id="2147484375" r:id="rId9"/>
    <p:sldLayoutId id="2147484376" r:id="rId10"/>
    <p:sldLayoutId id="214748437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slide" Target="slide2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59792195-496F-85AF-73FB-15B8B8E544CB}"/>
              </a:ext>
            </a:extLst>
          </p:cNvPr>
          <p:cNvSpPr txBox="1">
            <a:spLocks/>
          </p:cNvSpPr>
          <p:nvPr/>
        </p:nvSpPr>
        <p:spPr>
          <a:xfrm>
            <a:off x="633413" y="622300"/>
            <a:ext cx="7899400" cy="3449638"/>
          </a:xfrm>
          <a:prstGeom prst="rect">
            <a:avLst/>
          </a:prstGeom>
        </p:spPr>
        <p:txBody>
          <a:bodyPr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kumimoji="0" lang="zh-TW" altLang="en-US" sz="7900" b="1" spc="-80" dirty="0">
                <a:latin typeface="Arial" panose="020B0604020202020204" pitchFamily="34" charset="0"/>
                <a:ea typeface="微軟正黑體" panose="020B0604030504040204" pitchFamily="34" charset="-120"/>
                <a:cs typeface="Arial" panose="020B0604020202020204" pitchFamily="34" charset="0"/>
              </a:rPr>
              <a:t>康軒國中英語</a:t>
            </a:r>
            <a:br>
              <a:rPr kumimoji="0" lang="en-US" altLang="zh-TW" sz="7900" b="1" spc="-80" dirty="0">
                <a:latin typeface="Arial" panose="020B0604020202020204" pitchFamily="34" charset="0"/>
                <a:ea typeface="微軟正黑體" panose="020B0604030504040204" pitchFamily="34" charset="-120"/>
                <a:cs typeface="Arial" panose="020B0604020202020204" pitchFamily="34" charset="0"/>
              </a:rPr>
            </a:br>
            <a:r>
              <a:rPr kumimoji="0" lang="zh-TW" altLang="en-US" sz="7900" b="1" spc="-80" dirty="0">
                <a:latin typeface="Arial" panose="020B0604020202020204" pitchFamily="34" charset="0"/>
                <a:ea typeface="微軟正黑體" panose="020B0604030504040204" pitchFamily="34" charset="-120"/>
                <a:cs typeface="Arial" panose="020B0604020202020204" pitchFamily="34" charset="0"/>
              </a:rPr>
              <a:t>文法即時通 </a:t>
            </a:r>
            <a:br>
              <a:rPr kumimoji="0" lang="en-US" altLang="zh-TW" sz="7900" b="1" spc="-80" dirty="0">
                <a:latin typeface="Arial" panose="020B0604020202020204" pitchFamily="34" charset="0"/>
                <a:ea typeface="微軟正黑體" panose="020B0604030504040204" pitchFamily="34" charset="-120"/>
                <a:cs typeface="Arial" panose="020B0604020202020204" pitchFamily="34" charset="0"/>
              </a:rPr>
            </a:br>
            <a:r>
              <a:rPr kumimoji="0" lang="en-US" altLang="zh-TW" sz="7900" b="1" spc="-80" dirty="0">
                <a:latin typeface="Arial" panose="020B0604020202020204" pitchFamily="34" charset="0"/>
                <a:ea typeface="微軟正黑體" panose="020B0604030504040204" pitchFamily="34" charset="-120"/>
                <a:cs typeface="Arial" panose="020B0604020202020204" pitchFamily="34" charset="0"/>
              </a:rPr>
              <a:t>B4 L3</a:t>
            </a:r>
            <a:endParaRPr kumimoji="0" lang="zh-HK" altLang="en-US" sz="7900" b="1" spc="-80" dirty="0">
              <a:latin typeface="Arial" panose="020B0604020202020204" pitchFamily="34" charset="0"/>
              <a:ea typeface="微軟正黑體" panose="020B0604030504040204" pitchFamily="34" charset="-120"/>
              <a:cs typeface="Arial" panose="020B0604020202020204" pitchFamily="34" charset="0"/>
            </a:endParaRPr>
          </a:p>
        </p:txBody>
      </p:sp>
      <p:sp>
        <p:nvSpPr>
          <p:cNvPr id="5" name="副標題 2">
            <a:extLst>
              <a:ext uri="{FF2B5EF4-FFF2-40B4-BE49-F238E27FC236}">
                <a16:creationId xmlns:a16="http://schemas.microsoft.com/office/drawing/2014/main" id="{FAB24691-0CFA-7C44-B1DD-7AF7C24DEE22}"/>
              </a:ext>
            </a:extLst>
          </p:cNvPr>
          <p:cNvSpPr txBox="1">
            <a:spLocks/>
          </p:cNvSpPr>
          <p:nvPr/>
        </p:nvSpPr>
        <p:spPr>
          <a:xfrm>
            <a:off x="677863" y="4135438"/>
            <a:ext cx="8085137" cy="723900"/>
          </a:xfrm>
          <a:prstGeom prst="rect">
            <a:avLst/>
          </a:prstGeom>
        </p:spPr>
        <p:txBody>
          <a:bodyPr>
            <a:sp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989013" indent="-989013" algn="l">
              <a:lnSpc>
                <a:spcPct val="114000"/>
              </a:lnSpc>
              <a:spcBef>
                <a:spcPts val="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6148" name="Picture 13" descr="Play Button Arrow Graphic - Circle Arrows | Free Graphics &amp; Vectors -  PicMonkey">
            <a:hlinkClick r:id="rId2" action="ppaction://hlinksldjump"/>
            <a:extLst>
              <a:ext uri="{FF2B5EF4-FFF2-40B4-BE49-F238E27FC236}">
                <a16:creationId xmlns:a16="http://schemas.microsoft.com/office/drawing/2014/main" id="{8AC28DFB-79F0-5DF2-75AC-EDA21847D7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4252913"/>
            <a:ext cx="4270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投影片編號版面配置區 1">
            <a:extLst>
              <a:ext uri="{FF2B5EF4-FFF2-40B4-BE49-F238E27FC236}">
                <a16:creationId xmlns:a16="http://schemas.microsoft.com/office/drawing/2014/main" id="{B987C63E-52D2-6789-E94C-7B59B684D44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2E90663-95CF-4C3E-96A9-09F9E9FBB852}" type="slidenum">
              <a:rPr lang="zh-TW" altLang="en-US" sz="900">
                <a:solidFill>
                  <a:srgbClr val="FFFF00"/>
                </a:solidFill>
                <a:latin typeface="Arial" panose="020B0604020202020204" pitchFamily="34" charset="0"/>
              </a:rPr>
              <a:pPr>
                <a:spcBef>
                  <a:spcPct val="0"/>
                </a:spcBef>
                <a:buFontTx/>
                <a:buNone/>
              </a:pPr>
              <a:t>1</a:t>
            </a:fld>
            <a:endParaRPr lang="zh-TW" altLang="en-US" sz="900">
              <a:solidFill>
                <a:srgbClr val="FFFF00"/>
              </a:solidFill>
              <a:latin typeface="Arial" panose="020B0604020202020204" pitchFamily="34" charset="0"/>
            </a:endParaRPr>
          </a:p>
        </p:txBody>
      </p:sp>
      <p:sp>
        <p:nvSpPr>
          <p:cNvPr id="6" name="副標題 2">
            <a:extLst>
              <a:ext uri="{FF2B5EF4-FFF2-40B4-BE49-F238E27FC236}">
                <a16:creationId xmlns:a16="http://schemas.microsoft.com/office/drawing/2014/main" id="{77E4DA59-66E2-BCF4-7086-99982979A6EE}"/>
              </a:ext>
            </a:extLst>
          </p:cNvPr>
          <p:cNvSpPr txBox="1">
            <a:spLocks/>
          </p:cNvSpPr>
          <p:nvPr/>
        </p:nvSpPr>
        <p:spPr>
          <a:xfrm>
            <a:off x="677863" y="4859338"/>
            <a:ext cx="8085137" cy="723900"/>
          </a:xfrm>
          <a:prstGeom prst="rect">
            <a:avLst/>
          </a:prstGeom>
        </p:spPr>
        <p:txBody>
          <a:bodyPr>
            <a:sp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989013" indent="-989013" algn="l">
              <a:lnSpc>
                <a:spcPct val="114000"/>
              </a:lnSpc>
              <a:spcBef>
                <a:spcPts val="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6151" name="Picture 13" descr="Play Button Arrow Graphic - Circle Arrows | Free Graphics &amp; Vectors -  PicMonkey">
            <a:hlinkClick r:id="rId4" action="ppaction://hlinksldjump"/>
            <a:extLst>
              <a:ext uri="{FF2B5EF4-FFF2-40B4-BE49-F238E27FC236}">
                <a16:creationId xmlns:a16="http://schemas.microsoft.com/office/drawing/2014/main" id="{805B145F-5D20-FDE8-7E51-9274AEFBC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4976813"/>
            <a:ext cx="4270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0A050135-1459-D83B-2424-AA71061B310C}"/>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F738DC08-3F89-4DDC-60E7-07F4C2F59B67}"/>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58CF0A39-D441-14BF-EF79-3FF93EA6BD81}"/>
              </a:ext>
            </a:extLst>
          </p:cNvPr>
          <p:cNvSpPr txBox="1">
            <a:spLocks noChangeArrowheads="1"/>
          </p:cNvSpPr>
          <p:nvPr/>
        </p:nvSpPr>
        <p:spPr bwMode="auto">
          <a:xfrm>
            <a:off x="142875" y="1344613"/>
            <a:ext cx="8493125" cy="5016758"/>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2062163" indent="-2062163">
              <a:spcBef>
                <a:spcPts val="0"/>
              </a:spcBef>
              <a:spcAft>
                <a:spcPts val="0"/>
              </a:spcAft>
              <a:buFont typeface="Arial" charset="0"/>
              <a:buNone/>
              <a:defRPr/>
            </a:pPr>
            <a:r>
              <a:rPr lang="en-US" altLang="zh-TW" sz="3600" dirty="0">
                <a:latin typeface="Arial" panose="020B0604020202020204" pitchFamily="34" charset="0"/>
                <a:ea typeface="微軟正黑體" panose="020B0604030504040204" pitchFamily="34" charset="-120"/>
                <a:cs typeface="Arial" panose="020B0604020202020204" pitchFamily="34" charset="0"/>
              </a:rPr>
              <a:t>(2) </a:t>
            </a:r>
            <a:r>
              <a:rPr lang="zh-TW" altLang="zh-TW" sz="3600" dirty="0">
                <a:latin typeface="Arial" panose="020B0604020202020204" pitchFamily="34" charset="0"/>
                <a:ea typeface="微軟正黑體" panose="020B0604030504040204" pitchFamily="34" charset="-120"/>
                <a:cs typeface="Arial" panose="020B0604020202020204" pitchFamily="34" charset="0"/>
              </a:rPr>
              <a:t>問句：</a:t>
            </a:r>
            <a:r>
              <a:rPr lang="en-US" altLang="zh-TW" sz="3600" b="1" dirty="0">
                <a:latin typeface="Arial" panose="020B0604020202020204" pitchFamily="34" charset="0"/>
                <a:ea typeface="微軟正黑體" panose="020B0604030504040204" pitchFamily="34" charset="-120"/>
                <a:cs typeface="Arial" panose="020B0604020202020204" pitchFamily="34" charset="0"/>
              </a:rPr>
              <a:t>What</a:t>
            </a:r>
            <a:r>
              <a:rPr lang="zh-TW" altLang="zh-TW" sz="3600" dirty="0">
                <a:latin typeface="Arial" panose="020B0604020202020204" pitchFamily="34" charset="0"/>
                <a:ea typeface="微軟正黑體" panose="020B0604030504040204" pitchFamily="34" charset="-120"/>
                <a:cs typeface="Arial" panose="020B0604020202020204" pitchFamily="34" charset="0"/>
              </a:rPr>
              <a:t>＋助動詞＋主詞＋連綴</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zh-TW" altLang="zh-TW" sz="3600" dirty="0">
                <a:latin typeface="Arial" panose="020B0604020202020204" pitchFamily="34" charset="0"/>
                <a:ea typeface="微軟正黑體" panose="020B0604030504040204" pitchFamily="34" charset="-120"/>
                <a:cs typeface="Arial" panose="020B0604020202020204" pitchFamily="34" charset="0"/>
              </a:rPr>
              <a:t>動詞＋</a:t>
            </a:r>
            <a:r>
              <a:rPr lang="en-US" altLang="zh-TW" sz="3600" b="1" dirty="0">
                <a:latin typeface="Arial" panose="020B0604020202020204" pitchFamily="34" charset="0"/>
                <a:ea typeface="微軟正黑體" panose="020B0604030504040204" pitchFamily="34" charset="-120"/>
                <a:cs typeface="Arial" panose="020B0604020202020204" pitchFamily="34" charset="0"/>
              </a:rPr>
              <a:t>like</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r>
              <a:rPr lang="zh-TW" altLang="en-US" sz="3600" dirty="0">
                <a:latin typeface="Arial" panose="020B0604020202020204" pitchFamily="34" charset="0"/>
                <a:ea typeface="微軟正黑體" panose="020B0604030504040204" pitchFamily="34" charset="-120"/>
                <a:cs typeface="Arial" panose="020B0604020202020204" pitchFamily="34" charset="0"/>
              </a:rPr>
              <a:t>（</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r>
              <a:rPr lang="zh-TW" altLang="en-US" sz="3600" b="1" dirty="0">
                <a:latin typeface="Arial" panose="020B0604020202020204" pitchFamily="34" charset="0"/>
                <a:ea typeface="微軟正黑體" panose="020B0604030504040204" pitchFamily="34" charset="-120"/>
                <a:cs typeface="Arial" panose="020B0604020202020204" pitchFamily="34" charset="0"/>
              </a:rPr>
              <a:t>像什麼</a:t>
            </a:r>
            <a:r>
              <a:rPr lang="zh-TW" altLang="en-US" sz="36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a:p>
            <a:pPr marL="2062163" indent="-2062163">
              <a:spcBef>
                <a:spcPts val="0"/>
              </a:spcBef>
              <a:spcAft>
                <a:spcPts val="0"/>
              </a:spcAft>
              <a:buFont typeface="Arial" charset="0"/>
              <a:buNone/>
              <a:defRPr/>
            </a:pPr>
            <a:r>
              <a:rPr lang="zh-TW" altLang="en-US" sz="3600" dirty="0">
                <a:latin typeface="Arial" panose="020B0604020202020204" pitchFamily="34" charset="0"/>
                <a:ea typeface="微軟正黑體" panose="020B0604030504040204" pitchFamily="34" charset="-120"/>
                <a:cs typeface="Arial" panose="020B0604020202020204" pitchFamily="34" charset="0"/>
              </a:rPr>
              <a:t>　  </a:t>
            </a:r>
            <a:r>
              <a:rPr lang="zh-TW" altLang="zh-TW" sz="3600" dirty="0">
                <a:latin typeface="Arial" panose="020B0604020202020204" pitchFamily="34" charset="0"/>
                <a:ea typeface="微軟正黑體" panose="020B0604030504040204" pitchFamily="34" charset="-120"/>
                <a:cs typeface="Arial" panose="020B0604020202020204" pitchFamily="34" charset="0"/>
              </a:rPr>
              <a:t>答句：主詞＋連綴動詞＋</a:t>
            </a:r>
            <a:r>
              <a:rPr lang="en-US" altLang="zh-TW" sz="3600" dirty="0">
                <a:latin typeface="Arial" panose="020B0604020202020204" pitchFamily="34" charset="0"/>
                <a:ea typeface="微軟正黑體" panose="020B0604030504040204" pitchFamily="34" charset="-120"/>
                <a:cs typeface="Arial" panose="020B0604020202020204" pitchFamily="34" charset="0"/>
              </a:rPr>
              <a:t>like</a:t>
            </a:r>
            <a:r>
              <a:rPr lang="zh-TW" altLang="zh-TW" sz="3600" dirty="0">
                <a:latin typeface="Arial" panose="020B0604020202020204" pitchFamily="34" charset="0"/>
                <a:ea typeface="微軟正黑體" panose="020B0604030504040204" pitchFamily="34" charset="-120"/>
                <a:cs typeface="Arial" panose="020B0604020202020204" pitchFamily="34" charset="0"/>
              </a:rPr>
              <a:t>＋名詞</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p>
          <a:p>
            <a:pPr marL="2695575" indent="-2695575">
              <a:spcBef>
                <a:spcPts val="0"/>
              </a:spcBef>
              <a:spcAft>
                <a:spcPts val="0"/>
              </a:spcAft>
              <a:buFont typeface="Arial" charset="0"/>
              <a:buNone/>
              <a:defRPr/>
            </a:pPr>
            <a:r>
              <a:rPr lang="zh-TW" altLang="en-US" sz="3600" b="1" dirty="0">
                <a:solidFill>
                  <a:srgbClr val="0000FF"/>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 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Cathy: </a:t>
            </a:r>
            <a:r>
              <a:rPr lang="en-US" altLang="zh-TW" sz="3600" u="sng"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What</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does your new</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school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look like</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r>
              <a:rPr lang="zh-TW" altLang="zh-TW" sz="3400" kern="100" dirty="0">
                <a:latin typeface="Arial" panose="020B0604020202020204" pitchFamily="34" charset="0"/>
                <a:ea typeface="微軟正黑體" panose="020B0604030504040204" pitchFamily="34" charset="-120"/>
                <a:cs typeface="Arial" panose="020B0604020202020204" pitchFamily="34" charset="0"/>
              </a:rPr>
              <a:t>（</a:t>
            </a:r>
            <a:r>
              <a:rPr lang="zh-TW" altLang="en-US" sz="3400" kern="100" dirty="0">
                <a:latin typeface="Arial" panose="020B0604020202020204" pitchFamily="34" charset="0"/>
                <a:ea typeface="微軟正黑體" panose="020B0604030504040204" pitchFamily="34" charset="-120"/>
                <a:cs typeface="Arial" panose="020B0604020202020204" pitchFamily="34" charset="0"/>
              </a:rPr>
              <a:t>你的新學校看起來像什麼？</a:t>
            </a:r>
            <a:r>
              <a:rPr lang="zh-TW" altLang="zh-TW" sz="3400" kern="100" dirty="0">
                <a:latin typeface="Arial" panose="020B0604020202020204" pitchFamily="34" charset="0"/>
                <a:ea typeface="微軟正黑體" panose="020B0604030504040204" pitchFamily="34" charset="-120"/>
                <a:cs typeface="Arial" panose="020B0604020202020204" pitchFamily="34" charset="0"/>
              </a:rPr>
              <a:t>）</a:t>
            </a:r>
            <a:endParaRPr lang="en-US" altLang="zh-TW" sz="3400" kern="100" dirty="0">
              <a:latin typeface="Arial" panose="020B0604020202020204" pitchFamily="34" charset="0"/>
              <a:ea typeface="微軟正黑體" panose="020B0604030504040204" pitchFamily="34" charset="-120"/>
              <a:cs typeface="Arial" panose="020B0604020202020204" pitchFamily="34" charset="0"/>
            </a:endParaRPr>
          </a:p>
          <a:p>
            <a:pPr marL="2867025" indent="-2867025">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Mason: It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looks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like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big</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playground.</a:t>
            </a:r>
            <a:r>
              <a:rPr lang="zh-TW" altLang="zh-TW" sz="3400" kern="100" dirty="0">
                <a:latin typeface="Arial" panose="020B0604020202020204" pitchFamily="34" charset="0"/>
                <a:ea typeface="微軟正黑體" panose="020B0604030504040204" pitchFamily="34" charset="-120"/>
                <a:cs typeface="Arial" panose="020B0604020202020204" pitchFamily="34" charset="0"/>
              </a:rPr>
              <a:t>（</a:t>
            </a:r>
            <a:r>
              <a:rPr lang="zh-TW" altLang="en-US" sz="3400" kern="100" dirty="0">
                <a:latin typeface="Arial" panose="020B0604020202020204" pitchFamily="34" charset="0"/>
                <a:ea typeface="微軟正黑體" panose="020B0604030504040204" pitchFamily="34" charset="-120"/>
                <a:cs typeface="Arial" panose="020B0604020202020204" pitchFamily="34" charset="0"/>
              </a:rPr>
              <a:t>它看起來像是一座大遊樂場。</a:t>
            </a:r>
            <a:r>
              <a:rPr lang="zh-TW" altLang="zh-TW" sz="3400" kern="100" dirty="0">
                <a:latin typeface="Arial" panose="020B0604020202020204" pitchFamily="34" charset="0"/>
                <a:ea typeface="微軟正黑體" panose="020B0604030504040204" pitchFamily="34" charset="-120"/>
                <a:cs typeface="Arial" panose="020B0604020202020204" pitchFamily="34" charset="0"/>
              </a:rPr>
              <a:t>）</a:t>
            </a:r>
          </a:p>
        </p:txBody>
      </p:sp>
      <p:pic>
        <p:nvPicPr>
          <p:cNvPr id="13319" name="Picture 9" descr="C:\Users\K990102\Downloads\25366.png">
            <a:hlinkClick r:id="" action="ppaction://hlinkshowjump?jump=previousslide"/>
            <a:extLst>
              <a:ext uri="{FF2B5EF4-FFF2-40B4-BE49-F238E27FC236}">
                <a16:creationId xmlns:a16="http://schemas.microsoft.com/office/drawing/2014/main" id="{2ACB14B0-767B-AC74-7FC5-109978A5D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10" descr="C:\Users\K990102\Downloads\25472.png">
            <a:hlinkClick r:id="" action="ppaction://hlinkshowjump?jump=nextslide"/>
            <a:extLst>
              <a:ext uri="{FF2B5EF4-FFF2-40B4-BE49-F238E27FC236}">
                <a16:creationId xmlns:a16="http://schemas.microsoft.com/office/drawing/2014/main" id="{70552FCF-DCBD-BEBC-6989-09B8E2323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11" descr="C:\Users\K990102\Downloads\14-142284_png-file-svg-home-icon-black-circle.png">
            <a:hlinkClick r:id="" action="ppaction://hlinkshowjump?jump=firstslide"/>
            <a:extLst>
              <a:ext uri="{FF2B5EF4-FFF2-40B4-BE49-F238E27FC236}">
                <a16:creationId xmlns:a16="http://schemas.microsoft.com/office/drawing/2014/main" id="{B4F02BF0-7C01-683F-00FC-EE54A1A1FA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投影片編號版面配置區 1">
            <a:extLst>
              <a:ext uri="{FF2B5EF4-FFF2-40B4-BE49-F238E27FC236}">
                <a16:creationId xmlns:a16="http://schemas.microsoft.com/office/drawing/2014/main" id="{2DEBBFFF-274F-24C9-29D8-4831EFDA958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7F6275D4-2DD3-42EB-B7D2-2B4854DD00C1}" type="slidenum">
              <a:rPr lang="zh-TW" altLang="en-US" sz="900">
                <a:solidFill>
                  <a:srgbClr val="FFFF00"/>
                </a:solidFill>
                <a:latin typeface="Arial" panose="020B0604020202020204" pitchFamily="34" charset="0"/>
              </a:rPr>
              <a:pPr>
                <a:spcBef>
                  <a:spcPct val="0"/>
                </a:spcBef>
                <a:buFontTx/>
                <a:buNone/>
              </a:pPr>
              <a:t>10</a:t>
            </a:fld>
            <a:endParaRPr lang="zh-TW" altLang="en-US" sz="900">
              <a:solidFill>
                <a:srgbClr val="FFFF00"/>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18C38C3-5184-3E1A-F26D-5C897628585E}"/>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86B15E78-EF46-FA52-636B-8DD1D18A253B}"/>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14342" name="文字方塊 5">
            <a:extLst>
              <a:ext uri="{FF2B5EF4-FFF2-40B4-BE49-F238E27FC236}">
                <a16:creationId xmlns:a16="http://schemas.microsoft.com/office/drawing/2014/main" id="{51021791-F273-207E-DD18-BD6DF0941993}"/>
              </a:ext>
            </a:extLst>
          </p:cNvPr>
          <p:cNvSpPr txBox="1">
            <a:spLocks noChangeArrowheads="1"/>
          </p:cNvSpPr>
          <p:nvPr/>
        </p:nvSpPr>
        <p:spPr bwMode="auto">
          <a:xfrm>
            <a:off x="285750" y="1425575"/>
            <a:ext cx="8564563"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79600" indent="-187960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zh-TW" altLang="en-US"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1. </a:t>
            </a:r>
            <a:r>
              <a:rPr lang="zh-TW" altLang="zh-TW" sz="3600" dirty="0">
                <a:latin typeface="Arial" panose="020B0604020202020204" pitchFamily="34" charset="0"/>
                <a:ea typeface="微軟正黑體" panose="020B0604030504040204" pitchFamily="34" charset="-120"/>
                <a:cs typeface="Arial" panose="020B0604020202020204" pitchFamily="34" charset="0"/>
              </a:rPr>
              <a:t>連綴動詞的作用是用來連接</a:t>
            </a:r>
            <a:r>
              <a:rPr lang="zh-TW" altLang="zh-TW" sz="3600" b="1" dirty="0">
                <a:latin typeface="Arial" panose="020B0604020202020204" pitchFamily="34" charset="0"/>
                <a:ea typeface="微軟正黑體" panose="020B0604030504040204" pitchFamily="34" charset="-120"/>
                <a:cs typeface="Arial" panose="020B0604020202020204" pitchFamily="34" charset="0"/>
              </a:rPr>
              <a:t>主詞和主詞補語（形容詞</a:t>
            </a:r>
            <a:r>
              <a:rPr lang="en-US" altLang="zh-TW" sz="3600" b="1" dirty="0">
                <a:latin typeface="Arial" panose="020B0604020202020204" pitchFamily="34" charset="0"/>
                <a:ea typeface="微軟正黑體" panose="020B0604030504040204" pitchFamily="34" charset="-120"/>
                <a:cs typeface="Arial" panose="020B0604020202020204" pitchFamily="34" charset="0"/>
              </a:rPr>
              <a:t> / </a:t>
            </a:r>
            <a:r>
              <a:rPr lang="zh-TW" altLang="zh-TW" sz="3600" b="1" dirty="0">
                <a:latin typeface="Arial" panose="020B0604020202020204" pitchFamily="34" charset="0"/>
                <a:ea typeface="微軟正黑體" panose="020B0604030504040204" pitchFamily="34" charset="-120"/>
                <a:cs typeface="Arial" panose="020B0604020202020204" pitchFamily="34" charset="0"/>
              </a:rPr>
              <a:t>名詞</a:t>
            </a:r>
            <a:r>
              <a:rPr lang="zh-TW" altLang="en-US" sz="3600" b="1" dirty="0">
                <a:latin typeface="Arial" panose="020B0604020202020204" pitchFamily="34" charset="0"/>
                <a:ea typeface="微軟正黑體" panose="020B0604030504040204" pitchFamily="34" charset="-120"/>
                <a:cs typeface="Arial" panose="020B0604020202020204" pitchFamily="34" charset="0"/>
              </a:rPr>
              <a:t>）</a:t>
            </a:r>
            <a:r>
              <a:rPr lang="zh-TW" altLang="zh-TW" sz="3600" dirty="0">
                <a:latin typeface="Arial" panose="020B0604020202020204" pitchFamily="34" charset="0"/>
                <a:ea typeface="微軟正黑體" panose="020B0604030504040204" pitchFamily="34" charset="-120"/>
                <a:cs typeface="Arial" panose="020B0604020202020204" pitchFamily="34" charset="0"/>
              </a:rPr>
              <a:t>，用主詞補語來</a:t>
            </a:r>
            <a:r>
              <a:rPr lang="zh-TW" altLang="zh-TW" sz="3600" b="1" dirty="0">
                <a:latin typeface="Arial" panose="020B0604020202020204" pitchFamily="34" charset="0"/>
                <a:ea typeface="微軟正黑體" panose="020B0604030504040204" pitchFamily="34" charset="-120"/>
                <a:cs typeface="Arial" panose="020B0604020202020204" pitchFamily="34" charset="0"/>
              </a:rPr>
              <a:t>修飾主詞</a:t>
            </a:r>
            <a:r>
              <a:rPr lang="zh-TW" altLang="zh-TW" sz="3600" dirty="0">
                <a:latin typeface="Arial" panose="020B0604020202020204" pitchFamily="34" charset="0"/>
                <a:ea typeface="微軟正黑體" panose="020B0604030504040204" pitchFamily="34" charset="-120"/>
                <a:cs typeface="Arial" panose="020B0604020202020204" pitchFamily="34" charset="0"/>
              </a:rPr>
              <a:t>，表達</a:t>
            </a:r>
            <a:r>
              <a:rPr lang="zh-TW" altLang="zh-TW" sz="3600" b="1" dirty="0">
                <a:latin typeface="Arial" panose="020B0604020202020204" pitchFamily="34" charset="0"/>
                <a:ea typeface="微軟正黑體" panose="020B0604030504040204" pitchFamily="34" charset="-120"/>
                <a:cs typeface="Arial" panose="020B0604020202020204" pitchFamily="34" charset="0"/>
              </a:rPr>
              <a:t>主詞的狀態</a:t>
            </a:r>
            <a:r>
              <a:rPr lang="zh-TW" altLang="zh-TW" sz="3600" dirty="0">
                <a:latin typeface="Arial" panose="020B0604020202020204" pitchFamily="34" charset="0"/>
                <a:ea typeface="微軟正黑體" panose="020B0604030504040204" pitchFamily="34" charset="-120"/>
                <a:cs typeface="Arial" panose="020B0604020202020204" pitchFamily="34" charset="0"/>
              </a:rPr>
              <a:t>。故連綴動詞不可</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單獨存在</a:t>
            </a:r>
            <a:r>
              <a:rPr lang="zh-TW" altLang="zh-TW" sz="3600" dirty="0">
                <a:latin typeface="Arial" panose="020B0604020202020204" pitchFamily="34" charset="0"/>
                <a:ea typeface="微軟正黑體" panose="020B0604030504040204" pitchFamily="34" charset="-120"/>
                <a:cs typeface="Arial" panose="020B0604020202020204" pitchFamily="34" charset="0"/>
              </a:rPr>
              <a:t>，也不可</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接副詞</a:t>
            </a:r>
            <a:r>
              <a:rPr lang="zh-TW" altLang="zh-TW" sz="3600" dirty="0">
                <a:latin typeface="Arial" panose="020B0604020202020204" pitchFamily="34" charset="0"/>
                <a:ea typeface="微軟正黑體" panose="020B0604030504040204" pitchFamily="34" charset="-120"/>
                <a:cs typeface="Arial" panose="020B0604020202020204" pitchFamily="34" charset="0"/>
              </a:rPr>
              <a:t>，因為</a:t>
            </a:r>
            <a:r>
              <a:rPr lang="zh-TW" altLang="zh-TW" sz="3600" b="1" dirty="0">
                <a:latin typeface="Arial" panose="020B0604020202020204" pitchFamily="34" charset="0"/>
                <a:ea typeface="微軟正黑體" panose="020B0604030504040204" pitchFamily="34" charset="-120"/>
                <a:cs typeface="Arial" panose="020B0604020202020204" pitchFamily="34" charset="0"/>
              </a:rPr>
              <a:t>副詞不能用來修飾主詞</a:t>
            </a:r>
            <a:r>
              <a:rPr lang="zh-TW" altLang="zh-TW" sz="3600" dirty="0">
                <a:latin typeface="Arial" panose="020B0604020202020204" pitchFamily="34" charset="0"/>
                <a:ea typeface="微軟正黑體" panose="020B0604030504040204" pitchFamily="34" charset="-120"/>
                <a:cs typeface="Arial" panose="020B0604020202020204" pitchFamily="34" charset="0"/>
              </a:rPr>
              <a:t>，而是用來</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修飾動詞</a:t>
            </a:r>
            <a:r>
              <a:rPr lang="zh-TW" altLang="zh-TW" sz="3600" dirty="0">
                <a:latin typeface="Arial" panose="020B0604020202020204" pitchFamily="34" charset="0"/>
                <a:ea typeface="微軟正黑體" panose="020B0604030504040204" pitchFamily="34" charset="-120"/>
                <a:cs typeface="Arial" panose="020B0604020202020204" pitchFamily="34" charset="0"/>
              </a:rPr>
              <a:t>。</a:t>
            </a:r>
          </a:p>
        </p:txBody>
      </p:sp>
      <p:pic>
        <p:nvPicPr>
          <p:cNvPr id="14343" name="Picture 9" descr="C:\Users\K990102\Downloads\25366.png">
            <a:hlinkClick r:id="" action="ppaction://hlinkshowjump?jump=previousslide"/>
            <a:extLst>
              <a:ext uri="{FF2B5EF4-FFF2-40B4-BE49-F238E27FC236}">
                <a16:creationId xmlns:a16="http://schemas.microsoft.com/office/drawing/2014/main" id="{A0ED7B63-62BD-9E1A-84C2-74FDEA421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10" descr="C:\Users\K990102\Downloads\25472.png">
            <a:hlinkClick r:id="" action="ppaction://hlinkshowjump?jump=nextslide"/>
            <a:extLst>
              <a:ext uri="{FF2B5EF4-FFF2-40B4-BE49-F238E27FC236}">
                <a16:creationId xmlns:a16="http://schemas.microsoft.com/office/drawing/2014/main" id="{43939B7F-E6AA-8774-F0F0-637212CD3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11" descr="C:\Users\K990102\Downloads\14-142284_png-file-svg-home-icon-black-circle.png">
            <a:hlinkClick r:id="" action="ppaction://hlinkshowjump?jump=firstslide"/>
            <a:extLst>
              <a:ext uri="{FF2B5EF4-FFF2-40B4-BE49-F238E27FC236}">
                <a16:creationId xmlns:a16="http://schemas.microsoft.com/office/drawing/2014/main" id="{93D3B22E-9F5C-37D5-1805-A008B8367E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投影片編號版面配置區 1">
            <a:extLst>
              <a:ext uri="{FF2B5EF4-FFF2-40B4-BE49-F238E27FC236}">
                <a16:creationId xmlns:a16="http://schemas.microsoft.com/office/drawing/2014/main" id="{EAE7C60B-2F6C-E513-3DD5-1CF9BE30FEF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E0F84B98-C803-4086-8B0A-F4D2EC481277}" type="slidenum">
              <a:rPr lang="zh-TW" altLang="en-US" sz="900">
                <a:solidFill>
                  <a:srgbClr val="FFFF00"/>
                </a:solidFill>
                <a:latin typeface="Arial" panose="020B0604020202020204" pitchFamily="34" charset="0"/>
              </a:rPr>
              <a:pPr>
                <a:spcBef>
                  <a:spcPct val="0"/>
                </a:spcBef>
                <a:buFontTx/>
                <a:buNone/>
              </a:pPr>
              <a:t>11</a:t>
            </a:fld>
            <a:endParaRPr lang="zh-TW" altLang="en-US" sz="900">
              <a:solidFill>
                <a:srgbClr val="FFFF00"/>
              </a:solidFill>
              <a:latin typeface="Arial" panose="020B0604020202020204" pitchFamily="34" charset="0"/>
            </a:endParaRPr>
          </a:p>
        </p:txBody>
      </p:sp>
      <p:sp>
        <p:nvSpPr>
          <p:cNvPr id="10" name="矩形 9">
            <a:extLst>
              <a:ext uri="{FF2B5EF4-FFF2-40B4-BE49-F238E27FC236}">
                <a16:creationId xmlns:a16="http://schemas.microsoft.com/office/drawing/2014/main" id="{D9B2B063-2841-CE0A-199E-380E67D49E99}"/>
              </a:ext>
            </a:extLst>
          </p:cNvPr>
          <p:cNvSpPr/>
          <p:nvPr/>
        </p:nvSpPr>
        <p:spPr>
          <a:xfrm>
            <a:off x="531813" y="1425575"/>
            <a:ext cx="1079500" cy="576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注意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877059CF-A4CE-4D93-E9E2-D12CE55F58DB}"/>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B02E8BA2-07C5-8B3B-D5E1-4AB808A43DD1}"/>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9F25DCFC-699E-C66B-266C-1D02E9615E68}"/>
              </a:ext>
            </a:extLst>
          </p:cNvPr>
          <p:cNvSpPr txBox="1">
            <a:spLocks noChangeArrowheads="1"/>
          </p:cNvSpPr>
          <p:nvPr/>
        </p:nvSpPr>
        <p:spPr bwMode="auto">
          <a:xfrm>
            <a:off x="400050" y="1344613"/>
            <a:ext cx="8235950" cy="3970318"/>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2597150" indent="-2597150">
              <a:spcBef>
                <a:spcPts val="0"/>
              </a:spcBef>
              <a:spcAft>
                <a:spcPts val="0"/>
              </a:spcAft>
              <a:buNone/>
              <a:defRPr/>
            </a:pPr>
            <a:r>
              <a:rPr lang="zh-TW" altLang="en-US"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Jason</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spent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too</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much</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time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playing</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games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on</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err="1">
                <a:latin typeface="Arial" panose="020B0604020202020204" pitchFamily="34" charset="0"/>
                <a:ea typeface="微軟正黑體" panose="020B0604030504040204" pitchFamily="34" charset="-120"/>
                <a:cs typeface="Arial" panose="020B0604020202020204" pitchFamily="34" charset="0"/>
              </a:rPr>
              <a:t>i</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-pad.</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His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dad</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looked</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angry</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他的爸爸</a:t>
            </a:r>
            <a:r>
              <a:rPr lang="zh-TW" altLang="zh-TW" sz="3600" b="1" kern="100" dirty="0">
                <a:latin typeface="Arial" panose="020B0604020202020204" pitchFamily="34" charset="0"/>
                <a:ea typeface="微軟正黑體" panose="020B0604030504040204" pitchFamily="34" charset="-120"/>
                <a:cs typeface="Arial" panose="020B0604020202020204" pitchFamily="34" charset="0"/>
              </a:rPr>
              <a:t>看起來很生氣</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形容詞</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angry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用來修飾</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主詞</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 his</a:t>
            </a:r>
            <a:r>
              <a:rPr lang="zh-TW" altLang="en-US"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dad</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p:txBody>
      </p:sp>
      <p:pic>
        <p:nvPicPr>
          <p:cNvPr id="15367" name="Picture 9" descr="C:\Users\K990102\Downloads\25366.png">
            <a:hlinkClick r:id="" action="ppaction://hlinkshowjump?jump=previousslide"/>
            <a:extLst>
              <a:ext uri="{FF2B5EF4-FFF2-40B4-BE49-F238E27FC236}">
                <a16:creationId xmlns:a16="http://schemas.microsoft.com/office/drawing/2014/main" id="{4AC9F17B-33D5-C4A3-7756-B9AAB897D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0" descr="C:\Users\K990102\Downloads\25472.png">
            <a:hlinkClick r:id="" action="ppaction://hlinkshowjump?jump=nextslide"/>
            <a:extLst>
              <a:ext uri="{FF2B5EF4-FFF2-40B4-BE49-F238E27FC236}">
                <a16:creationId xmlns:a16="http://schemas.microsoft.com/office/drawing/2014/main" id="{5E905DAA-0FD5-90A0-37A5-C9900261C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1" descr="C:\Users\K990102\Downloads\14-142284_png-file-svg-home-icon-black-circle.png">
            <a:hlinkClick r:id="" action="ppaction://hlinkshowjump?jump=firstslide"/>
            <a:extLst>
              <a:ext uri="{FF2B5EF4-FFF2-40B4-BE49-F238E27FC236}">
                <a16:creationId xmlns:a16="http://schemas.microsoft.com/office/drawing/2014/main" id="{CE9573F5-B2C9-563F-143E-E1C70E04B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投影片編號版面配置區 1">
            <a:extLst>
              <a:ext uri="{FF2B5EF4-FFF2-40B4-BE49-F238E27FC236}">
                <a16:creationId xmlns:a16="http://schemas.microsoft.com/office/drawing/2014/main" id="{BE9836F7-B229-2F51-FE7D-1DAF6E0812E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D85745EC-2231-4B77-B0C0-41E4E3567ADD}" type="slidenum">
              <a:rPr lang="zh-TW" altLang="en-US" sz="900">
                <a:solidFill>
                  <a:srgbClr val="FFFF00"/>
                </a:solidFill>
                <a:latin typeface="Arial" panose="020B0604020202020204" pitchFamily="34" charset="0"/>
              </a:rPr>
              <a:pPr>
                <a:spcBef>
                  <a:spcPct val="0"/>
                </a:spcBef>
                <a:buFontTx/>
                <a:buNone/>
              </a:pPr>
              <a:t>12</a:t>
            </a:fld>
            <a:endParaRPr lang="zh-TW" altLang="en-US" sz="900">
              <a:solidFill>
                <a:srgbClr val="FFFF00"/>
              </a:solidFill>
              <a:latin typeface="Arial" panose="020B0604020202020204" pitchFamily="34" charset="0"/>
            </a:endParaRPr>
          </a:p>
        </p:txBody>
      </p:sp>
      <p:sp>
        <p:nvSpPr>
          <p:cNvPr id="10" name="矩形 9">
            <a:extLst>
              <a:ext uri="{FF2B5EF4-FFF2-40B4-BE49-F238E27FC236}">
                <a16:creationId xmlns:a16="http://schemas.microsoft.com/office/drawing/2014/main" id="{5B54294A-8AFE-F692-ED4D-5118330B0756}"/>
              </a:ext>
            </a:extLst>
          </p:cNvPr>
          <p:cNvSpPr/>
          <p:nvPr/>
        </p:nvSpPr>
        <p:spPr>
          <a:xfrm>
            <a:off x="531813" y="1425575"/>
            <a:ext cx="1079500" cy="576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注意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BF383-4606-5480-1930-9D175D7DCFF6}"/>
            </a:ext>
          </a:extLst>
        </p:cNvPr>
        <p:cNvGrpSpPr/>
        <p:nvPr/>
      </p:nvGrpSpPr>
      <p:grpSpPr>
        <a:xfrm>
          <a:off x="0" y="0"/>
          <a:ext cx="0" cy="0"/>
          <a:chOff x="0" y="0"/>
          <a:chExt cx="0" cy="0"/>
        </a:xfrm>
      </p:grpSpPr>
      <p:sp>
        <p:nvSpPr>
          <p:cNvPr id="3" name="文字方塊 2">
            <a:extLst>
              <a:ext uri="{FF2B5EF4-FFF2-40B4-BE49-F238E27FC236}">
                <a16:creationId xmlns:a16="http://schemas.microsoft.com/office/drawing/2014/main" id="{6C0ACB46-3EDD-443A-DD9E-029ACFA406A4}"/>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17CD0AB3-916F-49EC-EBE9-A4D8398C2760}"/>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6ACE5F97-EAF8-9726-3E3B-0DF96CF48982}"/>
              </a:ext>
            </a:extLst>
          </p:cNvPr>
          <p:cNvSpPr txBox="1">
            <a:spLocks noChangeArrowheads="1"/>
          </p:cNvSpPr>
          <p:nvPr/>
        </p:nvSpPr>
        <p:spPr bwMode="auto">
          <a:xfrm>
            <a:off x="400050" y="1344613"/>
            <a:ext cx="8235950" cy="4524315"/>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2597150" indent="-2597150">
              <a:spcBef>
                <a:spcPts val="0"/>
              </a:spcBef>
              <a:spcAft>
                <a:spcPts val="0"/>
              </a:spcAft>
              <a:buNone/>
              <a:defRPr/>
            </a:pPr>
            <a:r>
              <a:rPr lang="zh-TW" altLang="en-US"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 Jason’s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mom</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looked</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at</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him</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angr</a:t>
            </a:r>
            <a:r>
              <a:rPr lang="en-US" altLang="zh-TW" sz="3600" b="1" u="sng" kern="100" dirty="0">
                <a:latin typeface="Arial" panose="020B0604020202020204" pitchFamily="34" charset="0"/>
                <a:ea typeface="微軟正黑體" panose="020B0604030504040204" pitchFamily="34" charset="-120"/>
                <a:cs typeface="Arial" panose="020B0604020202020204" pitchFamily="34" charset="0"/>
              </a:rPr>
              <a:t>ily</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too.</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Jason’s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mom</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也很</a:t>
            </a:r>
            <a:r>
              <a:rPr lang="zh-TW" altLang="en-US" sz="3600" b="1" u="sng" kern="100" dirty="0">
                <a:latin typeface="Arial" panose="020B0604020202020204" pitchFamily="34" charset="0"/>
                <a:ea typeface="微軟正黑體" panose="020B0604030504040204" pitchFamily="34" charset="-120"/>
                <a:cs typeface="Arial" panose="020B0604020202020204" pitchFamily="34" charset="0"/>
              </a:rPr>
              <a:t>生氣地</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看著他</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副詞</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 angrily</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用來修飾</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片語動詞</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 looks at</a:t>
            </a:r>
            <a:b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(U3</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先帶入副詞觀念，在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U4</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會細講文法</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endParaRPr lang="zh-TW" altLang="zh-TW" sz="3600" u="sng" kern="100" dirty="0">
              <a:latin typeface="Arial" panose="020B0604020202020204" pitchFamily="34" charset="0"/>
              <a:ea typeface="微軟正黑體" panose="020B0604030504040204" pitchFamily="34" charset="-120"/>
              <a:cs typeface="Arial" panose="020B0604020202020204" pitchFamily="34" charset="0"/>
            </a:endParaRPr>
          </a:p>
        </p:txBody>
      </p:sp>
      <p:pic>
        <p:nvPicPr>
          <p:cNvPr id="15367" name="Picture 9" descr="C:\Users\K990102\Downloads\25366.png">
            <a:hlinkClick r:id="" action="ppaction://hlinkshowjump?jump=previousslide"/>
            <a:extLst>
              <a:ext uri="{FF2B5EF4-FFF2-40B4-BE49-F238E27FC236}">
                <a16:creationId xmlns:a16="http://schemas.microsoft.com/office/drawing/2014/main" id="{6F462671-E0C2-8C02-B024-988D41B8D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0" descr="C:\Users\K990102\Downloads\25472.png">
            <a:hlinkClick r:id="" action="ppaction://hlinkshowjump?jump=nextslide"/>
            <a:extLst>
              <a:ext uri="{FF2B5EF4-FFF2-40B4-BE49-F238E27FC236}">
                <a16:creationId xmlns:a16="http://schemas.microsoft.com/office/drawing/2014/main" id="{BA6FF789-988E-3A9A-51BE-D0D64B773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1" descr="C:\Users\K990102\Downloads\14-142284_png-file-svg-home-icon-black-circle.png">
            <a:hlinkClick r:id="" action="ppaction://hlinkshowjump?jump=firstslide"/>
            <a:extLst>
              <a:ext uri="{FF2B5EF4-FFF2-40B4-BE49-F238E27FC236}">
                <a16:creationId xmlns:a16="http://schemas.microsoft.com/office/drawing/2014/main" id="{9E4F42CA-BA6D-E5E6-2334-8E9C8480FD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投影片編號版面配置區 1">
            <a:extLst>
              <a:ext uri="{FF2B5EF4-FFF2-40B4-BE49-F238E27FC236}">
                <a16:creationId xmlns:a16="http://schemas.microsoft.com/office/drawing/2014/main" id="{8BAEB8E1-F961-E634-A7C1-EE825C04F0A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D85745EC-2231-4B77-B0C0-41E4E3567ADD}" type="slidenum">
              <a:rPr lang="zh-TW" altLang="en-US" sz="900">
                <a:solidFill>
                  <a:srgbClr val="FFFF00"/>
                </a:solidFill>
                <a:latin typeface="Arial" panose="020B0604020202020204" pitchFamily="34" charset="0"/>
              </a:rPr>
              <a:pPr>
                <a:spcBef>
                  <a:spcPct val="0"/>
                </a:spcBef>
                <a:buFontTx/>
                <a:buNone/>
              </a:pPr>
              <a:t>13</a:t>
            </a:fld>
            <a:endParaRPr lang="zh-TW" altLang="en-US" sz="900">
              <a:solidFill>
                <a:srgbClr val="FFFF00"/>
              </a:solidFill>
              <a:latin typeface="Arial" panose="020B0604020202020204" pitchFamily="34" charset="0"/>
            </a:endParaRPr>
          </a:p>
        </p:txBody>
      </p:sp>
      <p:sp>
        <p:nvSpPr>
          <p:cNvPr id="10" name="矩形 9">
            <a:extLst>
              <a:ext uri="{FF2B5EF4-FFF2-40B4-BE49-F238E27FC236}">
                <a16:creationId xmlns:a16="http://schemas.microsoft.com/office/drawing/2014/main" id="{7C837AC2-0738-5056-DFB2-02B07595D9AA}"/>
              </a:ext>
            </a:extLst>
          </p:cNvPr>
          <p:cNvSpPr/>
          <p:nvPr/>
        </p:nvSpPr>
        <p:spPr>
          <a:xfrm>
            <a:off x="531813" y="1425575"/>
            <a:ext cx="1079500" cy="576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注意</a:t>
            </a:r>
          </a:p>
        </p:txBody>
      </p:sp>
    </p:spTree>
    <p:extLst>
      <p:ext uri="{BB962C8B-B14F-4D97-AF65-F5344CB8AC3E}">
        <p14:creationId xmlns:p14="http://schemas.microsoft.com/office/powerpoint/2010/main" val="3658622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999B7-8C75-D358-7585-3EC14A4EA2C0}"/>
            </a:ext>
          </a:extLst>
        </p:cNvPr>
        <p:cNvGrpSpPr/>
        <p:nvPr/>
      </p:nvGrpSpPr>
      <p:grpSpPr>
        <a:xfrm>
          <a:off x="0" y="0"/>
          <a:ext cx="0" cy="0"/>
          <a:chOff x="0" y="0"/>
          <a:chExt cx="0" cy="0"/>
        </a:xfrm>
      </p:grpSpPr>
      <p:sp>
        <p:nvSpPr>
          <p:cNvPr id="3" name="文字方塊 2">
            <a:extLst>
              <a:ext uri="{FF2B5EF4-FFF2-40B4-BE49-F238E27FC236}">
                <a16:creationId xmlns:a16="http://schemas.microsoft.com/office/drawing/2014/main" id="{57D2EF04-6A57-6715-5DF7-F6417D34ABC5}"/>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A8D4C2E6-FBD4-29B2-6A29-044535FA9012}"/>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1F5CF1D6-3B45-5594-2F6E-091F0C2D64CB}"/>
              </a:ext>
            </a:extLst>
          </p:cNvPr>
          <p:cNvSpPr txBox="1">
            <a:spLocks noChangeArrowheads="1"/>
          </p:cNvSpPr>
          <p:nvPr/>
        </p:nvSpPr>
        <p:spPr bwMode="auto">
          <a:xfrm>
            <a:off x="400050" y="1344613"/>
            <a:ext cx="8235950" cy="3970318"/>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2597150" indent="-2597150">
              <a:spcBef>
                <a:spcPts val="0"/>
              </a:spcBef>
              <a:spcAft>
                <a:spcPts val="0"/>
              </a:spcAft>
              <a:buNone/>
              <a:defRPr/>
            </a:pPr>
            <a:r>
              <a:rPr lang="zh-TW" altLang="en-US"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(3) Because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of</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that,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Jason</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looked</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upset</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u="sng" kern="100" dirty="0">
                <a:latin typeface="Arial" panose="020B0604020202020204" pitchFamily="34" charset="0"/>
                <a:ea typeface="微軟正黑體" panose="020B0604030504040204" pitchFamily="34" charset="-120"/>
                <a:cs typeface="Arial" panose="020B0604020202020204" pitchFamily="34" charset="0"/>
              </a:rPr>
              <a:t>at</a:t>
            </a:r>
            <a:r>
              <a:rPr lang="zh-TW" altLang="en-US" sz="3600" b="1"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u="sng" kern="10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b="1"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u="sng" kern="100" dirty="0">
                <a:latin typeface="Arial" panose="020B0604020202020204" pitchFamily="34" charset="0"/>
                <a:ea typeface="微軟正黑體" panose="020B0604030504040204" pitchFamily="34" charset="-120"/>
                <a:cs typeface="Arial" panose="020B0604020202020204" pitchFamily="34" charset="0"/>
              </a:rPr>
              <a:t>party</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由於爸媽生氣，</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Jason</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en-US" sz="3600" b="1" u="sng" kern="100" dirty="0">
                <a:latin typeface="Arial" panose="020B0604020202020204" pitchFamily="34" charset="0"/>
                <a:ea typeface="微軟正黑體" panose="020B0604030504040204" pitchFamily="34" charset="-120"/>
                <a:cs typeface="Arial" panose="020B0604020202020204" pitchFamily="34" charset="0"/>
              </a:rPr>
              <a:t>在派對</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看起來很沮喪</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look</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是連綴動詞，</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是</a:t>
            </a:r>
            <a:r>
              <a:rPr lang="zh-TW" altLang="en-US" sz="3600" u="sng" kern="100" dirty="0">
                <a:latin typeface="Arial" panose="020B0604020202020204" pitchFamily="34" charset="0"/>
                <a:ea typeface="微軟正黑體" panose="020B0604030504040204" pitchFamily="34" charset="-120"/>
                <a:cs typeface="Arial" panose="020B0604020202020204" pitchFamily="34" charset="0"/>
              </a:rPr>
              <a:t>地方介系詞</a:t>
            </a:r>
            <a:endParaRPr lang="zh-TW" altLang="zh-TW" sz="3600" u="sng" kern="100" dirty="0">
              <a:latin typeface="Arial" panose="020B0604020202020204" pitchFamily="34" charset="0"/>
              <a:ea typeface="微軟正黑體" panose="020B0604030504040204" pitchFamily="34" charset="-120"/>
              <a:cs typeface="Arial" panose="020B0604020202020204" pitchFamily="34" charset="0"/>
            </a:endParaRPr>
          </a:p>
        </p:txBody>
      </p:sp>
      <p:pic>
        <p:nvPicPr>
          <p:cNvPr id="15367" name="Picture 9" descr="C:\Users\K990102\Downloads\25366.png">
            <a:hlinkClick r:id="" action="ppaction://hlinkshowjump?jump=previousslide"/>
            <a:extLst>
              <a:ext uri="{FF2B5EF4-FFF2-40B4-BE49-F238E27FC236}">
                <a16:creationId xmlns:a16="http://schemas.microsoft.com/office/drawing/2014/main" id="{D4EAD09E-1B52-09C3-A805-E182C7516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0" descr="C:\Users\K990102\Downloads\25472.png">
            <a:hlinkClick r:id="" action="ppaction://hlinkshowjump?jump=nextslide"/>
            <a:extLst>
              <a:ext uri="{FF2B5EF4-FFF2-40B4-BE49-F238E27FC236}">
                <a16:creationId xmlns:a16="http://schemas.microsoft.com/office/drawing/2014/main" id="{481B88EE-3F77-4F15-29E6-B6CAE9847D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1" descr="C:\Users\K990102\Downloads\14-142284_png-file-svg-home-icon-black-circle.png">
            <a:hlinkClick r:id="" action="ppaction://hlinkshowjump?jump=firstslide"/>
            <a:extLst>
              <a:ext uri="{FF2B5EF4-FFF2-40B4-BE49-F238E27FC236}">
                <a16:creationId xmlns:a16="http://schemas.microsoft.com/office/drawing/2014/main" id="{A3A1DE38-4455-8DB3-ED32-B3EC8BD62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投影片編號版面配置區 1">
            <a:extLst>
              <a:ext uri="{FF2B5EF4-FFF2-40B4-BE49-F238E27FC236}">
                <a16:creationId xmlns:a16="http://schemas.microsoft.com/office/drawing/2014/main" id="{4EF506D2-6D25-D5D5-D5B8-974317FCC03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D85745EC-2231-4B77-B0C0-41E4E3567ADD}" type="slidenum">
              <a:rPr lang="zh-TW" altLang="en-US" sz="900">
                <a:solidFill>
                  <a:srgbClr val="FFFF00"/>
                </a:solidFill>
                <a:latin typeface="Arial" panose="020B0604020202020204" pitchFamily="34" charset="0"/>
              </a:rPr>
              <a:pPr>
                <a:spcBef>
                  <a:spcPct val="0"/>
                </a:spcBef>
                <a:buFontTx/>
                <a:buNone/>
              </a:pPr>
              <a:t>14</a:t>
            </a:fld>
            <a:endParaRPr lang="zh-TW" altLang="en-US" sz="900">
              <a:solidFill>
                <a:srgbClr val="FFFF00"/>
              </a:solidFill>
              <a:latin typeface="Arial" panose="020B0604020202020204" pitchFamily="34" charset="0"/>
            </a:endParaRPr>
          </a:p>
        </p:txBody>
      </p:sp>
      <p:sp>
        <p:nvSpPr>
          <p:cNvPr id="10" name="矩形 9">
            <a:extLst>
              <a:ext uri="{FF2B5EF4-FFF2-40B4-BE49-F238E27FC236}">
                <a16:creationId xmlns:a16="http://schemas.microsoft.com/office/drawing/2014/main" id="{55F93953-AEAB-79A4-3B7E-8D22A37DE6D4}"/>
              </a:ext>
            </a:extLst>
          </p:cNvPr>
          <p:cNvSpPr/>
          <p:nvPr/>
        </p:nvSpPr>
        <p:spPr>
          <a:xfrm>
            <a:off x="531813" y="1425575"/>
            <a:ext cx="1079500" cy="576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注意</a:t>
            </a:r>
          </a:p>
        </p:txBody>
      </p:sp>
    </p:spTree>
    <p:extLst>
      <p:ext uri="{BB962C8B-B14F-4D97-AF65-F5344CB8AC3E}">
        <p14:creationId xmlns:p14="http://schemas.microsoft.com/office/powerpoint/2010/main" val="881071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5FCCBCBE-F9BC-097F-FC5A-B0A7FA7FF1A2}"/>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72FD18E0-4FDD-6C5B-4F19-40E335034587}"/>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630BDDDF-CF3A-13D0-1D21-E9FEF6537FB3}"/>
              </a:ext>
            </a:extLst>
          </p:cNvPr>
          <p:cNvSpPr txBox="1">
            <a:spLocks noChangeArrowheads="1"/>
          </p:cNvSpPr>
          <p:nvPr/>
        </p:nvSpPr>
        <p:spPr bwMode="auto">
          <a:xfrm>
            <a:off x="400050" y="1344613"/>
            <a:ext cx="8235950" cy="4524315"/>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879600" indent="-1879600">
              <a:spcBef>
                <a:spcPts val="0"/>
              </a:spcBef>
              <a:spcAft>
                <a:spcPts val="0"/>
              </a:spcAft>
              <a:buFont typeface="Arial" charset="0"/>
              <a:buNone/>
              <a:defRPr/>
            </a:pPr>
            <a:r>
              <a:rPr lang="zh-TW" altLang="en-US"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2. </a:t>
            </a:r>
            <a:r>
              <a:rPr lang="zh-TW" altLang="en-US" sz="3600" dirty="0">
                <a:latin typeface="Arial" panose="020B0604020202020204" pitchFamily="34" charset="0"/>
                <a:ea typeface="微軟正黑體" panose="020B0604030504040204" pitchFamily="34" charset="-120"/>
                <a:cs typeface="Arial" panose="020B0604020202020204" pitchFamily="34" charset="0"/>
              </a:rPr>
              <a:t>基本上，</a:t>
            </a:r>
            <a:r>
              <a:rPr lang="zh-TW" altLang="zh-TW" sz="3600" dirty="0">
                <a:latin typeface="Arial" panose="020B0604020202020204" pitchFamily="34" charset="0"/>
                <a:ea typeface="微軟正黑體" panose="020B0604030504040204" pitchFamily="34" charset="-120"/>
                <a:cs typeface="Arial" panose="020B0604020202020204" pitchFamily="34" charset="0"/>
              </a:rPr>
              <a:t>連綴動詞</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沒有進行式</a:t>
            </a:r>
            <a:r>
              <a:rPr lang="zh-TW" altLang="zh-TW" sz="3600" dirty="0">
                <a:latin typeface="Arial" panose="020B0604020202020204" pitchFamily="34" charset="0"/>
                <a:ea typeface="微軟正黑體" panose="020B0604030504040204" pitchFamily="34" charset="-120"/>
                <a:cs typeface="Arial" panose="020B0604020202020204" pitchFamily="34" charset="0"/>
              </a:rPr>
              <a:t>，但部分表「</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轉變</a:t>
            </a:r>
            <a:r>
              <a:rPr lang="zh-TW" altLang="zh-TW" sz="3600" dirty="0">
                <a:latin typeface="Arial" panose="020B0604020202020204" pitchFamily="34" charset="0"/>
                <a:ea typeface="微軟正黑體" panose="020B0604030504040204" pitchFamily="34" charset="-120"/>
                <a:cs typeface="Arial" panose="020B0604020202020204" pitchFamily="34" charset="0"/>
              </a:rPr>
              <a:t>」的連綴動詞，可用進行式表「</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越來越</a:t>
            </a:r>
            <a:r>
              <a:rPr lang="en-US" altLang="zh-TW" sz="3600" u="sng" dirty="0">
                <a:latin typeface="+mn-ea"/>
                <a:ea typeface="+mn-ea"/>
                <a:cs typeface="Arial" panose="020B0604020202020204" pitchFamily="34" charset="0"/>
              </a:rPr>
              <a:t>……</a:t>
            </a:r>
            <a:r>
              <a:rPr lang="zh-TW" altLang="zh-TW" sz="36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a:p>
            <a:pPr marL="3225800" indent="-3225800">
              <a:spcBef>
                <a:spcPts val="0"/>
              </a:spcBef>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　　　　 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The weather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is getting</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hot.</a:t>
            </a:r>
            <a:r>
              <a:rPr lang="zh-TW" altLang="zh-TW" sz="3300" kern="100" dirty="0">
                <a:latin typeface="Arial" panose="020B0604020202020204" pitchFamily="34" charset="0"/>
                <a:ea typeface="微軟正黑體" panose="020B0604030504040204" pitchFamily="34" charset="-120"/>
                <a:cs typeface="Arial" panose="020B0604020202020204" pitchFamily="34" charset="0"/>
              </a:rPr>
              <a:t>（天氣</a:t>
            </a:r>
            <a:r>
              <a:rPr lang="zh-TW" altLang="zh-TW" sz="3300" b="1" kern="100" dirty="0">
                <a:latin typeface="Arial" panose="020B0604020202020204" pitchFamily="34" charset="0"/>
                <a:ea typeface="微軟正黑體" panose="020B0604030504040204" pitchFamily="34" charset="-120"/>
                <a:cs typeface="Arial" panose="020B0604020202020204" pitchFamily="34" charset="0"/>
              </a:rPr>
              <a:t>越來越</a:t>
            </a:r>
            <a:r>
              <a:rPr lang="zh-TW" altLang="zh-TW" sz="3300" kern="100" dirty="0">
                <a:latin typeface="Arial" panose="020B0604020202020204" pitchFamily="34" charset="0"/>
                <a:ea typeface="微軟正黑體" panose="020B0604030504040204" pitchFamily="34" charset="-120"/>
                <a:cs typeface="Arial" panose="020B0604020202020204" pitchFamily="34" charset="0"/>
              </a:rPr>
              <a:t>熱了）</a:t>
            </a:r>
            <a:endParaRPr lang="en-US" altLang="zh-TW" sz="3300" kern="100" dirty="0">
              <a:latin typeface="Arial" panose="020B0604020202020204" pitchFamily="34" charset="0"/>
              <a:ea typeface="微軟正黑體" panose="020B0604030504040204" pitchFamily="34" charset="-120"/>
              <a:cs typeface="Arial" panose="020B0604020202020204" pitchFamily="34" charset="0"/>
            </a:endParaRPr>
          </a:p>
          <a:p>
            <a:pPr marL="3225800" indent="-3225800">
              <a:spcBef>
                <a:spcPts val="0"/>
              </a:spcBef>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 The soup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is getting</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cold.</a:t>
            </a:r>
            <a:r>
              <a:rPr lang="zh-TW" altLang="zh-TW" sz="3300" kern="100" dirty="0">
                <a:latin typeface="Arial" panose="020B0604020202020204" pitchFamily="34" charset="0"/>
                <a:ea typeface="微軟正黑體" panose="020B0604030504040204" pitchFamily="34" charset="-120"/>
                <a:cs typeface="Arial" panose="020B0604020202020204" pitchFamily="34" charset="0"/>
              </a:rPr>
              <a:t>（湯</a:t>
            </a:r>
            <a:r>
              <a:rPr lang="zh-TW" altLang="zh-TW" sz="3300" b="1" kern="100" dirty="0">
                <a:latin typeface="Arial" panose="020B0604020202020204" pitchFamily="34" charset="0"/>
                <a:ea typeface="微軟正黑體" panose="020B0604030504040204" pitchFamily="34" charset="-120"/>
                <a:cs typeface="Arial" panose="020B0604020202020204" pitchFamily="34" charset="0"/>
              </a:rPr>
              <a:t>越來越</a:t>
            </a:r>
            <a:r>
              <a:rPr lang="zh-TW" altLang="zh-TW" sz="3300" kern="100" dirty="0">
                <a:latin typeface="Arial" panose="020B0604020202020204" pitchFamily="34" charset="0"/>
                <a:ea typeface="微軟正黑體" panose="020B0604030504040204" pitchFamily="34" charset="-120"/>
                <a:cs typeface="Arial" panose="020B0604020202020204" pitchFamily="34" charset="0"/>
              </a:rPr>
              <a:t>冷了。）</a:t>
            </a:r>
          </a:p>
        </p:txBody>
      </p:sp>
      <p:sp>
        <p:nvSpPr>
          <p:cNvPr id="2" name="矩形 1">
            <a:extLst>
              <a:ext uri="{FF2B5EF4-FFF2-40B4-BE49-F238E27FC236}">
                <a16:creationId xmlns:a16="http://schemas.microsoft.com/office/drawing/2014/main" id="{403B8811-92C9-0B01-56B0-C04027B07054}"/>
              </a:ext>
            </a:extLst>
          </p:cNvPr>
          <p:cNvSpPr/>
          <p:nvPr/>
        </p:nvSpPr>
        <p:spPr>
          <a:xfrm>
            <a:off x="8078788" y="2457450"/>
            <a:ext cx="647700" cy="646113"/>
          </a:xfrm>
          <a:prstGeom prst="rect">
            <a:avLst/>
          </a:prstGeom>
        </p:spPr>
        <p:txBody>
          <a:bodyPr wrap="none">
            <a:spAutoFit/>
          </a:bodyPr>
          <a:lstStyle/>
          <a:p>
            <a:pPr eaLnBrk="1" hangingPunct="1">
              <a:defRPr/>
            </a:pP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endParaRPr lang="zh-TW" altLang="en-US" dirty="0"/>
          </a:p>
        </p:txBody>
      </p:sp>
      <p:pic>
        <p:nvPicPr>
          <p:cNvPr id="16392" name="Picture 9" descr="C:\Users\K990102\Downloads\25366.png">
            <a:hlinkClick r:id="" action="ppaction://hlinkshowjump?jump=previousslide"/>
            <a:extLst>
              <a:ext uri="{FF2B5EF4-FFF2-40B4-BE49-F238E27FC236}">
                <a16:creationId xmlns:a16="http://schemas.microsoft.com/office/drawing/2014/main" id="{441FCCEC-627F-BBD1-E50F-3F403C035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10" descr="C:\Users\K990102\Downloads\25472.png">
            <a:hlinkClick r:id="" action="ppaction://hlinkshowjump?jump=nextslide"/>
            <a:extLst>
              <a:ext uri="{FF2B5EF4-FFF2-40B4-BE49-F238E27FC236}">
                <a16:creationId xmlns:a16="http://schemas.microsoft.com/office/drawing/2014/main" id="{9D5F7D44-6A00-9B74-6E51-C9600EAB7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C:\Users\K990102\Downloads\14-142284_png-file-svg-home-icon-black-circle.png">
            <a:hlinkClick r:id="" action="ppaction://hlinkshowjump?jump=firstslide"/>
            <a:extLst>
              <a:ext uri="{FF2B5EF4-FFF2-40B4-BE49-F238E27FC236}">
                <a16:creationId xmlns:a16="http://schemas.microsoft.com/office/drawing/2014/main" id="{55AAC2A9-0525-8DBD-EEC8-723E86E47F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投影片編號版面配置區 3">
            <a:extLst>
              <a:ext uri="{FF2B5EF4-FFF2-40B4-BE49-F238E27FC236}">
                <a16:creationId xmlns:a16="http://schemas.microsoft.com/office/drawing/2014/main" id="{27F3CBF3-7728-88E5-5ABA-14D0B29D467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DF18FC82-0E63-413D-9024-B7E95DB47726}" type="slidenum">
              <a:rPr lang="zh-TW" altLang="en-US" sz="900">
                <a:solidFill>
                  <a:srgbClr val="FFFF00"/>
                </a:solidFill>
                <a:latin typeface="Arial" panose="020B0604020202020204" pitchFamily="34" charset="0"/>
              </a:rPr>
              <a:pPr>
                <a:spcBef>
                  <a:spcPct val="0"/>
                </a:spcBef>
                <a:buFontTx/>
                <a:buNone/>
              </a:pPr>
              <a:t>15</a:t>
            </a:fld>
            <a:endParaRPr lang="zh-TW" altLang="en-US" sz="900">
              <a:solidFill>
                <a:srgbClr val="FFFF00"/>
              </a:solidFill>
              <a:latin typeface="Arial" panose="020B0604020202020204" pitchFamily="34" charset="0"/>
            </a:endParaRPr>
          </a:p>
        </p:txBody>
      </p:sp>
      <p:sp>
        <p:nvSpPr>
          <p:cNvPr id="11" name="矩形 10">
            <a:extLst>
              <a:ext uri="{FF2B5EF4-FFF2-40B4-BE49-F238E27FC236}">
                <a16:creationId xmlns:a16="http://schemas.microsoft.com/office/drawing/2014/main" id="{028B41F0-4045-03C6-7989-35819C29010D}"/>
              </a:ext>
            </a:extLst>
          </p:cNvPr>
          <p:cNvSpPr/>
          <p:nvPr/>
        </p:nvSpPr>
        <p:spPr>
          <a:xfrm>
            <a:off x="531813" y="1425575"/>
            <a:ext cx="1079500" cy="576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注意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C4EDE14A-BD05-4C98-E8C9-85CDC811013A}"/>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D4CA7904-5D27-9FE5-7E99-EBA114386C98}"/>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17414" name="文字方塊 5">
            <a:extLst>
              <a:ext uri="{FF2B5EF4-FFF2-40B4-BE49-F238E27FC236}">
                <a16:creationId xmlns:a16="http://schemas.microsoft.com/office/drawing/2014/main" id="{922292AE-C6F0-ADF5-5997-466B29E0D606}"/>
              </a:ext>
            </a:extLst>
          </p:cNvPr>
          <p:cNvSpPr txBox="1">
            <a:spLocks noChangeArrowheads="1"/>
          </p:cNvSpPr>
          <p:nvPr/>
        </p:nvSpPr>
        <p:spPr bwMode="auto">
          <a:xfrm>
            <a:off x="400049" y="1344613"/>
            <a:ext cx="8520114"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33625" indent="-2333625">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zh-TW" altLang="en-US"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latin typeface="Arial" panose="020B0604020202020204" pitchFamily="34" charset="0"/>
                <a:ea typeface="微軟正黑體" panose="020B0604030504040204" pitchFamily="34" charset="-120"/>
                <a:cs typeface="Arial" panose="020B0604020202020204" pitchFamily="34" charset="0"/>
              </a:rPr>
              <a:t>連綴動詞和</a:t>
            </a:r>
            <a:r>
              <a:rPr lang="zh-TW" altLang="zh-TW" sz="3600" b="1" dirty="0">
                <a:latin typeface="Arial" panose="020B0604020202020204" pitchFamily="34" charset="0"/>
                <a:ea typeface="微軟正黑體" panose="020B0604030504040204" pitchFamily="34" charset="-120"/>
                <a:cs typeface="Arial" panose="020B0604020202020204" pitchFamily="34" charset="0"/>
              </a:rPr>
              <a:t>感官動詞</a:t>
            </a:r>
            <a:r>
              <a:rPr lang="en-US" altLang="zh-TW" sz="3600" b="1" dirty="0">
                <a:latin typeface="Arial" panose="020B0604020202020204" pitchFamily="34" charset="0"/>
                <a:ea typeface="微軟正黑體" panose="020B0604030504040204" pitchFamily="34" charset="-120"/>
                <a:cs typeface="Arial" panose="020B0604020202020204" pitchFamily="34" charset="0"/>
              </a:rPr>
              <a:t>(U5)</a:t>
            </a:r>
            <a:r>
              <a:rPr lang="zh-TW" altLang="en-US" sz="3600" dirty="0">
                <a:latin typeface="Arial" panose="020B0604020202020204" pitchFamily="34" charset="0"/>
                <a:ea typeface="微軟正黑體" panose="020B0604030504040204" pitchFamily="34" charset="-120"/>
                <a:cs typeface="Arial" panose="020B0604020202020204" pitchFamily="34" charset="0"/>
              </a:rPr>
              <a:t>的用法要分辨清楚</a:t>
            </a:r>
            <a:r>
              <a:rPr lang="zh-TW" altLang="zh-TW" sz="3600" dirty="0">
                <a:latin typeface="Arial" panose="020B0604020202020204" pitchFamily="34" charset="0"/>
                <a:ea typeface="微軟正黑體" panose="020B0604030504040204" pitchFamily="34" charset="-120"/>
                <a:cs typeface="Arial" panose="020B0604020202020204" pitchFamily="34" charset="0"/>
              </a:rPr>
              <a:t>，因為有些連綴動詞</a:t>
            </a:r>
            <a:r>
              <a:rPr lang="zh-TW" altLang="en-US" sz="3600" b="1" dirty="0">
                <a:latin typeface="Arial" panose="020B0604020202020204" pitchFamily="34" charset="0"/>
                <a:ea typeface="微軟正黑體" panose="020B0604030504040204" pitchFamily="34" charset="-120"/>
                <a:cs typeface="Arial" panose="020B0604020202020204" pitchFamily="34" charset="0"/>
              </a:rPr>
              <a:t>同時</a:t>
            </a:r>
            <a:r>
              <a:rPr lang="zh-TW" altLang="zh-TW" sz="3600" b="1" dirty="0">
                <a:latin typeface="Arial" panose="020B0604020202020204" pitchFamily="34" charset="0"/>
                <a:ea typeface="微軟正黑體" panose="020B0604030504040204" pitchFamily="34" charset="-120"/>
                <a:cs typeface="Arial" panose="020B0604020202020204" pitchFamily="34" charset="0"/>
              </a:rPr>
              <a:t>也是感官動詞</a:t>
            </a:r>
            <a:r>
              <a:rPr lang="zh-TW" altLang="zh-TW" sz="3600" dirty="0">
                <a:latin typeface="Arial" panose="020B0604020202020204" pitchFamily="34" charset="0"/>
                <a:ea typeface="微軟正黑體" panose="020B0604030504040204" pitchFamily="34" charset="-120"/>
                <a:cs typeface="Arial" panose="020B0604020202020204" pitchFamily="34" charset="0"/>
              </a:rPr>
              <a:t>，</a:t>
            </a:r>
            <a:r>
              <a:rPr lang="zh-TW" altLang="en-US" sz="3600" dirty="0">
                <a:latin typeface="Arial" panose="020B0604020202020204" pitchFamily="34" charset="0"/>
                <a:ea typeface="微軟正黑體" panose="020B0604030504040204" pitchFamily="34" charset="-120"/>
                <a:cs typeface="Arial" panose="020B0604020202020204" pitchFamily="34" charset="0"/>
              </a:rPr>
              <a:t>例</a:t>
            </a:r>
            <a:r>
              <a:rPr lang="zh-TW" altLang="zh-TW" sz="3600" dirty="0">
                <a:latin typeface="Arial" panose="020B0604020202020204" pitchFamily="34" charset="0"/>
                <a:ea typeface="微軟正黑體" panose="020B0604030504040204" pitchFamily="34" charset="-120"/>
                <a:cs typeface="Arial" panose="020B0604020202020204" pitchFamily="34" charset="0"/>
              </a:rPr>
              <a:t>如</a:t>
            </a:r>
            <a:r>
              <a:rPr lang="en-US" altLang="zh-TW" sz="3600" dirty="0">
                <a:latin typeface="Arial" panose="020B0604020202020204" pitchFamily="34" charset="0"/>
                <a:ea typeface="微軟正黑體" panose="020B0604030504040204" pitchFamily="34" charset="-120"/>
                <a:cs typeface="Arial" panose="020B0604020202020204" pitchFamily="34" charset="0"/>
              </a:rPr>
              <a:t> feel</a:t>
            </a:r>
            <a:r>
              <a:rPr lang="zh-TW" altLang="zh-TW" sz="3600" dirty="0">
                <a:latin typeface="Arial" panose="020B0604020202020204" pitchFamily="34" charset="0"/>
                <a:ea typeface="微軟正黑體" panose="020B0604030504040204" pitchFamily="34" charset="-120"/>
                <a:cs typeface="Arial" panose="020B0604020202020204" pitchFamily="34" charset="0"/>
              </a:rPr>
              <a:t>。但其用法</a:t>
            </a:r>
            <a:r>
              <a:rPr lang="zh-TW" altLang="en-US" sz="3600" dirty="0">
                <a:latin typeface="Arial" panose="020B0604020202020204" pitchFamily="34" charset="0"/>
                <a:ea typeface="微軟正黑體" panose="020B0604030504040204" pitchFamily="34" charset="-120"/>
                <a:cs typeface="Arial" panose="020B0604020202020204" pitchFamily="34" charset="0"/>
              </a:rPr>
              <a:t>不同</a:t>
            </a:r>
            <a:r>
              <a:rPr lang="zh-TW" altLang="zh-TW" sz="3600" dirty="0">
                <a:latin typeface="Arial" panose="020B0604020202020204" pitchFamily="34" charset="0"/>
                <a:ea typeface="微軟正黑體" panose="020B0604030504040204" pitchFamily="34" charset="-120"/>
                <a:cs typeface="Arial" panose="020B0604020202020204" pitchFamily="34" charset="0"/>
              </a:rPr>
              <a:t>。連綴動詞用來說明「</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主詞</a:t>
            </a:r>
            <a:r>
              <a:rPr lang="zh-TW" altLang="zh-TW" sz="3600" dirty="0">
                <a:latin typeface="Arial" panose="020B0604020202020204" pitchFamily="34" charset="0"/>
                <a:ea typeface="微軟正黑體" panose="020B0604030504040204" pitchFamily="34" charset="-120"/>
                <a:cs typeface="Arial" panose="020B0604020202020204" pitchFamily="34" charset="0"/>
              </a:rPr>
              <a:t>」的狀態；感官動詞用來說明「</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受詞</a:t>
            </a:r>
            <a:r>
              <a:rPr lang="zh-TW" altLang="zh-TW" sz="3600" dirty="0">
                <a:latin typeface="Arial" panose="020B0604020202020204" pitchFamily="34" charset="0"/>
                <a:ea typeface="微軟正黑體" panose="020B0604030504040204" pitchFamily="34" charset="-120"/>
                <a:cs typeface="Arial" panose="020B0604020202020204" pitchFamily="34" charset="0"/>
              </a:rPr>
              <a:t>」的狀態。</a:t>
            </a:r>
          </a:p>
        </p:txBody>
      </p:sp>
      <p:sp>
        <p:nvSpPr>
          <p:cNvPr id="6" name="矩形 5">
            <a:extLst>
              <a:ext uri="{FF2B5EF4-FFF2-40B4-BE49-F238E27FC236}">
                <a16:creationId xmlns:a16="http://schemas.microsoft.com/office/drawing/2014/main" id="{7002854C-5DAF-3544-4C09-4456E183D4B4}"/>
              </a:ext>
            </a:extLst>
          </p:cNvPr>
          <p:cNvSpPr/>
          <p:nvPr/>
        </p:nvSpPr>
        <p:spPr>
          <a:xfrm>
            <a:off x="531813" y="1357313"/>
            <a:ext cx="1944687" cy="57626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zh-TW" sz="3400" b="1" dirty="0">
                <a:latin typeface="微軟正黑體" pitchFamily="34" charset="-120"/>
                <a:ea typeface="微軟正黑體" pitchFamily="34" charset="-120"/>
              </a:rPr>
              <a:t>觀念釐清 </a:t>
            </a:r>
            <a:endParaRPr kumimoji="0" lang="zh-TW" altLang="en-US" sz="3400" b="1" dirty="0">
              <a:latin typeface="微軟正黑體" pitchFamily="34" charset="-120"/>
              <a:ea typeface="微軟正黑體" pitchFamily="34" charset="-120"/>
            </a:endParaRPr>
          </a:p>
        </p:txBody>
      </p:sp>
      <p:pic>
        <p:nvPicPr>
          <p:cNvPr id="17417" name="Picture 9" descr="C:\Users\K990102\Downloads\25366.png">
            <a:hlinkClick r:id="" action="ppaction://hlinkshowjump?jump=previousslide"/>
            <a:extLst>
              <a:ext uri="{FF2B5EF4-FFF2-40B4-BE49-F238E27FC236}">
                <a16:creationId xmlns:a16="http://schemas.microsoft.com/office/drawing/2014/main" id="{1DD7DF07-840F-2797-DA31-6C5FC37E8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10" descr="C:\Users\K990102\Downloads\25472.png">
            <a:hlinkClick r:id="" action="ppaction://hlinkshowjump?jump=nextslide"/>
            <a:extLst>
              <a:ext uri="{FF2B5EF4-FFF2-40B4-BE49-F238E27FC236}">
                <a16:creationId xmlns:a16="http://schemas.microsoft.com/office/drawing/2014/main" id="{03939DFE-8AA8-FB70-26B4-1B4322F0D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11" descr="C:\Users\K990102\Downloads\14-142284_png-file-svg-home-icon-black-circle.png">
            <a:hlinkClick r:id="" action="ppaction://hlinkshowjump?jump=firstslide"/>
            <a:extLst>
              <a:ext uri="{FF2B5EF4-FFF2-40B4-BE49-F238E27FC236}">
                <a16:creationId xmlns:a16="http://schemas.microsoft.com/office/drawing/2014/main" id="{7BDB6CED-AC8C-7DA1-E43D-7AFF40B18C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投影片編號版面配置區 3">
            <a:extLst>
              <a:ext uri="{FF2B5EF4-FFF2-40B4-BE49-F238E27FC236}">
                <a16:creationId xmlns:a16="http://schemas.microsoft.com/office/drawing/2014/main" id="{D4BEDAE8-4FDA-8029-19DC-EC42D8751E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1D42EEEA-26C3-4AA8-8ED4-E6578C966DAF}" type="slidenum">
              <a:rPr lang="zh-TW" altLang="en-US" sz="900">
                <a:solidFill>
                  <a:srgbClr val="FFFF00"/>
                </a:solidFill>
                <a:latin typeface="Arial" panose="020B0604020202020204" pitchFamily="34" charset="0"/>
              </a:rPr>
              <a:pPr>
                <a:spcBef>
                  <a:spcPct val="0"/>
                </a:spcBef>
                <a:buFontTx/>
                <a:buNone/>
              </a:pPr>
              <a:t>16</a:t>
            </a:fld>
            <a:endParaRPr lang="zh-TW" altLang="en-US" sz="900">
              <a:solidFill>
                <a:srgbClr val="FFFF00"/>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58918811-5F89-2306-8A41-7C756593B206}"/>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8BDD958A-CC63-DC2F-95A6-1060B5BD3072}"/>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1459C0CC-DBFE-6FC2-0F12-EC49F6CF1F15}"/>
              </a:ext>
            </a:extLst>
          </p:cNvPr>
          <p:cNvSpPr txBox="1">
            <a:spLocks noChangeArrowheads="1"/>
          </p:cNvSpPr>
          <p:nvPr/>
        </p:nvSpPr>
        <p:spPr bwMode="auto">
          <a:xfrm>
            <a:off x="400050" y="1344613"/>
            <a:ext cx="8235950" cy="4537075"/>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3584575" indent="-3584575">
              <a:spcBef>
                <a:spcPts val="0"/>
              </a:spcBef>
              <a:spcAft>
                <a:spcPts val="0"/>
              </a:spcAft>
              <a:buFont typeface="Arial" charset="0"/>
              <a:buNone/>
              <a:defRPr/>
            </a:pPr>
            <a:endParaRPr lang="en-US" altLang="zh-TW" sz="3600" dirty="0">
              <a:solidFill>
                <a:srgbClr val="FFFFFF"/>
              </a:solidFill>
              <a:latin typeface="Arial" panose="020B0604020202020204" pitchFamily="34" charset="0"/>
              <a:ea typeface="微軟正黑體" panose="020B0604030504040204" pitchFamily="34" charset="-120"/>
              <a:cs typeface="Arial" panose="020B0604020202020204" pitchFamily="34" charset="0"/>
            </a:endParaRPr>
          </a:p>
          <a:p>
            <a:pPr marL="1258888" indent="-1258888">
              <a:spcBef>
                <a:spcPts val="0"/>
              </a:spcBef>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He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felt </a:t>
            </a:r>
            <a:r>
              <a:rPr lang="en-US" altLang="zh-TW" sz="3600" b="1" u="sng" kern="100" dirty="0">
                <a:latin typeface="Arial" panose="020B0604020202020204" pitchFamily="34" charset="0"/>
                <a:ea typeface="微軟正黑體" panose="020B0604030504040204" pitchFamily="34" charset="-120"/>
                <a:cs typeface="Arial" panose="020B0604020202020204" pitchFamily="34" charset="0"/>
              </a:rPr>
              <a:t>angry</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and shouted at us.</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latin typeface="Arial" panose="020B0604020202020204" pitchFamily="34" charset="0"/>
                <a:ea typeface="微軟正黑體" panose="020B0604030504040204" pitchFamily="34" charset="-120"/>
                <a:cs typeface="Arial" panose="020B0604020202020204" pitchFamily="34" charset="0"/>
              </a:rPr>
              <a:t>（他</a:t>
            </a:r>
            <a:r>
              <a:rPr lang="zh-TW" altLang="zh-TW" sz="3600" b="1" kern="100" dirty="0">
                <a:latin typeface="Arial" panose="020B0604020202020204" pitchFamily="34" charset="0"/>
                <a:ea typeface="微軟正黑體" panose="020B0604030504040204" pitchFamily="34" charset="-120"/>
                <a:cs typeface="Arial" panose="020B0604020202020204" pitchFamily="34" charset="0"/>
              </a:rPr>
              <a:t>感到</a:t>
            </a:r>
            <a:r>
              <a:rPr lang="zh-TW" altLang="zh-TW" sz="3600" b="1" u="sng" kern="100" dirty="0">
                <a:latin typeface="Arial" panose="020B0604020202020204" pitchFamily="34" charset="0"/>
                <a:ea typeface="微軟正黑體" panose="020B0604030504040204" pitchFamily="34" charset="-120"/>
                <a:cs typeface="Arial" panose="020B0604020202020204" pitchFamily="34" charset="0"/>
              </a:rPr>
              <a:t>生氣</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並對我們大吼。）</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1258888" indent="-1258888">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形容詞</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angry </a:t>
            </a:r>
            <a:r>
              <a:rPr lang="zh-TW" altLang="zh-TW" sz="3600" b="1" kern="100" dirty="0">
                <a:latin typeface="Arial" panose="020B0604020202020204" pitchFamily="34" charset="0"/>
                <a:ea typeface="微軟正黑體" panose="020B0604030504040204" pitchFamily="34" charset="-120"/>
                <a:cs typeface="Arial" panose="020B0604020202020204" pitchFamily="34" charset="0"/>
              </a:rPr>
              <a:t>修飾主詞</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 He</a:t>
            </a:r>
          </a:p>
          <a:p>
            <a:pPr marL="1258888" indent="-1258888">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 He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felt </a:t>
            </a:r>
            <a:r>
              <a:rPr lang="en-US" altLang="zh-TW" sz="3600" b="1" u="sng" kern="100" dirty="0">
                <a:latin typeface="Arial" panose="020B0604020202020204" pitchFamily="34" charset="0"/>
                <a:ea typeface="微軟正黑體" panose="020B0604030504040204" pitchFamily="34" charset="-120"/>
                <a:cs typeface="Arial" panose="020B0604020202020204" pitchFamily="34" charset="0"/>
              </a:rPr>
              <a:t>the house</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u="sng" kern="100" dirty="0">
                <a:latin typeface="Arial" panose="020B0604020202020204" pitchFamily="34" charset="0"/>
                <a:ea typeface="微軟正黑體" panose="020B0604030504040204" pitchFamily="34" charset="-120"/>
                <a:cs typeface="Arial" panose="020B0604020202020204" pitchFamily="34" charset="0"/>
              </a:rPr>
              <a:t>shaking</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latin typeface="Arial" panose="020B0604020202020204" pitchFamily="34" charset="0"/>
                <a:ea typeface="微軟正黑體" panose="020B0604030504040204" pitchFamily="34" charset="-120"/>
                <a:cs typeface="Arial" panose="020B0604020202020204" pitchFamily="34" charset="0"/>
              </a:rPr>
              <a:t>（他</a:t>
            </a:r>
            <a:r>
              <a:rPr lang="zh-TW" altLang="zh-TW" sz="3600" b="1" kern="100" dirty="0">
                <a:latin typeface="Arial" panose="020B0604020202020204" pitchFamily="34" charset="0"/>
                <a:ea typeface="微軟正黑體" panose="020B0604030504040204" pitchFamily="34" charset="-120"/>
                <a:cs typeface="Arial" panose="020B0604020202020204" pitchFamily="34" charset="0"/>
              </a:rPr>
              <a:t>感覺</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到</a:t>
            </a:r>
            <a:r>
              <a:rPr lang="zh-TW" altLang="zh-TW" sz="3600" b="1" u="sng" kern="100" dirty="0">
                <a:latin typeface="Arial" panose="020B0604020202020204" pitchFamily="34" charset="0"/>
                <a:ea typeface="微軟正黑體" panose="020B0604030504040204" pitchFamily="34" charset="-120"/>
                <a:cs typeface="Arial" panose="020B0604020202020204" pitchFamily="34" charset="0"/>
              </a:rPr>
              <a:t>房子</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在</a:t>
            </a:r>
            <a:r>
              <a:rPr lang="zh-TW" altLang="zh-TW" sz="3600" b="1" u="sng" kern="100" dirty="0">
                <a:latin typeface="Arial" panose="020B0604020202020204" pitchFamily="34" charset="0"/>
                <a:ea typeface="微軟正黑體" panose="020B0604030504040204" pitchFamily="34" charset="-120"/>
                <a:cs typeface="Arial" panose="020B0604020202020204" pitchFamily="34" charset="0"/>
              </a:rPr>
              <a:t>震動</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1974850" indent="-1974850">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 </a:t>
            </a:r>
            <a:r>
              <a:rPr lang="zh-TW" altLang="zh-TW" sz="3600" dirty="0">
                <a:latin typeface="Arial" panose="020B0604020202020204" pitchFamily="34" charset="0"/>
                <a:ea typeface="微軟正黑體" panose="020B0604030504040204" pitchFamily="34" charset="-120"/>
                <a:cs typeface="Arial" panose="020B0604020202020204" pitchFamily="34" charset="0"/>
              </a:rPr>
              <a:t>現在分詞</a:t>
            </a:r>
            <a:r>
              <a:rPr lang="en-US" altLang="zh-TW" sz="3600" dirty="0">
                <a:latin typeface="Arial" panose="020B0604020202020204" pitchFamily="34" charset="0"/>
                <a:ea typeface="微軟正黑體" panose="020B0604030504040204" pitchFamily="34" charset="-120"/>
                <a:cs typeface="Arial" panose="020B0604020202020204" pitchFamily="34" charset="0"/>
              </a:rPr>
              <a:t> shaking </a:t>
            </a:r>
            <a:r>
              <a:rPr lang="zh-TW" altLang="zh-TW" sz="3600" b="1" dirty="0">
                <a:latin typeface="Arial" panose="020B0604020202020204" pitchFamily="34" charset="0"/>
                <a:ea typeface="微軟正黑體" panose="020B0604030504040204" pitchFamily="34" charset="-120"/>
                <a:cs typeface="Arial" panose="020B0604020202020204" pitchFamily="34" charset="0"/>
              </a:rPr>
              <a:t>修飾受詞</a:t>
            </a:r>
            <a:r>
              <a:rPr lang="en-US" altLang="zh-TW" sz="3600" b="1" dirty="0">
                <a:latin typeface="Arial" panose="020B0604020202020204" pitchFamily="34" charset="0"/>
                <a:ea typeface="微軟正黑體" panose="020B0604030504040204" pitchFamily="34" charset="-120"/>
                <a:cs typeface="Arial" panose="020B0604020202020204" pitchFamily="34" charset="0"/>
              </a:rPr>
              <a:t> the house</a:t>
            </a:r>
            <a:endParaRPr lang="zh-TW" altLang="zh-TW" sz="3600" b="1" dirty="0">
              <a:latin typeface="Arial" panose="020B0604020202020204" pitchFamily="34" charset="0"/>
              <a:ea typeface="微軟正黑體" panose="020B0604030504040204" pitchFamily="34" charset="-120"/>
              <a:cs typeface="Arial" panose="020B0604020202020204" pitchFamily="34" charset="0"/>
            </a:endParaRPr>
          </a:p>
        </p:txBody>
      </p:sp>
      <p:sp>
        <p:nvSpPr>
          <p:cNvPr id="6" name="矩形 5">
            <a:extLst>
              <a:ext uri="{FF2B5EF4-FFF2-40B4-BE49-F238E27FC236}">
                <a16:creationId xmlns:a16="http://schemas.microsoft.com/office/drawing/2014/main" id="{1D3BDB56-9355-15B5-A953-EA361D3793E3}"/>
              </a:ext>
            </a:extLst>
          </p:cNvPr>
          <p:cNvSpPr/>
          <p:nvPr/>
        </p:nvSpPr>
        <p:spPr>
          <a:xfrm>
            <a:off x="531813" y="1357313"/>
            <a:ext cx="1944687" cy="57626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zh-TW" sz="3400" b="1" dirty="0">
                <a:latin typeface="微軟正黑體" pitchFamily="34" charset="-120"/>
                <a:ea typeface="微軟正黑體" pitchFamily="34" charset="-120"/>
              </a:rPr>
              <a:t>觀念釐清 </a:t>
            </a:r>
            <a:endParaRPr kumimoji="0" lang="zh-TW" altLang="en-US" sz="3400" b="1" dirty="0">
              <a:latin typeface="微軟正黑體" pitchFamily="34" charset="-120"/>
              <a:ea typeface="微軟正黑體" pitchFamily="34" charset="-120"/>
            </a:endParaRPr>
          </a:p>
        </p:txBody>
      </p:sp>
      <p:pic>
        <p:nvPicPr>
          <p:cNvPr id="18440" name="Picture 9" descr="C:\Users\K990102\Downloads\25366.png">
            <a:hlinkClick r:id="" action="ppaction://hlinkshowjump?jump=previousslide"/>
            <a:extLst>
              <a:ext uri="{FF2B5EF4-FFF2-40B4-BE49-F238E27FC236}">
                <a16:creationId xmlns:a16="http://schemas.microsoft.com/office/drawing/2014/main" id="{DEF51EDE-0061-0297-11C4-CFB5A1AC8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10" descr="C:\Users\K990102\Downloads\25472.png">
            <a:hlinkClick r:id="" action="ppaction://hlinkshowjump?jump=nextslide"/>
            <a:extLst>
              <a:ext uri="{FF2B5EF4-FFF2-40B4-BE49-F238E27FC236}">
                <a16:creationId xmlns:a16="http://schemas.microsoft.com/office/drawing/2014/main" id="{68BD0858-AFFA-2126-C96F-6B82A915F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11" descr="C:\Users\K990102\Downloads\14-142284_png-file-svg-home-icon-black-circle.png">
            <a:hlinkClick r:id="" action="ppaction://hlinkshowjump?jump=firstslide"/>
            <a:extLst>
              <a:ext uri="{FF2B5EF4-FFF2-40B4-BE49-F238E27FC236}">
                <a16:creationId xmlns:a16="http://schemas.microsoft.com/office/drawing/2014/main" id="{8B49BC3C-A836-2C5D-9999-CDAD39E93E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3" name="投影片編號版面配置區 1">
            <a:extLst>
              <a:ext uri="{FF2B5EF4-FFF2-40B4-BE49-F238E27FC236}">
                <a16:creationId xmlns:a16="http://schemas.microsoft.com/office/drawing/2014/main" id="{B56AE4FA-BE41-1E8E-9028-2C4B49BE251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4C1290E5-980A-4C7D-AD76-6E9FDDE5AA09}" type="slidenum">
              <a:rPr lang="zh-TW" altLang="en-US" sz="900">
                <a:solidFill>
                  <a:srgbClr val="FFFF00"/>
                </a:solidFill>
                <a:latin typeface="Arial" panose="020B0604020202020204" pitchFamily="34" charset="0"/>
              </a:rPr>
              <a:pPr>
                <a:spcBef>
                  <a:spcPct val="0"/>
                </a:spcBef>
                <a:buFontTx/>
                <a:buNone/>
              </a:pPr>
              <a:t>17</a:t>
            </a:fld>
            <a:endParaRPr lang="zh-TW" altLang="en-US" sz="900">
              <a:solidFill>
                <a:srgbClr val="FFFF00"/>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字方塊 5">
            <a:extLst>
              <a:ext uri="{FF2B5EF4-FFF2-40B4-BE49-F238E27FC236}">
                <a16:creationId xmlns:a16="http://schemas.microsoft.com/office/drawing/2014/main" id="{0F6EE4DA-A813-237B-6806-F38DE07DE770}"/>
              </a:ext>
            </a:extLst>
          </p:cNvPr>
          <p:cNvSpPr txBox="1">
            <a:spLocks noChangeArrowheads="1"/>
          </p:cNvSpPr>
          <p:nvPr/>
        </p:nvSpPr>
        <p:spPr bwMode="auto">
          <a:xfrm>
            <a:off x="388938" y="744538"/>
            <a:ext cx="83185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5838" indent="-9858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一、填充式翻譯</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sp>
        <p:nvSpPr>
          <p:cNvPr id="58371" name="內容版面配置區 2">
            <a:extLst>
              <a:ext uri="{FF2B5EF4-FFF2-40B4-BE49-F238E27FC236}">
                <a16:creationId xmlns:a16="http://schemas.microsoft.com/office/drawing/2014/main" id="{7ACBAFC7-2847-B59F-D97C-8EFF3588B3A9}"/>
              </a:ext>
            </a:extLst>
          </p:cNvPr>
          <p:cNvSpPr txBox="1">
            <a:spLocks/>
          </p:cNvSpPr>
          <p:nvPr/>
        </p:nvSpPr>
        <p:spPr bwMode="auto">
          <a:xfrm>
            <a:off x="430213" y="1439863"/>
            <a:ext cx="8277225" cy="5386090"/>
          </a:xfrm>
          <a:prstGeom prst="rect">
            <a:avLst/>
          </a:prstGeom>
          <a:noFill/>
          <a:ln>
            <a:noFill/>
          </a:ln>
        </p:spPr>
        <p:txBody>
          <a:bodyPr>
            <a:spAutoFit/>
          </a:bodyPr>
          <a:lstStyle>
            <a:lvl1pPr marL="539750" indent="-53975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marL="742950" indent="-742950">
              <a:spcBef>
                <a:spcPts val="1200"/>
              </a:spcBef>
              <a:spcAft>
                <a:spcPts val="0"/>
              </a:spcAft>
              <a:buFont typeface="Arial" charset="0"/>
              <a:buAutoNum type="arabicPeriod"/>
              <a:tabLst>
                <a:tab pos="533400" algn="l"/>
              </a:tabLst>
              <a:defRPr/>
            </a:pPr>
            <a:r>
              <a:rPr lang="zh-TW" altLang="zh-TW" sz="3600" dirty="0">
                <a:latin typeface="Arial" panose="020B0604020202020204" pitchFamily="34" charset="0"/>
                <a:ea typeface="微軟正黑體" panose="020B0604030504040204" pitchFamily="34" charset="-120"/>
                <a:cs typeface="Arial" panose="020B0604020202020204" pitchFamily="34" charset="0"/>
              </a:rPr>
              <a:t>那位作家在他死後成名。</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en-US" altLang="zh-TW" sz="3600" dirty="0">
                <a:latin typeface="Arial" panose="020B0604020202020204" pitchFamily="34" charset="0"/>
                <a:ea typeface="微軟正黑體" panose="020B0604030504040204" pitchFamily="34" charset="-120"/>
                <a:cs typeface="Arial" panose="020B0604020202020204" pitchFamily="34" charset="0"/>
              </a:rPr>
              <a:t>The writer </a:t>
            </a:r>
            <a:r>
              <a:rPr lang="en-US" altLang="zh-TW" sz="3600" u="sng"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br>
              <a:rPr lang="en-US" altLang="zh-TW" sz="3600" kern="0" dirty="0">
                <a:solidFill>
                  <a:schemeClr val="bg1"/>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dirty="0">
                <a:latin typeface="Arial" panose="020B0604020202020204" pitchFamily="34" charset="0"/>
                <a:ea typeface="微軟正黑體" panose="020B0604030504040204" pitchFamily="34" charset="-120"/>
                <a:cs typeface="Arial" panose="020B0604020202020204" pitchFamily="34" charset="0"/>
              </a:rPr>
              <a:t>after he died. </a:t>
            </a:r>
          </a:p>
          <a:p>
            <a:pPr marL="742950" indent="-742950">
              <a:spcBef>
                <a:spcPts val="1200"/>
              </a:spcBef>
              <a:spcAft>
                <a:spcPts val="0"/>
              </a:spcAft>
              <a:buFont typeface="Arial" charset="0"/>
              <a:buAutoNum type="arabicPeriod" startAt="2"/>
              <a:tabLst>
                <a:tab pos="533400" algn="l"/>
              </a:tabLst>
              <a:defRPr/>
            </a:pPr>
            <a:r>
              <a:rPr lang="zh-TW" altLang="zh-TW" sz="3600" dirty="0">
                <a:latin typeface="Arial" panose="020B0604020202020204" pitchFamily="34" charset="0"/>
                <a:ea typeface="微軟正黑體" panose="020B0604030504040204" pitchFamily="34" charset="-120"/>
                <a:cs typeface="Arial" panose="020B0604020202020204" pitchFamily="34" charset="0"/>
              </a:rPr>
              <a:t>這麵聞起來很美味。你想要一些嗎？</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en-US" altLang="zh-TW" sz="3600" dirty="0">
                <a:latin typeface="Arial" panose="020B0604020202020204" pitchFamily="34" charset="0"/>
                <a:ea typeface="微軟正黑體" panose="020B0604030504040204" pitchFamily="34" charset="-120"/>
                <a:cs typeface="Arial" panose="020B0604020202020204" pitchFamily="34" charset="0"/>
              </a:rPr>
              <a:t>The noodles </a:t>
            </a:r>
            <a:r>
              <a:rPr lang="en-US" altLang="zh-TW" sz="3600" kern="0" dirty="0">
                <a:latin typeface="Arial" panose="020B0604020202020204" pitchFamily="34" charset="0"/>
                <a:ea typeface="微軟正黑體" panose="020B0604030504040204" pitchFamily="34" charset="-120"/>
                <a:cs typeface="Arial" panose="020B0604020202020204" pitchFamily="34" charset="0"/>
              </a:rPr>
              <a:t>________ _________</a:t>
            </a:r>
            <a:r>
              <a:rPr lang="en-US" altLang="zh-TW" sz="3600" dirty="0">
                <a:latin typeface="Arial" panose="020B0604020202020204" pitchFamily="34" charset="0"/>
                <a:ea typeface="微軟正黑體" panose="020B0604030504040204" pitchFamily="34" charset="-120"/>
                <a:cs typeface="Arial" panose="020B0604020202020204" pitchFamily="34" charset="0"/>
              </a:rPr>
              <a:t>. Do you want some?</a:t>
            </a:r>
          </a:p>
          <a:p>
            <a:pPr marL="742950" indent="-742950">
              <a:spcBef>
                <a:spcPts val="1200"/>
              </a:spcBef>
              <a:spcAft>
                <a:spcPts val="0"/>
              </a:spcAft>
              <a:buFont typeface="Arial" charset="0"/>
              <a:buAutoNum type="arabicPeriod" startAt="2"/>
              <a:tabLst>
                <a:tab pos="533400" algn="l"/>
              </a:tabLst>
              <a:defRPr/>
            </a:pPr>
            <a:r>
              <a:rPr lang="zh-TW" altLang="zh-TW" sz="3600" dirty="0">
                <a:latin typeface="Arial" panose="020B0604020202020204" pitchFamily="34" charset="0"/>
                <a:ea typeface="微軟正黑體" panose="020B0604030504040204" pitchFamily="34" charset="-120"/>
                <a:cs typeface="Arial" panose="020B0604020202020204" pitchFamily="34" charset="0"/>
              </a:rPr>
              <a:t>這飲料看起來像是葡萄汁。</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en-US" altLang="zh-TW" sz="3600" dirty="0">
                <a:latin typeface="Arial" panose="020B0604020202020204" pitchFamily="34" charset="0"/>
                <a:ea typeface="微軟正黑體" panose="020B0604030504040204" pitchFamily="34" charset="-120"/>
                <a:cs typeface="Arial" panose="020B0604020202020204" pitchFamily="34" charset="0"/>
              </a:rPr>
              <a:t>The drink _________ ________</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en-US" altLang="zh-TW" sz="3600" dirty="0">
                <a:latin typeface="Arial" panose="020B0604020202020204" pitchFamily="34" charset="0"/>
                <a:ea typeface="微軟正黑體" panose="020B0604030504040204" pitchFamily="34" charset="-120"/>
                <a:cs typeface="Arial" panose="020B0604020202020204" pitchFamily="34" charset="0"/>
              </a:rPr>
              <a:t>grape juice.</a:t>
            </a:r>
            <a:endParaRPr lang="zh-TW" altLang="zh-TW" sz="3600" dirty="0">
              <a:latin typeface="Arial" panose="020B0604020202020204" pitchFamily="34" charset="0"/>
              <a:ea typeface="微軟正黑體" panose="020B0604030504040204" pitchFamily="34" charset="-120"/>
              <a:cs typeface="Arial" panose="020B0604020202020204" pitchFamily="34" charset="0"/>
            </a:endParaRPr>
          </a:p>
        </p:txBody>
      </p:sp>
      <p:sp>
        <p:nvSpPr>
          <p:cNvPr id="11" name="矩形 10">
            <a:extLst>
              <a:ext uri="{FF2B5EF4-FFF2-40B4-BE49-F238E27FC236}">
                <a16:creationId xmlns:a16="http://schemas.microsoft.com/office/drawing/2014/main" id="{E1B47521-0785-7F92-2FE8-0E4597A5C6BA}"/>
              </a:ext>
            </a:extLst>
          </p:cNvPr>
          <p:cNvSpPr/>
          <p:nvPr/>
        </p:nvSpPr>
        <p:spPr>
          <a:xfrm>
            <a:off x="7554537" y="94026"/>
            <a:ext cx="1296000" cy="43200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kumimoji="0" lang="zh-TW" altLang="en-US" sz="2000" b="1" spc="120" dirty="0">
                <a:solidFill>
                  <a:schemeClr val="bg1"/>
                </a:solidFill>
                <a:latin typeface="Arial" panose="020B0604020202020204" pitchFamily="34" charset="0"/>
                <a:ea typeface="微軟正黑體" panose="020B0604030504040204" pitchFamily="34" charset="-120"/>
                <a:cs typeface="Arial" panose="020B0604020202020204" pitchFamily="34" charset="0"/>
              </a:rPr>
              <a:t>小試身手</a:t>
            </a:r>
          </a:p>
        </p:txBody>
      </p:sp>
      <p:sp>
        <p:nvSpPr>
          <p:cNvPr id="7" name="文字方塊 6">
            <a:extLst>
              <a:ext uri="{FF2B5EF4-FFF2-40B4-BE49-F238E27FC236}">
                <a16:creationId xmlns:a16="http://schemas.microsoft.com/office/drawing/2014/main" id="{419CABAE-2560-3CEF-5BD1-2AADB30E593B}"/>
              </a:ext>
            </a:extLst>
          </p:cNvPr>
          <p:cNvSpPr txBox="1">
            <a:spLocks noChangeArrowheads="1"/>
          </p:cNvSpPr>
          <p:nvPr/>
        </p:nvSpPr>
        <p:spPr bwMode="auto">
          <a:xfrm>
            <a:off x="5775325" y="2049463"/>
            <a:ext cx="21605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famous</a:t>
            </a:r>
            <a:endParaRPr lang="zh-TW" altLang="en-US" sz="3600">
              <a:solidFill>
                <a:srgbClr val="FF0000"/>
              </a:solidFill>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3394252B-C9C7-CA73-368D-B89A12FEFBCC}"/>
              </a:ext>
            </a:extLst>
          </p:cNvPr>
          <p:cNvSpPr txBox="1">
            <a:spLocks noChangeArrowheads="1"/>
          </p:cNvSpPr>
          <p:nvPr/>
        </p:nvSpPr>
        <p:spPr bwMode="auto">
          <a:xfrm>
            <a:off x="3287713" y="2058988"/>
            <a:ext cx="216058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became</a:t>
            </a:r>
            <a:endParaRPr lang="zh-TW" altLang="en-US" sz="3600" dirty="0">
              <a:solidFill>
                <a:srgbClr val="FF0000"/>
              </a:solidFill>
              <a:latin typeface="Arial" panose="020B0604020202020204" pitchFamily="34" charset="0"/>
              <a:cs typeface="Arial" panose="020B0604020202020204" pitchFamily="34" charset="0"/>
            </a:endParaRPr>
          </a:p>
        </p:txBody>
      </p:sp>
      <p:pic>
        <p:nvPicPr>
          <p:cNvPr id="19467" name="Picture 9" descr="C:\Users\K990102\Downloads\25366.png">
            <a:hlinkClick r:id="" action="ppaction://hlinkshowjump?jump=previousslide"/>
            <a:extLst>
              <a:ext uri="{FF2B5EF4-FFF2-40B4-BE49-F238E27FC236}">
                <a16:creationId xmlns:a16="http://schemas.microsoft.com/office/drawing/2014/main" id="{0DA0B63E-CD18-CD76-268D-7D5B5FC68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8" name="Picture 10" descr="C:\Users\K990102\Downloads\25472.png">
            <a:hlinkClick r:id="" action="ppaction://hlinkshowjump?jump=nextslide"/>
            <a:extLst>
              <a:ext uri="{FF2B5EF4-FFF2-40B4-BE49-F238E27FC236}">
                <a16:creationId xmlns:a16="http://schemas.microsoft.com/office/drawing/2014/main" id="{D65203D4-CEDE-36D2-1AF5-E560FC274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9" name="Picture 11" descr="C:\Users\K990102\Downloads\14-142284_png-file-svg-home-icon-black-circle.png">
            <a:hlinkClick r:id="" action="ppaction://hlinkshowjump?jump=firstslide"/>
            <a:extLst>
              <a:ext uri="{FF2B5EF4-FFF2-40B4-BE49-F238E27FC236}">
                <a16:creationId xmlns:a16="http://schemas.microsoft.com/office/drawing/2014/main" id="{2121AB47-FE84-333F-24B2-5B538B6E3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0" name="投影片編號版面配置區 1">
            <a:extLst>
              <a:ext uri="{FF2B5EF4-FFF2-40B4-BE49-F238E27FC236}">
                <a16:creationId xmlns:a16="http://schemas.microsoft.com/office/drawing/2014/main" id="{391EC7E4-7C3B-DC10-87CC-60CEE12B69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72724D3-2430-4CE1-83D3-53C33B375BD3}" type="slidenum">
              <a:rPr lang="zh-TW" altLang="en-US" sz="900">
                <a:solidFill>
                  <a:srgbClr val="FFFF00"/>
                </a:solidFill>
                <a:latin typeface="Arial" panose="020B0604020202020204" pitchFamily="34" charset="0"/>
              </a:rPr>
              <a:pPr>
                <a:spcBef>
                  <a:spcPct val="0"/>
                </a:spcBef>
                <a:buFontTx/>
                <a:buNone/>
              </a:pPr>
              <a:t>18</a:t>
            </a:fld>
            <a:endParaRPr lang="zh-TW" altLang="en-US" sz="900">
              <a:solidFill>
                <a:srgbClr val="FFFF00"/>
              </a:solidFill>
              <a:latin typeface="Arial" panose="020B0604020202020204" pitchFamily="34" charset="0"/>
            </a:endParaRPr>
          </a:p>
        </p:txBody>
      </p:sp>
      <p:sp>
        <p:nvSpPr>
          <p:cNvPr id="2" name="文字方塊 1">
            <a:extLst>
              <a:ext uri="{FF2B5EF4-FFF2-40B4-BE49-F238E27FC236}">
                <a16:creationId xmlns:a16="http://schemas.microsoft.com/office/drawing/2014/main" id="{31F1BC69-60A4-DF2B-0539-57FEC605CFE2}"/>
              </a:ext>
            </a:extLst>
          </p:cNvPr>
          <p:cNvSpPr txBox="1">
            <a:spLocks noChangeArrowheads="1"/>
          </p:cNvSpPr>
          <p:nvPr/>
        </p:nvSpPr>
        <p:spPr bwMode="auto">
          <a:xfrm>
            <a:off x="3765550" y="3892550"/>
            <a:ext cx="21605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smell</a:t>
            </a:r>
            <a:endParaRPr lang="zh-TW" altLang="en-US" sz="3600" dirty="0">
              <a:solidFill>
                <a:srgbClr val="FF0000"/>
              </a:solidFill>
              <a:latin typeface="Arial" panose="020B0604020202020204" pitchFamily="34" charset="0"/>
              <a:cs typeface="Arial" panose="020B0604020202020204" pitchFamily="34" charset="0"/>
            </a:endParaRPr>
          </a:p>
        </p:txBody>
      </p:sp>
      <p:sp>
        <p:nvSpPr>
          <p:cNvPr id="3" name="文字方塊 2">
            <a:extLst>
              <a:ext uri="{FF2B5EF4-FFF2-40B4-BE49-F238E27FC236}">
                <a16:creationId xmlns:a16="http://schemas.microsoft.com/office/drawing/2014/main" id="{F50DB3DD-AA4E-5E8B-1B38-E43FA5777CEC}"/>
              </a:ext>
            </a:extLst>
          </p:cNvPr>
          <p:cNvSpPr txBox="1">
            <a:spLocks noChangeArrowheads="1"/>
          </p:cNvSpPr>
          <p:nvPr/>
        </p:nvSpPr>
        <p:spPr bwMode="auto">
          <a:xfrm>
            <a:off x="6224588" y="3892550"/>
            <a:ext cx="21605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delicious</a:t>
            </a:r>
            <a:endParaRPr lang="zh-TW" altLang="en-US" sz="3600">
              <a:solidFill>
                <a:srgbClr val="FF0000"/>
              </a:solidFill>
              <a:latin typeface="Arial" panose="020B0604020202020204" pitchFamily="34" charset="0"/>
              <a:cs typeface="Arial" panose="020B0604020202020204" pitchFamily="34" charset="0"/>
            </a:endParaRPr>
          </a:p>
        </p:txBody>
      </p:sp>
      <p:sp>
        <p:nvSpPr>
          <p:cNvPr id="4" name="文字方塊 3">
            <a:extLst>
              <a:ext uri="{FF2B5EF4-FFF2-40B4-BE49-F238E27FC236}">
                <a16:creationId xmlns:a16="http://schemas.microsoft.com/office/drawing/2014/main" id="{8C8814DC-B55A-293C-CCAC-7DFD3151ED8E}"/>
              </a:ext>
            </a:extLst>
          </p:cNvPr>
          <p:cNvSpPr txBox="1">
            <a:spLocks noChangeArrowheads="1"/>
          </p:cNvSpPr>
          <p:nvPr/>
        </p:nvSpPr>
        <p:spPr bwMode="auto">
          <a:xfrm>
            <a:off x="5607050" y="5697538"/>
            <a:ext cx="21605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like</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文字方塊 4">
            <a:extLst>
              <a:ext uri="{FF2B5EF4-FFF2-40B4-BE49-F238E27FC236}">
                <a16:creationId xmlns:a16="http://schemas.microsoft.com/office/drawing/2014/main" id="{B16B0C1B-8C5D-0F39-304E-87FA3E36EF92}"/>
              </a:ext>
            </a:extLst>
          </p:cNvPr>
          <p:cNvSpPr txBox="1">
            <a:spLocks noChangeArrowheads="1"/>
          </p:cNvSpPr>
          <p:nvPr/>
        </p:nvSpPr>
        <p:spPr bwMode="auto">
          <a:xfrm>
            <a:off x="3170238" y="5697538"/>
            <a:ext cx="216058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looks</a:t>
            </a:r>
            <a:endParaRPr lang="zh-TW" altLang="en-US" sz="3600" dirty="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 grpId="0"/>
      <p:bldP spid="3"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字方塊 5">
            <a:extLst>
              <a:ext uri="{FF2B5EF4-FFF2-40B4-BE49-F238E27FC236}">
                <a16:creationId xmlns:a16="http://schemas.microsoft.com/office/drawing/2014/main" id="{FAEDAE9A-0F92-4CE0-8608-D70DE4937DA3}"/>
              </a:ext>
            </a:extLst>
          </p:cNvPr>
          <p:cNvSpPr txBox="1">
            <a:spLocks noChangeArrowheads="1"/>
          </p:cNvSpPr>
          <p:nvPr/>
        </p:nvSpPr>
        <p:spPr bwMode="auto">
          <a:xfrm>
            <a:off x="388938" y="744538"/>
            <a:ext cx="83185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5838" indent="-9858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二、圈選出正確的答案</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sp>
        <p:nvSpPr>
          <p:cNvPr id="21507" name="內容版面配置區 2">
            <a:extLst>
              <a:ext uri="{FF2B5EF4-FFF2-40B4-BE49-F238E27FC236}">
                <a16:creationId xmlns:a16="http://schemas.microsoft.com/office/drawing/2014/main" id="{195145B7-826B-8C27-9F2A-DFF1569C3D17}"/>
              </a:ext>
            </a:extLst>
          </p:cNvPr>
          <p:cNvSpPr txBox="1">
            <a:spLocks/>
          </p:cNvSpPr>
          <p:nvPr/>
        </p:nvSpPr>
        <p:spPr bwMode="auto">
          <a:xfrm>
            <a:off x="334963" y="1401763"/>
            <a:ext cx="8562975"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74738" indent="-10747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nSpc>
                <a:spcPct val="150000"/>
              </a:lnSpc>
              <a:spcBef>
                <a:spcPts val="120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1.</a:t>
            </a:r>
            <a:r>
              <a:rPr lang="zh-TW" altLang="en-US" sz="3600">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A: ( How / What ) does your new classmate look?</a:t>
            </a:r>
            <a:endParaRPr lang="zh-TW" altLang="zh-TW" sz="3600">
              <a:latin typeface="Arial" panose="020B0604020202020204" pitchFamily="34" charset="0"/>
              <a:ea typeface="微軟正黑體" panose="020B0604030504040204" pitchFamily="34" charset="-120"/>
              <a:cs typeface="Arial" panose="020B0604020202020204" pitchFamily="34" charset="0"/>
            </a:endParaRPr>
          </a:p>
          <a:p>
            <a:pPr>
              <a:lnSpc>
                <a:spcPct val="150000"/>
              </a:lnSpc>
              <a:spcBef>
                <a:spcPct val="0"/>
              </a:spcBef>
              <a:buFont typeface="Arial" panose="020B0604020202020204" pitchFamily="34" charset="0"/>
              <a:buNone/>
            </a:pPr>
            <a:r>
              <a:rPr lang="zh-TW" altLang="en-US" sz="3600">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B: He looks tall, and he has big eyes.</a:t>
            </a:r>
            <a:endParaRPr lang="zh-TW" altLang="zh-TW" sz="3600">
              <a:latin typeface="Arial" panose="020B0604020202020204" pitchFamily="34" charset="0"/>
              <a:ea typeface="微軟正黑體" panose="020B0604030504040204" pitchFamily="34" charset="-120"/>
              <a:cs typeface="Arial" panose="020B0604020202020204" pitchFamily="34" charset="0"/>
            </a:endParaRPr>
          </a:p>
          <a:p>
            <a:pPr>
              <a:lnSpc>
                <a:spcPct val="150000"/>
              </a:lnSpc>
              <a:spcBef>
                <a:spcPts val="120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2.</a:t>
            </a:r>
            <a:r>
              <a:rPr lang="zh-TW" altLang="en-US" sz="3600">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A: ( How / What ) does the candy</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zh-TW" altLang="zh-TW" sz="3600">
                <a:latin typeface="Arial" panose="020B0604020202020204" pitchFamily="34" charset="0"/>
                <a:ea typeface="微軟正黑體" panose="020B0604030504040204" pitchFamily="34" charset="-120"/>
                <a:cs typeface="Arial" panose="020B0604020202020204" pitchFamily="34" charset="0"/>
              </a:rPr>
              <a:t>（糖果）</a:t>
            </a:r>
            <a:r>
              <a:rPr lang="en-US" altLang="zh-TW" sz="3600" dirty="0">
                <a:latin typeface="Arial" panose="020B0604020202020204" pitchFamily="34" charset="0"/>
                <a:ea typeface="微軟正黑體" panose="020B0604030504040204" pitchFamily="34" charset="-120"/>
                <a:cs typeface="Arial" panose="020B0604020202020204" pitchFamily="34" charset="0"/>
              </a:rPr>
              <a:t>smell like?</a:t>
            </a:r>
            <a:endParaRPr lang="zh-TW" altLang="zh-TW" sz="3600">
              <a:latin typeface="Arial" panose="020B0604020202020204" pitchFamily="34" charset="0"/>
              <a:ea typeface="微軟正黑體" panose="020B0604030504040204" pitchFamily="34" charset="-120"/>
              <a:cs typeface="Arial" panose="020B0604020202020204" pitchFamily="34" charset="0"/>
            </a:endParaRPr>
          </a:p>
          <a:p>
            <a:pPr>
              <a:lnSpc>
                <a:spcPct val="150000"/>
              </a:lnSpc>
              <a:spcBef>
                <a:spcPct val="0"/>
              </a:spcBef>
              <a:buFont typeface="Arial" panose="020B0604020202020204" pitchFamily="34" charset="0"/>
              <a:buNone/>
            </a:pPr>
            <a:r>
              <a:rPr lang="zh-TW" altLang="en-US" sz="3600">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B: It smells like fruit.</a:t>
            </a:r>
            <a:endParaRPr lang="zh-TW" altLang="zh-TW" sz="3600">
              <a:latin typeface="Arial" panose="020B0604020202020204" pitchFamily="34" charset="0"/>
              <a:ea typeface="微軟正黑體" panose="020B0604030504040204" pitchFamily="34" charset="-120"/>
              <a:cs typeface="Arial" panose="020B0604020202020204" pitchFamily="34" charset="0"/>
            </a:endParaRPr>
          </a:p>
        </p:txBody>
      </p:sp>
      <p:sp>
        <p:nvSpPr>
          <p:cNvPr id="11" name="矩形 10">
            <a:extLst>
              <a:ext uri="{FF2B5EF4-FFF2-40B4-BE49-F238E27FC236}">
                <a16:creationId xmlns:a16="http://schemas.microsoft.com/office/drawing/2014/main" id="{17401782-C665-760D-786F-E5096CB10CA4}"/>
              </a:ext>
            </a:extLst>
          </p:cNvPr>
          <p:cNvSpPr/>
          <p:nvPr/>
        </p:nvSpPr>
        <p:spPr>
          <a:xfrm>
            <a:off x="7554537" y="94026"/>
            <a:ext cx="1296000" cy="43200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kumimoji="0" lang="zh-TW" altLang="en-US" sz="2000" b="1" spc="120" dirty="0">
                <a:solidFill>
                  <a:schemeClr val="bg1"/>
                </a:solidFill>
                <a:latin typeface="Arial" panose="020B0604020202020204" pitchFamily="34" charset="0"/>
                <a:ea typeface="微軟正黑體" panose="020B0604030504040204" pitchFamily="34" charset="-120"/>
                <a:cs typeface="Arial" panose="020B0604020202020204" pitchFamily="34" charset="0"/>
              </a:rPr>
              <a:t>小試身手</a:t>
            </a:r>
          </a:p>
        </p:txBody>
      </p:sp>
      <p:sp>
        <p:nvSpPr>
          <p:cNvPr id="2" name="橢圓 1">
            <a:extLst>
              <a:ext uri="{FF2B5EF4-FFF2-40B4-BE49-F238E27FC236}">
                <a16:creationId xmlns:a16="http://schemas.microsoft.com/office/drawing/2014/main" id="{BAE53458-7E20-EC68-B40D-79DCA8CF4040}"/>
              </a:ext>
            </a:extLst>
          </p:cNvPr>
          <p:cNvSpPr/>
          <p:nvPr/>
        </p:nvSpPr>
        <p:spPr>
          <a:xfrm>
            <a:off x="1582738" y="1552575"/>
            <a:ext cx="1223962" cy="7207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0000"/>
              </a:solidFill>
            </a:endParaRPr>
          </a:p>
        </p:txBody>
      </p:sp>
      <p:sp>
        <p:nvSpPr>
          <p:cNvPr id="14" name="橢圓 13">
            <a:extLst>
              <a:ext uri="{FF2B5EF4-FFF2-40B4-BE49-F238E27FC236}">
                <a16:creationId xmlns:a16="http://schemas.microsoft.com/office/drawing/2014/main" id="{F18A4B8F-5E5C-D7B4-B2A6-6B341725D06E}"/>
              </a:ext>
            </a:extLst>
          </p:cNvPr>
          <p:cNvSpPr/>
          <p:nvPr/>
        </p:nvSpPr>
        <p:spPr>
          <a:xfrm>
            <a:off x="2884488" y="4186238"/>
            <a:ext cx="1403350" cy="7191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0000"/>
              </a:solidFill>
            </a:endParaRPr>
          </a:p>
        </p:txBody>
      </p:sp>
      <p:pic>
        <p:nvPicPr>
          <p:cNvPr id="21513" name="Picture 9" descr="C:\Users\K990102\Downloads\25366.png">
            <a:hlinkClick r:id="" action="ppaction://hlinkshowjump?jump=previousslide"/>
            <a:extLst>
              <a:ext uri="{FF2B5EF4-FFF2-40B4-BE49-F238E27FC236}">
                <a16:creationId xmlns:a16="http://schemas.microsoft.com/office/drawing/2014/main" id="{6E8461BC-D332-9CFD-8B6F-A99B7A76C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10" descr="C:\Users\K990102\Downloads\25472.png">
            <a:hlinkClick r:id="" action="ppaction://hlinkshowjump?jump=nextslide"/>
            <a:extLst>
              <a:ext uri="{FF2B5EF4-FFF2-40B4-BE49-F238E27FC236}">
                <a16:creationId xmlns:a16="http://schemas.microsoft.com/office/drawing/2014/main" id="{9A77B418-C1E3-3A52-FD80-9271FCDF4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5" name="Picture 11" descr="C:\Users\K990102\Downloads\14-142284_png-file-svg-home-icon-black-circle.png">
            <a:hlinkClick r:id="" action="ppaction://hlinkshowjump?jump=firstslide"/>
            <a:extLst>
              <a:ext uri="{FF2B5EF4-FFF2-40B4-BE49-F238E27FC236}">
                <a16:creationId xmlns:a16="http://schemas.microsoft.com/office/drawing/2014/main" id="{BB9953D5-BB26-93A7-1BC4-A730CDC2A8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6" name="投影片編號版面配置區 2">
            <a:extLst>
              <a:ext uri="{FF2B5EF4-FFF2-40B4-BE49-F238E27FC236}">
                <a16:creationId xmlns:a16="http://schemas.microsoft.com/office/drawing/2014/main" id="{24D5DEDE-D892-9F9A-23C4-A5A83D6E04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4A1C440B-D457-4683-A9F1-E39644884712}" type="slidenum">
              <a:rPr lang="zh-TW" altLang="en-US" sz="900">
                <a:solidFill>
                  <a:srgbClr val="FFFF00"/>
                </a:solidFill>
                <a:latin typeface="Arial" panose="020B0604020202020204" pitchFamily="34" charset="0"/>
              </a:rPr>
              <a:pPr>
                <a:spcBef>
                  <a:spcPct val="0"/>
                </a:spcBef>
                <a:buFontTx/>
                <a:buNone/>
              </a:pPr>
              <a:t>19</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57686EFE-77BA-BC8B-BF16-57E02A214A85}"/>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D7007BD4-5B8A-E7EB-0E31-6D7B67216CF3}"/>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7174" name="文字方塊 5">
            <a:extLst>
              <a:ext uri="{FF2B5EF4-FFF2-40B4-BE49-F238E27FC236}">
                <a16:creationId xmlns:a16="http://schemas.microsoft.com/office/drawing/2014/main" id="{57DCBE08-328C-29BB-69C2-D01FAB2FA065}"/>
              </a:ext>
            </a:extLst>
          </p:cNvPr>
          <p:cNvSpPr txBox="1">
            <a:spLocks noChangeArrowheads="1"/>
          </p:cNvSpPr>
          <p:nvPr/>
        </p:nvSpPr>
        <p:spPr bwMode="auto">
          <a:xfrm>
            <a:off x="400050" y="1344613"/>
            <a:ext cx="82359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1. </a:t>
            </a:r>
            <a:r>
              <a:rPr lang="zh-TW" altLang="zh-TW" sz="3600" dirty="0">
                <a:latin typeface="Arial" panose="020B0604020202020204" pitchFamily="34" charset="0"/>
                <a:ea typeface="微軟正黑體" panose="020B0604030504040204" pitchFamily="34" charset="-120"/>
                <a:cs typeface="Arial" panose="020B0604020202020204" pitchFamily="34" charset="0"/>
              </a:rPr>
              <a:t>定義：連綴動詞是用來連接</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主詞</a:t>
            </a:r>
            <a:r>
              <a:rPr lang="zh-TW" altLang="zh-TW" sz="3600" dirty="0">
                <a:latin typeface="Arial" panose="020B0604020202020204" pitchFamily="34" charset="0"/>
                <a:ea typeface="微軟正黑體" panose="020B0604030504040204" pitchFamily="34" charset="-120"/>
                <a:cs typeface="Arial" panose="020B0604020202020204" pitchFamily="34" charset="0"/>
              </a:rPr>
              <a:t>和</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主詞補語</a:t>
            </a:r>
            <a:r>
              <a:rPr lang="zh-TW" altLang="zh-TW" sz="3600" dirty="0">
                <a:latin typeface="Arial" panose="020B0604020202020204" pitchFamily="34" charset="0"/>
                <a:ea typeface="微軟正黑體" panose="020B0604030504040204" pitchFamily="34" charset="-120"/>
                <a:cs typeface="Arial" panose="020B0604020202020204" pitchFamily="34" charset="0"/>
              </a:rPr>
              <a:t>的動詞。</a:t>
            </a:r>
            <a:r>
              <a:rPr lang="zh-TW" altLang="en-US" sz="3600" dirty="0">
                <a:latin typeface="Arial" panose="020B0604020202020204" pitchFamily="34" charset="0"/>
                <a:ea typeface="微軟正黑體" panose="020B0604030504040204" pitchFamily="34" charset="-120"/>
                <a:cs typeface="Arial" panose="020B0604020202020204" pitchFamily="34" charset="0"/>
              </a:rPr>
              <a:t>此類</a:t>
            </a:r>
            <a:r>
              <a:rPr lang="zh-TW" altLang="zh-TW" sz="3600" dirty="0">
                <a:latin typeface="Arial" panose="020B0604020202020204" pitchFamily="34" charset="0"/>
                <a:ea typeface="微軟正黑體" panose="020B0604030504040204" pitchFamily="34" charset="-120"/>
                <a:cs typeface="Arial" panose="020B0604020202020204" pitchFamily="34" charset="0"/>
              </a:rPr>
              <a:t>動詞</a:t>
            </a:r>
            <a:r>
              <a:rPr lang="zh-TW" altLang="en-US" sz="3600" dirty="0">
                <a:latin typeface="Arial" panose="020B0604020202020204" pitchFamily="34" charset="0"/>
                <a:ea typeface="微軟正黑體" panose="020B0604030504040204" pitchFamily="34" charset="-120"/>
                <a:cs typeface="Arial" panose="020B0604020202020204" pitchFamily="34" charset="0"/>
              </a:rPr>
              <a:t>會</a:t>
            </a:r>
            <a:r>
              <a:rPr lang="zh-TW" altLang="zh-TW" sz="3600" dirty="0">
                <a:latin typeface="Arial" panose="020B0604020202020204" pitchFamily="34" charset="0"/>
                <a:ea typeface="微軟正黑體" panose="020B0604030504040204" pitchFamily="34" charset="-120"/>
                <a:cs typeface="Arial" panose="020B0604020202020204" pitchFamily="34" charset="0"/>
              </a:rPr>
              <a:t>接</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形容詞</a:t>
            </a:r>
            <a:r>
              <a:rPr lang="zh-TW" altLang="zh-TW" sz="3600" dirty="0">
                <a:latin typeface="Arial" panose="020B0604020202020204" pitchFamily="34" charset="0"/>
                <a:ea typeface="微軟正黑體" panose="020B0604030504040204" pitchFamily="34" charset="-120"/>
                <a:cs typeface="Arial" panose="020B0604020202020204" pitchFamily="34" charset="0"/>
              </a:rPr>
              <a:t>或</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名詞</a:t>
            </a:r>
            <a:r>
              <a:rPr lang="zh-TW" altLang="zh-TW" sz="3600" dirty="0">
                <a:latin typeface="Arial" panose="020B0604020202020204" pitchFamily="34" charset="0"/>
                <a:ea typeface="微軟正黑體" panose="020B0604030504040204" pitchFamily="34" charset="-120"/>
                <a:cs typeface="Arial" panose="020B0604020202020204" pitchFamily="34" charset="0"/>
              </a:rPr>
              <a:t>當作主詞補語，用來補充說明</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主詞的狀態</a:t>
            </a:r>
            <a:r>
              <a:rPr lang="zh-TW" altLang="zh-TW" sz="36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p:txBody>
      </p:sp>
      <p:pic>
        <p:nvPicPr>
          <p:cNvPr id="7175" name="Picture 9" descr="C:\Users\K990102\Downloads\25366.png">
            <a:hlinkClick r:id="" action="ppaction://hlinkshowjump?jump=previousslide"/>
            <a:extLst>
              <a:ext uri="{FF2B5EF4-FFF2-40B4-BE49-F238E27FC236}">
                <a16:creationId xmlns:a16="http://schemas.microsoft.com/office/drawing/2014/main" id="{C8327CA0-F3C5-6294-F8C7-49D1F78D01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10" descr="C:\Users\K990102\Downloads\25472.png">
            <a:hlinkClick r:id="" action="ppaction://hlinkshowjump?jump=nextslide"/>
            <a:extLst>
              <a:ext uri="{FF2B5EF4-FFF2-40B4-BE49-F238E27FC236}">
                <a16:creationId xmlns:a16="http://schemas.microsoft.com/office/drawing/2014/main" id="{2010B123-073D-52AD-BCFB-73D50BE53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11" descr="C:\Users\K990102\Downloads\14-142284_png-file-svg-home-icon-black-circle.png">
            <a:hlinkClick r:id="" action="ppaction://hlinkshowjump?jump=firstslide"/>
            <a:extLst>
              <a:ext uri="{FF2B5EF4-FFF2-40B4-BE49-F238E27FC236}">
                <a16:creationId xmlns:a16="http://schemas.microsoft.com/office/drawing/2014/main" id="{2D0AA969-B338-70ED-878F-A3F6ADDD6D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 name="投影片編號版面配置區 1">
            <a:extLst>
              <a:ext uri="{FF2B5EF4-FFF2-40B4-BE49-F238E27FC236}">
                <a16:creationId xmlns:a16="http://schemas.microsoft.com/office/drawing/2014/main" id="{0E32FB4B-5D21-1645-5C53-E27B6EC88E4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75F1C38B-A97B-4E9B-8905-B46B2E411E8F}" type="slidenum">
              <a:rPr lang="zh-TW" altLang="en-US" sz="900">
                <a:solidFill>
                  <a:srgbClr val="FFFF00"/>
                </a:solidFill>
                <a:latin typeface="Arial" panose="020B0604020202020204" pitchFamily="34" charset="0"/>
              </a:rPr>
              <a:pPr>
                <a:spcBef>
                  <a:spcPct val="0"/>
                </a:spcBef>
                <a:buFontTx/>
                <a:buNone/>
              </a:pPr>
              <a:t>2</a:t>
            </a:fld>
            <a:endParaRPr lang="zh-TW" altLang="en-US" sz="900">
              <a:solidFill>
                <a:srgbClr val="FFFF00"/>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43B52D4A-D2A3-5A4B-86DD-40411C9A8384}"/>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進階題</a:t>
            </a:r>
          </a:p>
        </p:txBody>
      </p:sp>
      <p:sp>
        <p:nvSpPr>
          <p:cNvPr id="70659" name="內容版面配置區 2">
            <a:extLst>
              <a:ext uri="{FF2B5EF4-FFF2-40B4-BE49-F238E27FC236}">
                <a16:creationId xmlns:a16="http://schemas.microsoft.com/office/drawing/2014/main" id="{83EABF7B-B099-1A99-EDC0-A8E367E148B2}"/>
              </a:ext>
            </a:extLst>
          </p:cNvPr>
          <p:cNvSpPr txBox="1">
            <a:spLocks/>
          </p:cNvSpPr>
          <p:nvPr/>
        </p:nvSpPr>
        <p:spPr bwMode="auto">
          <a:xfrm>
            <a:off x="358775" y="1258888"/>
            <a:ext cx="8643938" cy="3970337"/>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spcAft>
                <a:spcPts val="600"/>
              </a:spcAft>
              <a:buFontTx/>
              <a:buNone/>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The weather is getting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Put on your jacket before you go out.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coldly</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cold</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like coldly</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like cold</a:t>
            </a:r>
          </a:p>
        </p:txBody>
      </p:sp>
      <p:sp>
        <p:nvSpPr>
          <p:cNvPr id="16" name="文字方塊 15">
            <a:extLst>
              <a:ext uri="{FF2B5EF4-FFF2-40B4-BE49-F238E27FC236}">
                <a16:creationId xmlns:a16="http://schemas.microsoft.com/office/drawing/2014/main" id="{92DBB9F3-C5B2-AE42-B817-19294F5B7757}"/>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B</a:t>
            </a:r>
            <a:endParaRPr lang="zh-TW" altLang="en-US" sz="3600">
              <a:solidFill>
                <a:srgbClr val="FF0000"/>
              </a:solidFill>
              <a:latin typeface="Arial" panose="020B0604020202020204" pitchFamily="34" charset="0"/>
              <a:cs typeface="Arial" panose="020B0604020202020204" pitchFamily="34" charset="0"/>
            </a:endParaRPr>
          </a:p>
        </p:txBody>
      </p:sp>
      <p:pic>
        <p:nvPicPr>
          <p:cNvPr id="22533" name="Picture 9" descr="C:\Users\K990102\Downloads\25366.png">
            <a:hlinkClick r:id="" action="ppaction://hlinkshowjump?jump=previousslide"/>
            <a:extLst>
              <a:ext uri="{FF2B5EF4-FFF2-40B4-BE49-F238E27FC236}">
                <a16:creationId xmlns:a16="http://schemas.microsoft.com/office/drawing/2014/main" id="{E186742C-DF78-4A64-90BA-1E007F5AD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10" descr="C:\Users\K990102\Downloads\25472.png">
            <a:hlinkClick r:id="" action="ppaction://hlinkshowjump?jump=nextslide"/>
            <a:extLst>
              <a:ext uri="{FF2B5EF4-FFF2-40B4-BE49-F238E27FC236}">
                <a16:creationId xmlns:a16="http://schemas.microsoft.com/office/drawing/2014/main" id="{AAA697D8-8E03-EA17-8801-1257D305EF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1" descr="C:\Users\K990102\Downloads\14-142284_png-file-svg-home-icon-black-circle.png">
            <a:hlinkClick r:id="" action="ppaction://hlinkshowjump?jump=firstslide"/>
            <a:extLst>
              <a:ext uri="{FF2B5EF4-FFF2-40B4-BE49-F238E27FC236}">
                <a16:creationId xmlns:a16="http://schemas.microsoft.com/office/drawing/2014/main" id="{08ADE7DA-18D2-63E0-A97D-828FEE796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投影片編號版面配置區 1">
            <a:extLst>
              <a:ext uri="{FF2B5EF4-FFF2-40B4-BE49-F238E27FC236}">
                <a16:creationId xmlns:a16="http://schemas.microsoft.com/office/drawing/2014/main" id="{40DCB67E-F3B8-DB17-5B16-AC429204B0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01EA511B-79E2-4DE7-98CA-93CFF133F079}" type="slidenum">
              <a:rPr lang="zh-TW" altLang="en-US" sz="900">
                <a:solidFill>
                  <a:srgbClr val="FFFF00"/>
                </a:solidFill>
                <a:latin typeface="Arial" panose="020B0604020202020204" pitchFamily="34" charset="0"/>
              </a:rPr>
              <a:pPr>
                <a:spcBef>
                  <a:spcPct val="0"/>
                </a:spcBef>
                <a:buFontTx/>
                <a:buNone/>
              </a:pPr>
              <a:t>20</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CA8E0138-C680-2E2D-52B3-1714B7C26E2D}"/>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進階題</a:t>
            </a:r>
          </a:p>
        </p:txBody>
      </p:sp>
      <p:sp>
        <p:nvSpPr>
          <p:cNvPr id="70659" name="內容版面配置區 2">
            <a:extLst>
              <a:ext uri="{FF2B5EF4-FFF2-40B4-BE49-F238E27FC236}">
                <a16:creationId xmlns:a16="http://schemas.microsoft.com/office/drawing/2014/main" id="{277D1F00-0D4A-192A-211D-740654A4E468}"/>
              </a:ext>
            </a:extLst>
          </p:cNvPr>
          <p:cNvSpPr txBox="1">
            <a:spLocks/>
          </p:cNvSpPr>
          <p:nvPr/>
        </p:nvSpPr>
        <p:spPr bwMode="auto">
          <a:xfrm>
            <a:off x="358775" y="1258888"/>
            <a:ext cx="8643938" cy="3970337"/>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spcAft>
                <a:spcPts val="600"/>
              </a:spcAft>
              <a:buFontTx/>
              <a:buNone/>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	Your mother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so young. She doesn’t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forty-year-old woman.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looks; look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looks like; look</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looks; look like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looks like; look like</a:t>
            </a:r>
          </a:p>
        </p:txBody>
      </p:sp>
      <p:sp>
        <p:nvSpPr>
          <p:cNvPr id="16" name="文字方塊 15">
            <a:extLst>
              <a:ext uri="{FF2B5EF4-FFF2-40B4-BE49-F238E27FC236}">
                <a16:creationId xmlns:a16="http://schemas.microsoft.com/office/drawing/2014/main" id="{8B20EAA3-4348-1FD8-019F-1F4AC3C541A3}"/>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C</a:t>
            </a:r>
            <a:endParaRPr lang="zh-TW" altLang="en-US" sz="3600">
              <a:solidFill>
                <a:srgbClr val="FF0000"/>
              </a:solidFill>
              <a:latin typeface="Arial" panose="020B0604020202020204" pitchFamily="34" charset="0"/>
              <a:cs typeface="Arial" panose="020B0604020202020204" pitchFamily="34" charset="0"/>
            </a:endParaRPr>
          </a:p>
        </p:txBody>
      </p:sp>
      <p:pic>
        <p:nvPicPr>
          <p:cNvPr id="23557" name="Picture 9" descr="C:\Users\K990102\Downloads\25366.png">
            <a:hlinkClick r:id="" action="ppaction://hlinkshowjump?jump=previousslide"/>
            <a:extLst>
              <a:ext uri="{FF2B5EF4-FFF2-40B4-BE49-F238E27FC236}">
                <a16:creationId xmlns:a16="http://schemas.microsoft.com/office/drawing/2014/main" id="{CABECB13-A194-FDDE-730D-6A6713B8F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0" descr="C:\Users\K990102\Downloads\25472.png">
            <a:hlinkClick r:id="" action="ppaction://hlinkshowjump?jump=nextslide"/>
            <a:extLst>
              <a:ext uri="{FF2B5EF4-FFF2-40B4-BE49-F238E27FC236}">
                <a16:creationId xmlns:a16="http://schemas.microsoft.com/office/drawing/2014/main" id="{6E7E8843-4DDC-15B9-798B-23E656357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1" descr="C:\Users\K990102\Downloads\14-142284_png-file-svg-home-icon-black-circle.png">
            <a:hlinkClick r:id="" action="ppaction://hlinkshowjump?jump=firstslide"/>
            <a:extLst>
              <a:ext uri="{FF2B5EF4-FFF2-40B4-BE49-F238E27FC236}">
                <a16:creationId xmlns:a16="http://schemas.microsoft.com/office/drawing/2014/main" id="{CEB62044-5974-A798-E4C5-E96BB5109D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投影片編號版面配置區 1">
            <a:extLst>
              <a:ext uri="{FF2B5EF4-FFF2-40B4-BE49-F238E27FC236}">
                <a16:creationId xmlns:a16="http://schemas.microsoft.com/office/drawing/2014/main" id="{7EB04191-DAA7-5082-467A-52CFB452DE7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89FD0605-AFE2-46A2-8471-53B34E55E48E}" type="slidenum">
              <a:rPr lang="zh-TW" altLang="en-US" sz="900">
                <a:solidFill>
                  <a:srgbClr val="FFFF00"/>
                </a:solidFill>
                <a:latin typeface="Arial" panose="020B0604020202020204" pitchFamily="34" charset="0"/>
              </a:rPr>
              <a:pPr>
                <a:spcBef>
                  <a:spcPct val="0"/>
                </a:spcBef>
                <a:buFontTx/>
                <a:buNone/>
              </a:pPr>
              <a:t>21</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4DA42F81-01FE-7FA1-3F06-57FC912FEF88}"/>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進階題</a:t>
            </a:r>
          </a:p>
        </p:txBody>
      </p:sp>
      <p:sp>
        <p:nvSpPr>
          <p:cNvPr id="21507" name="內容版面配置區 2">
            <a:extLst>
              <a:ext uri="{FF2B5EF4-FFF2-40B4-BE49-F238E27FC236}">
                <a16:creationId xmlns:a16="http://schemas.microsoft.com/office/drawing/2014/main" id="{FC4AD94F-780C-EB03-48D9-1476A8C780A3}"/>
              </a:ext>
            </a:extLst>
          </p:cNvPr>
          <p:cNvSpPr txBox="1">
            <a:spLocks/>
          </p:cNvSpPr>
          <p:nvPr/>
        </p:nvSpPr>
        <p:spPr bwMode="auto">
          <a:xfrm>
            <a:off x="320675" y="1220788"/>
            <a:ext cx="8785225" cy="5708650"/>
          </a:xfrm>
          <a:prstGeom prst="rect">
            <a:avLst/>
          </a:prstGeom>
          <a:noFill/>
          <a:ln>
            <a:noFill/>
          </a:ln>
        </p:spPr>
        <p:txBody>
          <a:bodyPr>
            <a:spAutoFit/>
          </a:bodyPr>
          <a:lstStyle>
            <a:lvl1pPr marL="2420938" indent="-23971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buFontTx/>
              <a:buNone/>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dirty="0">
                <a:latin typeface="Arial" charset="0"/>
                <a:ea typeface="微軟正黑體" pitchFamily="34" charset="-120"/>
                <a:cs typeface="Arial" charset="0"/>
              </a:rPr>
              <a:t>3.	A: </a:t>
            </a:r>
            <a:r>
              <a:rPr lang="zh-TW" altLang="zh-TW" sz="3600" u="sng"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does the little girl </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look like?</a:t>
            </a:r>
          </a:p>
          <a:p>
            <a:pPr>
              <a:spcBef>
                <a:spcPct val="0"/>
              </a:spcBef>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B: Her mother, of course.</a:t>
            </a:r>
          </a:p>
          <a:p>
            <a:pPr marL="1884363" indent="-1860550">
              <a:spcBef>
                <a:spcPct val="0"/>
              </a:spcBef>
              <a:spcAft>
                <a:spcPts val="600"/>
              </a:spcAft>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(A) What	(B) Who</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(C) Which   	(D) How</a:t>
            </a:r>
          </a:p>
          <a:p>
            <a:pPr>
              <a:spcBef>
                <a:spcPct val="0"/>
              </a:spcBef>
              <a:buFontTx/>
              <a:buNone/>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4.	A: How do you like my new bike?</a:t>
            </a:r>
          </a:p>
          <a:p>
            <a:pPr>
              <a:spcBef>
                <a:spcPct val="0"/>
              </a:spcBef>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B: I don’t like its color. It </a:t>
            </a:r>
            <a:r>
              <a:rPr lang="zh-TW" altLang="zh-TW" sz="3600" u="sng" dirty="0">
                <a:latin typeface="Arial" charset="0"/>
                <a:ea typeface="微軟正黑體" pitchFamily="34" charset="-120"/>
                <a:cs typeface="Arial" charset="0"/>
              </a:rPr>
              <a:t>　　　</a:t>
            </a:r>
            <a:r>
              <a:rPr lang="en-US" altLang="zh-TW" sz="3600" dirty="0">
                <a:solidFill>
                  <a:schemeClr val="bg1"/>
                </a:solidFill>
                <a:latin typeface="Arial" charset="0"/>
                <a:ea typeface="微軟正黑體" pitchFamily="34" charset="-120"/>
                <a:cs typeface="Arial" charset="0"/>
              </a:rPr>
              <a:t>.</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old.</a:t>
            </a:r>
          </a:p>
          <a:p>
            <a:pPr marL="1884363" indent="-1860550">
              <a:spcBef>
                <a:spcPct val="0"/>
              </a:spcBef>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(A) looks	   (B) looked</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(C) looks like    (D) is looking</a:t>
            </a:r>
          </a:p>
        </p:txBody>
      </p:sp>
      <p:sp>
        <p:nvSpPr>
          <p:cNvPr id="16" name="文字方塊 15">
            <a:extLst>
              <a:ext uri="{FF2B5EF4-FFF2-40B4-BE49-F238E27FC236}">
                <a16:creationId xmlns:a16="http://schemas.microsoft.com/office/drawing/2014/main" id="{1133E7E0-86C7-851E-E411-FCEEC9795758}"/>
              </a:ext>
            </a:extLst>
          </p:cNvPr>
          <p:cNvSpPr txBox="1">
            <a:spLocks noChangeArrowheads="1"/>
          </p:cNvSpPr>
          <p:nvPr/>
        </p:nvSpPr>
        <p:spPr bwMode="auto">
          <a:xfrm>
            <a:off x="614363" y="1352550"/>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B</a:t>
            </a:r>
            <a:endParaRPr lang="zh-TW" altLang="en-US" sz="3600">
              <a:solidFill>
                <a:srgbClr val="FF0000"/>
              </a:solidFill>
              <a:latin typeface="Arial" panose="020B0604020202020204" pitchFamily="34" charset="0"/>
              <a:cs typeface="Arial" panose="020B0604020202020204" pitchFamily="34" charset="0"/>
            </a:endParaRPr>
          </a:p>
        </p:txBody>
      </p:sp>
      <p:sp>
        <p:nvSpPr>
          <p:cNvPr id="17" name="文字方塊 16">
            <a:extLst>
              <a:ext uri="{FF2B5EF4-FFF2-40B4-BE49-F238E27FC236}">
                <a16:creationId xmlns:a16="http://schemas.microsoft.com/office/drawing/2014/main" id="{5554EC72-8F24-CA31-7881-C12677C30E7A}"/>
              </a:ext>
            </a:extLst>
          </p:cNvPr>
          <p:cNvSpPr txBox="1">
            <a:spLocks noChangeArrowheads="1"/>
          </p:cNvSpPr>
          <p:nvPr/>
        </p:nvSpPr>
        <p:spPr bwMode="auto">
          <a:xfrm>
            <a:off x="642938" y="41878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dirty="0">
              <a:solidFill>
                <a:srgbClr val="FF0000"/>
              </a:solidFill>
              <a:latin typeface="Arial" panose="020B0604020202020204" pitchFamily="34" charset="0"/>
              <a:cs typeface="Arial" panose="020B0604020202020204" pitchFamily="34" charset="0"/>
            </a:endParaRPr>
          </a:p>
        </p:txBody>
      </p:sp>
      <p:pic>
        <p:nvPicPr>
          <p:cNvPr id="24582" name="Picture 9" descr="C:\Users\K990102\Downloads\25366.png">
            <a:hlinkClick r:id="" action="ppaction://hlinkshowjump?jump=previousslide"/>
            <a:extLst>
              <a:ext uri="{FF2B5EF4-FFF2-40B4-BE49-F238E27FC236}">
                <a16:creationId xmlns:a16="http://schemas.microsoft.com/office/drawing/2014/main" id="{1CAC7675-9DAE-C219-7A91-8C7BACAF4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0" descr="C:\Users\K990102\Downloads\25472.png">
            <a:hlinkClick r:id="" action="ppaction://hlinkshowjump?jump=nextslide"/>
            <a:extLst>
              <a:ext uri="{FF2B5EF4-FFF2-40B4-BE49-F238E27FC236}">
                <a16:creationId xmlns:a16="http://schemas.microsoft.com/office/drawing/2014/main" id="{0A85664B-AD67-109E-4CE6-3EC08CB56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11" descr="C:\Users\K990102\Downloads\14-142284_png-file-svg-home-icon-black-circle.png">
            <a:hlinkClick r:id="" action="ppaction://hlinkshowjump?jump=firstslide"/>
            <a:extLst>
              <a:ext uri="{FF2B5EF4-FFF2-40B4-BE49-F238E27FC236}">
                <a16:creationId xmlns:a16="http://schemas.microsoft.com/office/drawing/2014/main" id="{57944843-B787-1906-05DD-D836305A79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投影片編號版面配置區 1">
            <a:extLst>
              <a:ext uri="{FF2B5EF4-FFF2-40B4-BE49-F238E27FC236}">
                <a16:creationId xmlns:a16="http://schemas.microsoft.com/office/drawing/2014/main" id="{43CFB660-4098-EA54-FE1A-9891CC62F14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767D940-F395-4E42-865D-E69F89F51CB8}" type="slidenum">
              <a:rPr lang="zh-TW" altLang="en-US" sz="900">
                <a:solidFill>
                  <a:srgbClr val="FFFF00"/>
                </a:solidFill>
                <a:latin typeface="Arial" panose="020B0604020202020204" pitchFamily="34" charset="0"/>
              </a:rPr>
              <a:pPr>
                <a:spcBef>
                  <a:spcPct val="0"/>
                </a:spcBef>
                <a:buFontTx/>
                <a:buNone/>
              </a:pPr>
              <a:t>22</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13558E52-0D6F-52E4-AA3E-05B8CBDEAA0D}"/>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進階題</a:t>
            </a:r>
          </a:p>
        </p:txBody>
      </p:sp>
      <p:sp>
        <p:nvSpPr>
          <p:cNvPr id="22531" name="內容版面配置區 2">
            <a:extLst>
              <a:ext uri="{FF2B5EF4-FFF2-40B4-BE49-F238E27FC236}">
                <a16:creationId xmlns:a16="http://schemas.microsoft.com/office/drawing/2014/main" id="{64929092-3039-F637-5FDD-A8DCE6D0762F}"/>
              </a:ext>
            </a:extLst>
          </p:cNvPr>
          <p:cNvSpPr txBox="1">
            <a:spLocks/>
          </p:cNvSpPr>
          <p:nvPr/>
        </p:nvSpPr>
        <p:spPr bwMode="auto">
          <a:xfrm>
            <a:off x="358775" y="1220788"/>
            <a:ext cx="8643938" cy="5708650"/>
          </a:xfrm>
          <a:prstGeom prst="rect">
            <a:avLst/>
          </a:prstGeom>
          <a:noFill/>
          <a:ln>
            <a:noFill/>
          </a:ln>
        </p:spPr>
        <p:txBody>
          <a:bodyPr>
            <a:spAutoFit/>
          </a:bodyPr>
          <a:lstStyle>
            <a:lvl1pPr marL="2420938" indent="-23971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buFontTx/>
              <a:buNone/>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dirty="0">
                <a:latin typeface="Arial" charset="0"/>
                <a:ea typeface="微軟正黑體" pitchFamily="34" charset="-120"/>
                <a:cs typeface="Arial" charset="0"/>
              </a:rPr>
              <a:t>5.	A: How do you like my new bike? </a:t>
            </a:r>
          </a:p>
          <a:p>
            <a:pPr>
              <a:spcBef>
                <a:spcPct val="0"/>
              </a:spcBef>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B: I don’t like its color. It </a:t>
            </a:r>
            <a:r>
              <a:rPr lang="zh-TW" altLang="zh-TW" sz="3600" u="sng" dirty="0">
                <a:latin typeface="Arial" charset="0"/>
                <a:ea typeface="微軟正黑體" pitchFamily="34" charset="-120"/>
                <a:cs typeface="Arial" charset="0"/>
              </a:rPr>
              <a:t>　　　</a:t>
            </a:r>
            <a:r>
              <a:rPr lang="en-US" altLang="zh-TW" sz="3600" dirty="0">
                <a:solidFill>
                  <a:schemeClr val="bg1"/>
                </a:solidFill>
                <a:latin typeface="Arial" charset="0"/>
                <a:ea typeface="微軟正黑體" pitchFamily="34" charset="-120"/>
                <a:cs typeface="Arial" charset="0"/>
              </a:rPr>
              <a:t>.</a:t>
            </a:r>
            <a:r>
              <a:rPr lang="en-US" altLang="zh-TW" sz="3600" dirty="0">
                <a:latin typeface="Arial" charset="0"/>
                <a:ea typeface="微軟正黑體" pitchFamily="34" charset="-120"/>
                <a:cs typeface="Arial" charset="0"/>
              </a:rPr>
              <a:t> an old one.</a:t>
            </a:r>
          </a:p>
          <a:p>
            <a:pPr marL="1970088" indent="-1946275">
              <a:spcBef>
                <a:spcPct val="0"/>
              </a:spcBef>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(A) looks	</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(B) looked</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(C) looks like		(D) is looking</a:t>
            </a:r>
          </a:p>
          <a:p>
            <a:pPr>
              <a:spcBef>
                <a:spcPct val="0"/>
              </a:spcBef>
              <a:spcAft>
                <a:spcPts val="600"/>
              </a:spcAft>
              <a:buFontTx/>
              <a:buNone/>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6.	What’s that smell? It smells </a:t>
            </a:r>
          </a:p>
          <a:p>
            <a:pPr marL="1970088" indent="-1946275">
              <a:spcBef>
                <a:spcPct val="0"/>
              </a:spcBef>
              <a:spcAft>
                <a:spcPts val="600"/>
              </a:spcAft>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like</a:t>
            </a:r>
            <a:r>
              <a:rPr lang="zh-TW" altLang="en-US" sz="3600" dirty="0">
                <a:latin typeface="Arial" charset="0"/>
                <a:ea typeface="微軟正黑體" pitchFamily="34" charset="-120"/>
                <a:cs typeface="Arial" charset="0"/>
              </a:rPr>
              <a:t> </a:t>
            </a:r>
            <a:r>
              <a:rPr lang="zh-TW" altLang="zh-TW" sz="3600" u="sng"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(A) bad	 (B) bad eggs	</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(C) terrible	 (D) terribly</a:t>
            </a:r>
          </a:p>
        </p:txBody>
      </p:sp>
      <p:sp>
        <p:nvSpPr>
          <p:cNvPr id="16" name="文字方塊 15">
            <a:extLst>
              <a:ext uri="{FF2B5EF4-FFF2-40B4-BE49-F238E27FC236}">
                <a16:creationId xmlns:a16="http://schemas.microsoft.com/office/drawing/2014/main" id="{037A31C1-CDFC-6B2D-2948-872712569956}"/>
              </a:ext>
            </a:extLst>
          </p:cNvPr>
          <p:cNvSpPr txBox="1">
            <a:spLocks noChangeArrowheads="1"/>
          </p:cNvSpPr>
          <p:nvPr/>
        </p:nvSpPr>
        <p:spPr bwMode="auto">
          <a:xfrm>
            <a:off x="652463" y="13430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C</a:t>
            </a:r>
            <a:endParaRPr lang="zh-TW" altLang="en-US" sz="3600">
              <a:solidFill>
                <a:srgbClr val="FF0000"/>
              </a:solidFill>
              <a:latin typeface="Arial" panose="020B0604020202020204" pitchFamily="34" charset="0"/>
              <a:cs typeface="Arial" panose="020B0604020202020204" pitchFamily="34" charset="0"/>
            </a:endParaRPr>
          </a:p>
        </p:txBody>
      </p:sp>
      <p:sp>
        <p:nvSpPr>
          <p:cNvPr id="17" name="文字方塊 16">
            <a:extLst>
              <a:ext uri="{FF2B5EF4-FFF2-40B4-BE49-F238E27FC236}">
                <a16:creationId xmlns:a16="http://schemas.microsoft.com/office/drawing/2014/main" id="{A99899EB-CBDC-7FE3-8B93-EC57287A33E8}"/>
              </a:ext>
            </a:extLst>
          </p:cNvPr>
          <p:cNvSpPr txBox="1">
            <a:spLocks noChangeArrowheads="1"/>
          </p:cNvSpPr>
          <p:nvPr/>
        </p:nvSpPr>
        <p:spPr bwMode="auto">
          <a:xfrm>
            <a:off x="652463" y="4673600"/>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B</a:t>
            </a:r>
            <a:endParaRPr lang="zh-TW" altLang="en-US" sz="3600" dirty="0">
              <a:solidFill>
                <a:srgbClr val="FF0000"/>
              </a:solidFill>
              <a:latin typeface="Arial" panose="020B0604020202020204" pitchFamily="34" charset="0"/>
              <a:cs typeface="Arial" panose="020B0604020202020204" pitchFamily="34" charset="0"/>
            </a:endParaRPr>
          </a:p>
        </p:txBody>
      </p:sp>
      <p:pic>
        <p:nvPicPr>
          <p:cNvPr id="25606" name="Picture 9" descr="C:\Users\K990102\Downloads\25366.png">
            <a:hlinkClick r:id="" action="ppaction://hlinkshowjump?jump=previousslide"/>
            <a:extLst>
              <a:ext uri="{FF2B5EF4-FFF2-40B4-BE49-F238E27FC236}">
                <a16:creationId xmlns:a16="http://schemas.microsoft.com/office/drawing/2014/main" id="{57E51F41-ADC6-7A59-B163-27DB947D9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10" descr="C:\Users\K990102\Downloads\25472.png">
            <a:hlinkClick r:id="" action="ppaction://hlinkshowjump?jump=nextslide"/>
            <a:extLst>
              <a:ext uri="{FF2B5EF4-FFF2-40B4-BE49-F238E27FC236}">
                <a16:creationId xmlns:a16="http://schemas.microsoft.com/office/drawing/2014/main" id="{A892B7EF-6489-EB3E-C9B0-D0E7C36C1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11" descr="C:\Users\K990102\Downloads\14-142284_png-file-svg-home-icon-black-circle.png">
            <a:hlinkClick r:id="" action="ppaction://hlinkshowjump?jump=firstslide"/>
            <a:extLst>
              <a:ext uri="{FF2B5EF4-FFF2-40B4-BE49-F238E27FC236}">
                <a16:creationId xmlns:a16="http://schemas.microsoft.com/office/drawing/2014/main" id="{A96F3F8C-F1AD-5392-597D-DA7C9409A2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9" name="投影片編號版面配置區 1">
            <a:extLst>
              <a:ext uri="{FF2B5EF4-FFF2-40B4-BE49-F238E27FC236}">
                <a16:creationId xmlns:a16="http://schemas.microsoft.com/office/drawing/2014/main" id="{A03A12DB-D0CE-3716-170C-7887B5D3523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C330164C-6ED9-4D97-8620-143412769107}" type="slidenum">
              <a:rPr lang="zh-TW" altLang="en-US" sz="900">
                <a:solidFill>
                  <a:srgbClr val="FFFF00"/>
                </a:solidFill>
                <a:latin typeface="Arial" panose="020B0604020202020204" pitchFamily="34" charset="0"/>
              </a:rPr>
              <a:pPr>
                <a:spcBef>
                  <a:spcPct val="0"/>
                </a:spcBef>
                <a:buFontTx/>
                <a:buNone/>
              </a:pPr>
              <a:t>23</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E44DC55-080D-7FBC-C2DF-3545A1C134C0}"/>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進階題</a:t>
            </a:r>
          </a:p>
        </p:txBody>
      </p:sp>
      <p:sp>
        <p:nvSpPr>
          <p:cNvPr id="70659" name="內容版面配置區 2">
            <a:extLst>
              <a:ext uri="{FF2B5EF4-FFF2-40B4-BE49-F238E27FC236}">
                <a16:creationId xmlns:a16="http://schemas.microsoft.com/office/drawing/2014/main" id="{96B12E9A-78EE-63C1-FBC4-32C17FDBB51F}"/>
              </a:ext>
            </a:extLst>
          </p:cNvPr>
          <p:cNvSpPr txBox="1">
            <a:spLocks/>
          </p:cNvSpPr>
          <p:nvPr/>
        </p:nvSpPr>
        <p:spPr bwMode="auto">
          <a:xfrm>
            <a:off x="358775" y="1258888"/>
            <a:ext cx="8643938" cy="3416300"/>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spcAft>
                <a:spcPts val="600"/>
              </a:spcAft>
              <a:buFontTx/>
              <a:buNone/>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7.	To stay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Kelly exercises every day.</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healthy</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health</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beautifully</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be beautiful</a:t>
            </a:r>
          </a:p>
        </p:txBody>
      </p:sp>
      <p:sp>
        <p:nvSpPr>
          <p:cNvPr id="16" name="文字方塊 15">
            <a:extLst>
              <a:ext uri="{FF2B5EF4-FFF2-40B4-BE49-F238E27FC236}">
                <a16:creationId xmlns:a16="http://schemas.microsoft.com/office/drawing/2014/main" id="{263D25B1-5ACB-C54B-FF57-EF2C91957AB3}"/>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a:solidFill>
                <a:srgbClr val="FF0000"/>
              </a:solidFill>
              <a:latin typeface="Arial" panose="020B0604020202020204" pitchFamily="34" charset="0"/>
              <a:cs typeface="Arial" panose="020B0604020202020204" pitchFamily="34" charset="0"/>
            </a:endParaRPr>
          </a:p>
        </p:txBody>
      </p:sp>
      <p:pic>
        <p:nvPicPr>
          <p:cNvPr id="26629" name="Picture 9" descr="C:\Users\K990102\Downloads\25366.png">
            <a:hlinkClick r:id="" action="ppaction://hlinkshowjump?jump=previousslide"/>
            <a:extLst>
              <a:ext uri="{FF2B5EF4-FFF2-40B4-BE49-F238E27FC236}">
                <a16:creationId xmlns:a16="http://schemas.microsoft.com/office/drawing/2014/main" id="{E254D7D1-8996-6367-DC38-E2815101E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10" descr="C:\Users\K990102\Downloads\25472.png">
            <a:hlinkClick r:id="" action="ppaction://hlinkshowjump?jump=nextslide"/>
            <a:extLst>
              <a:ext uri="{FF2B5EF4-FFF2-40B4-BE49-F238E27FC236}">
                <a16:creationId xmlns:a16="http://schemas.microsoft.com/office/drawing/2014/main" id="{1A076D91-9825-4133-820D-AAF633DE1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11" descr="C:\Users\K990102\Downloads\14-142284_png-file-svg-home-icon-black-circle.png">
            <a:hlinkClick r:id="" action="ppaction://hlinkshowjump?jump=firstslide"/>
            <a:extLst>
              <a:ext uri="{FF2B5EF4-FFF2-40B4-BE49-F238E27FC236}">
                <a16:creationId xmlns:a16="http://schemas.microsoft.com/office/drawing/2014/main" id="{8FE94587-F78B-BD1D-E01D-CC59311B2B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投影片編號版面配置區 1">
            <a:extLst>
              <a:ext uri="{FF2B5EF4-FFF2-40B4-BE49-F238E27FC236}">
                <a16:creationId xmlns:a16="http://schemas.microsoft.com/office/drawing/2014/main" id="{C2AB527C-000A-80F0-EE56-2E9E59B7EC7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2F6CF4AD-64A0-440D-B788-C229F0DDD3D5}" type="slidenum">
              <a:rPr lang="zh-TW" altLang="en-US" sz="900">
                <a:solidFill>
                  <a:srgbClr val="FFFF00"/>
                </a:solidFill>
                <a:latin typeface="Arial" panose="020B0604020202020204" pitchFamily="34" charset="0"/>
              </a:rPr>
              <a:pPr>
                <a:spcBef>
                  <a:spcPct val="0"/>
                </a:spcBef>
                <a:buFontTx/>
                <a:buNone/>
              </a:pPr>
              <a:t>24</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7F92ED55-70A9-C8C9-4DAD-A63C1FF630A7}"/>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90DF40DD-B8AE-26F5-AAA5-A091CB6B7887}"/>
              </a:ext>
            </a:extLst>
          </p:cNvPr>
          <p:cNvSpPr txBox="1">
            <a:spLocks/>
          </p:cNvSpPr>
          <p:nvPr/>
        </p:nvSpPr>
        <p:spPr bwMode="auto">
          <a:xfrm>
            <a:off x="365125" y="1430338"/>
            <a:ext cx="8486775" cy="3416300"/>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spcBef>
                <a:spcPts val="0"/>
              </a:spcBef>
              <a:spcAft>
                <a:spcPts val="600"/>
              </a:spcAft>
              <a:buFont typeface="Arial" charset="0"/>
              <a:buNone/>
              <a:tabLst>
                <a:tab pos="1797050" algn="l"/>
                <a:tab pos="2238375" algn="l"/>
                <a:tab pos="3587750" algn="l"/>
                <a:tab pos="5114925" algn="l"/>
                <a:tab pos="6640513" algn="l"/>
                <a:tab pos="8255000" algn="r"/>
              </a:tabLst>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The pie at your party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good. Where did you buy it?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ate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bit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made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(D) tasted</a:t>
            </a:r>
          </a:p>
        </p:txBody>
      </p:sp>
      <p:sp>
        <p:nvSpPr>
          <p:cNvPr id="16" name="文字方塊 15">
            <a:extLst>
              <a:ext uri="{FF2B5EF4-FFF2-40B4-BE49-F238E27FC236}">
                <a16:creationId xmlns:a16="http://schemas.microsoft.com/office/drawing/2014/main" id="{EA4A3B93-19BE-9088-8ACD-CDB1E9FFDE03}"/>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D</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E3717BFB-AE11-6471-EC7A-9FCBC1AF7479}"/>
              </a:ext>
            </a:extLst>
          </p:cNvPr>
          <p:cNvSpPr/>
          <p:nvPr/>
        </p:nvSpPr>
        <p:spPr>
          <a:xfrm>
            <a:off x="6286500" y="679450"/>
            <a:ext cx="2700338"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100-</a:t>
            </a:r>
            <a:r>
              <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北</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-11</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27654" name="Picture 9" descr="C:\Users\K990102\Downloads\25366.png">
            <a:hlinkClick r:id="" action="ppaction://hlinkshowjump?jump=previousslide"/>
            <a:extLst>
              <a:ext uri="{FF2B5EF4-FFF2-40B4-BE49-F238E27FC236}">
                <a16:creationId xmlns:a16="http://schemas.microsoft.com/office/drawing/2014/main" id="{3B6697E8-02F5-E723-B112-6F65812D6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0" descr="C:\Users\K990102\Downloads\25472.png">
            <a:hlinkClick r:id="" action="ppaction://hlinkshowjump?jump=nextslide"/>
            <a:extLst>
              <a:ext uri="{FF2B5EF4-FFF2-40B4-BE49-F238E27FC236}">
                <a16:creationId xmlns:a16="http://schemas.microsoft.com/office/drawing/2014/main" id="{56FE4003-5BC5-A8AE-5A4A-CA9776F634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1" descr="C:\Users\K990102\Downloads\14-142284_png-file-svg-home-icon-black-circle.png">
            <a:hlinkClick r:id="" action="ppaction://hlinkshowjump?jump=firstslide"/>
            <a:extLst>
              <a:ext uri="{FF2B5EF4-FFF2-40B4-BE49-F238E27FC236}">
                <a16:creationId xmlns:a16="http://schemas.microsoft.com/office/drawing/2014/main" id="{D897A341-1F39-609D-1A7E-B8726413D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7" name="投影片編號版面配置區 1">
            <a:extLst>
              <a:ext uri="{FF2B5EF4-FFF2-40B4-BE49-F238E27FC236}">
                <a16:creationId xmlns:a16="http://schemas.microsoft.com/office/drawing/2014/main" id="{0C39638D-0D83-21D8-98CF-3E99B7A140B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99BC951D-5170-410D-A861-273CE42FB82B}" type="slidenum">
              <a:rPr lang="zh-TW" altLang="en-US" sz="900">
                <a:solidFill>
                  <a:srgbClr val="FFFF00"/>
                </a:solidFill>
                <a:latin typeface="Arial" panose="020B0604020202020204" pitchFamily="34" charset="0"/>
              </a:rPr>
              <a:pPr>
                <a:spcBef>
                  <a:spcPct val="0"/>
                </a:spcBef>
                <a:buFontTx/>
                <a:buNone/>
              </a:pPr>
              <a:t>25</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D3F8118-626D-A7A7-4224-72F510634E48}"/>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B414059B-4E0C-BA29-7F13-0299483CCCF0}"/>
              </a:ext>
            </a:extLst>
          </p:cNvPr>
          <p:cNvSpPr txBox="1">
            <a:spLocks/>
          </p:cNvSpPr>
          <p:nvPr/>
        </p:nvSpPr>
        <p:spPr bwMode="auto">
          <a:xfrm>
            <a:off x="365125" y="1430338"/>
            <a:ext cx="8629650" cy="4600575"/>
          </a:xfrm>
          <a:prstGeom prst="rect">
            <a:avLst/>
          </a:prstGeom>
          <a:noFill/>
          <a:ln>
            <a:noFill/>
          </a:ln>
        </p:spPr>
        <p:txBody>
          <a:bodyPr wrap="square">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marL="3497263" indent="-3497263">
              <a:spcBef>
                <a:spcPts val="0"/>
              </a:spcBef>
              <a:spcAft>
                <a:spcPts val="0"/>
              </a:spcAft>
              <a:buFont typeface="Arial" charset="0"/>
              <a:buNone/>
              <a:tabLst/>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Mrs. Li: I think you should take a jacket with you, A-fang. It will get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this afternoon.</a:t>
            </a:r>
          </a:p>
          <a:p>
            <a:pPr marL="3497263" indent="-3497263">
              <a:spcBef>
                <a:spcPts val="0"/>
              </a:spcBef>
              <a:spcAft>
                <a:spcPts val="600"/>
              </a:spcAft>
              <a:buFont typeface="Arial" charset="0"/>
              <a:buNone/>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A-fang: OK, Mom, but where’s my jacket?</a:t>
            </a:r>
          </a:p>
          <a:p>
            <a:pPr marL="1792288" indent="-1792288">
              <a:spcBef>
                <a:spcPts val="0"/>
              </a:spcBef>
              <a:spcAft>
                <a:spcPts val="600"/>
              </a:spcAft>
              <a:buFont typeface="Arial" charset="0"/>
              <a:buNone/>
              <a:tabLst>
                <a:tab pos="555942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cold	(B) dark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dry	(D) fine</a:t>
            </a:r>
          </a:p>
        </p:txBody>
      </p:sp>
      <p:sp>
        <p:nvSpPr>
          <p:cNvPr id="16" name="文字方塊 15">
            <a:extLst>
              <a:ext uri="{FF2B5EF4-FFF2-40B4-BE49-F238E27FC236}">
                <a16:creationId xmlns:a16="http://schemas.microsoft.com/office/drawing/2014/main" id="{0C2DEBD6-2DD6-7435-4267-BD577598703F}"/>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723BDF3E-B380-9F35-29FD-016B6A792FB1}"/>
              </a:ext>
            </a:extLst>
          </p:cNvPr>
          <p:cNvSpPr/>
          <p:nvPr/>
        </p:nvSpPr>
        <p:spPr>
          <a:xfrm>
            <a:off x="6286500" y="679450"/>
            <a:ext cx="2700338"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93-2-17</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28678" name="Picture 9" descr="C:\Users\K990102\Downloads\25366.png">
            <a:hlinkClick r:id="" action="ppaction://hlinkshowjump?jump=previousslide"/>
            <a:extLst>
              <a:ext uri="{FF2B5EF4-FFF2-40B4-BE49-F238E27FC236}">
                <a16:creationId xmlns:a16="http://schemas.microsoft.com/office/drawing/2014/main" id="{57CC8BAB-9CA3-9261-AF41-AEDF3345D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10" descr="C:\Users\K990102\Downloads\25472.png">
            <a:hlinkClick r:id="" action="ppaction://hlinkshowjump?jump=nextslide"/>
            <a:extLst>
              <a:ext uri="{FF2B5EF4-FFF2-40B4-BE49-F238E27FC236}">
                <a16:creationId xmlns:a16="http://schemas.microsoft.com/office/drawing/2014/main" id="{6AD9335B-CC77-00D4-1B44-3B9DAD975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11" descr="C:\Users\K990102\Downloads\14-142284_png-file-svg-home-icon-black-circle.png">
            <a:hlinkClick r:id="" action="ppaction://hlinkshowjump?jump=firstslide"/>
            <a:extLst>
              <a:ext uri="{FF2B5EF4-FFF2-40B4-BE49-F238E27FC236}">
                <a16:creationId xmlns:a16="http://schemas.microsoft.com/office/drawing/2014/main" id="{2A62C8EC-923C-54DA-03E7-B0C298AD23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 name="投影片編號版面配置區 1">
            <a:extLst>
              <a:ext uri="{FF2B5EF4-FFF2-40B4-BE49-F238E27FC236}">
                <a16:creationId xmlns:a16="http://schemas.microsoft.com/office/drawing/2014/main" id="{F9FCAE73-765D-436E-DBAC-5054C1A97F0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1A37A6FC-66A2-41D9-908D-944C1F6EEABD}" type="slidenum">
              <a:rPr lang="zh-TW" altLang="en-US" sz="900">
                <a:solidFill>
                  <a:srgbClr val="FFFF00"/>
                </a:solidFill>
                <a:latin typeface="Arial" panose="020B0604020202020204" pitchFamily="34" charset="0"/>
              </a:rPr>
              <a:pPr>
                <a:spcBef>
                  <a:spcPct val="0"/>
                </a:spcBef>
                <a:buFontTx/>
                <a:buNone/>
              </a:pPr>
              <a:t>26</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061D9990-8A77-B4C0-1A7D-F06FBC21D1F0}"/>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23984A1B-9BFD-367A-0A8C-F56F992A6FA1}"/>
              </a:ext>
            </a:extLst>
          </p:cNvPr>
          <p:cNvSpPr txBox="1">
            <a:spLocks/>
          </p:cNvSpPr>
          <p:nvPr/>
        </p:nvSpPr>
        <p:spPr bwMode="auto">
          <a:xfrm>
            <a:off x="365125" y="1430338"/>
            <a:ext cx="8486775" cy="3416300"/>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marL="1792288" indent="-1792288">
              <a:spcBef>
                <a:spcPts val="0"/>
              </a:spcBef>
              <a:spcAft>
                <a:spcPts val="0"/>
              </a:spcAft>
              <a:buFont typeface="Arial" charset="0"/>
              <a:buNone/>
              <a:tabLst/>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3.</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The town looks very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now. It has changed a lot.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serious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worried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favorite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different</a:t>
            </a:r>
          </a:p>
        </p:txBody>
      </p:sp>
      <p:sp>
        <p:nvSpPr>
          <p:cNvPr id="16" name="文字方塊 15">
            <a:extLst>
              <a:ext uri="{FF2B5EF4-FFF2-40B4-BE49-F238E27FC236}">
                <a16:creationId xmlns:a16="http://schemas.microsoft.com/office/drawing/2014/main" id="{4ED351F0-9C87-B693-46DE-60B212C1DAE4}"/>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D</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8254188C-E1A5-58D3-460C-EB822754A124}"/>
              </a:ext>
            </a:extLst>
          </p:cNvPr>
          <p:cNvSpPr/>
          <p:nvPr/>
        </p:nvSpPr>
        <p:spPr>
          <a:xfrm>
            <a:off x="6286500" y="679450"/>
            <a:ext cx="2700338"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90-1</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29702" name="Picture 9" descr="C:\Users\K990102\Downloads\25366.png">
            <a:hlinkClick r:id="" action="ppaction://hlinkshowjump?jump=previousslide"/>
            <a:extLst>
              <a:ext uri="{FF2B5EF4-FFF2-40B4-BE49-F238E27FC236}">
                <a16:creationId xmlns:a16="http://schemas.microsoft.com/office/drawing/2014/main" id="{1556672D-3065-D8C1-33F4-E72E2F54D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10" descr="C:\Users\K990102\Downloads\25472.png">
            <a:hlinkClick r:id="" action="ppaction://hlinkshowjump?jump=nextslide"/>
            <a:extLst>
              <a:ext uri="{FF2B5EF4-FFF2-40B4-BE49-F238E27FC236}">
                <a16:creationId xmlns:a16="http://schemas.microsoft.com/office/drawing/2014/main" id="{19D8B64E-5451-12A2-0C4A-399605B6E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11" descr="C:\Users\K990102\Downloads\14-142284_png-file-svg-home-icon-black-circle.png">
            <a:hlinkClick r:id="" action="ppaction://hlinkshowjump?jump=firstslide"/>
            <a:extLst>
              <a:ext uri="{FF2B5EF4-FFF2-40B4-BE49-F238E27FC236}">
                <a16:creationId xmlns:a16="http://schemas.microsoft.com/office/drawing/2014/main" id="{1A8BA80E-DB7B-90F9-39F0-798D5DE40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投影片編號版面配置區 1">
            <a:extLst>
              <a:ext uri="{FF2B5EF4-FFF2-40B4-BE49-F238E27FC236}">
                <a16:creationId xmlns:a16="http://schemas.microsoft.com/office/drawing/2014/main" id="{0DC228BA-6E1B-5D2B-3B64-2AD6C48869F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7DD3ABB-A585-44F8-9F71-DA502F974550}" type="slidenum">
              <a:rPr lang="zh-TW" altLang="en-US" sz="900">
                <a:solidFill>
                  <a:srgbClr val="FFFF00"/>
                </a:solidFill>
                <a:latin typeface="Arial" panose="020B0604020202020204" pitchFamily="34" charset="0"/>
              </a:rPr>
              <a:pPr>
                <a:spcBef>
                  <a:spcPct val="0"/>
                </a:spcBef>
                <a:buFontTx/>
                <a:buNone/>
              </a:pPr>
              <a:t>27</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47D24C39-3159-C044-D360-CC60ED65E6E1}"/>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30725" name="文字方塊 5">
            <a:extLst>
              <a:ext uri="{FF2B5EF4-FFF2-40B4-BE49-F238E27FC236}">
                <a16:creationId xmlns:a16="http://schemas.microsoft.com/office/drawing/2014/main" id="{402C8C57-71A8-C6E6-6895-EB4B19F482A5}"/>
              </a:ext>
            </a:extLst>
          </p:cNvPr>
          <p:cNvSpPr txBox="1">
            <a:spLocks noChangeArrowheads="1"/>
          </p:cNvSpPr>
          <p:nvPr/>
        </p:nvSpPr>
        <p:spPr bwMode="auto">
          <a:xfrm>
            <a:off x="423863" y="1344613"/>
            <a:ext cx="82359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Aft>
                <a:spcPts val="125"/>
              </a:spcAft>
              <a:buFont typeface="Arial" panose="020B0604020202020204" pitchFamily="34" charset="0"/>
              <a:buNone/>
            </a:pP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1.</a:t>
            </a:r>
            <a:r>
              <a:rPr lang="zh-TW" altLang="en-US"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使役動</a:t>
            </a:r>
            <a:r>
              <a:rPr lang="zh-TW" altLang="en-US"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詞使用的情境：</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用來表達「</a:t>
            </a:r>
            <a:r>
              <a:rPr lang="zh-TW" altLang="zh-TW" sz="3600" u="sng" dirty="0">
                <a:solidFill>
                  <a:srgbClr val="000000"/>
                </a:solidFill>
                <a:latin typeface="Arial" panose="020B0604020202020204" pitchFamily="34" charset="0"/>
                <a:ea typeface="微軟正黑體" panose="020B0604030504040204" pitchFamily="34" charset="-120"/>
                <a:cs typeface="Arial" panose="020B0604020202020204" pitchFamily="34" charset="0"/>
              </a:rPr>
              <a:t>強迫</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u="sng" dirty="0">
                <a:solidFill>
                  <a:srgbClr val="000000"/>
                </a:solidFill>
                <a:latin typeface="Arial" panose="020B0604020202020204" pitchFamily="34" charset="0"/>
                <a:ea typeface="微軟正黑體" panose="020B0604030504040204" pitchFamily="34" charset="-120"/>
                <a:cs typeface="Arial" panose="020B0604020202020204" pitchFamily="34" charset="0"/>
              </a:rPr>
              <a:t>要求</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或</a:t>
            </a:r>
            <a:r>
              <a:rPr lang="zh-TW" altLang="zh-TW" sz="3600" u="sng" dirty="0">
                <a:solidFill>
                  <a:srgbClr val="000000"/>
                </a:solidFill>
                <a:latin typeface="Arial" panose="020B0604020202020204" pitchFamily="34" charset="0"/>
                <a:ea typeface="微軟正黑體" panose="020B0604030504040204" pitchFamily="34" charset="-120"/>
                <a:cs typeface="Arial" panose="020B0604020202020204" pitchFamily="34" charset="0"/>
              </a:rPr>
              <a:t>允許</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」某人做某事，其後一定要先接</a:t>
            </a:r>
            <a:r>
              <a:rPr lang="zh-TW" altLang="zh-TW" sz="3600" u="sng" dirty="0">
                <a:solidFill>
                  <a:srgbClr val="000000"/>
                </a:solidFill>
                <a:latin typeface="Arial" panose="020B0604020202020204" pitchFamily="34" charset="0"/>
                <a:ea typeface="微軟正黑體" panose="020B0604030504040204" pitchFamily="34" charset="-120"/>
                <a:cs typeface="Arial" panose="020B0604020202020204" pitchFamily="34" charset="0"/>
              </a:rPr>
              <a:t>受詞</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，再加</a:t>
            </a:r>
            <a:r>
              <a:rPr lang="zh-TW" altLang="zh-TW" sz="3600" u="sng" dirty="0">
                <a:solidFill>
                  <a:srgbClr val="000000"/>
                </a:solidFill>
                <a:latin typeface="Arial" panose="020B0604020202020204" pitchFamily="34" charset="0"/>
                <a:ea typeface="微軟正黑體" panose="020B0604030504040204" pitchFamily="34" charset="-120"/>
                <a:cs typeface="Arial" panose="020B0604020202020204" pitchFamily="34" charset="0"/>
              </a:rPr>
              <a:t>原形動詞</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當受詞補語。</a:t>
            </a:r>
            <a:r>
              <a:rPr lang="zh-TW" altLang="en-US"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常見的使役動詞</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有</a:t>
            </a: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dirty="0">
                <a:solidFill>
                  <a:srgbClr val="FF0000"/>
                </a:solidFill>
                <a:latin typeface="Arial" panose="020B0604020202020204" pitchFamily="34" charset="0"/>
                <a:ea typeface="微軟正黑體" panose="020B0604030504040204" pitchFamily="34" charset="-120"/>
                <a:cs typeface="Arial" panose="020B0604020202020204" pitchFamily="34" charset="0"/>
              </a:rPr>
              <a:t>make</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b="1" dirty="0">
                <a:solidFill>
                  <a:srgbClr val="FF0000"/>
                </a:solidFill>
                <a:latin typeface="Arial" panose="020B0604020202020204" pitchFamily="34" charset="0"/>
                <a:ea typeface="微軟正黑體" panose="020B0604030504040204" pitchFamily="34" charset="-120"/>
                <a:cs typeface="Arial" panose="020B0604020202020204" pitchFamily="34" charset="0"/>
              </a:rPr>
              <a:t>have</a:t>
            </a: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與</a:t>
            </a: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dirty="0">
                <a:solidFill>
                  <a:srgbClr val="FF0000"/>
                </a:solidFill>
                <a:latin typeface="Arial" panose="020B0604020202020204" pitchFamily="34" charset="0"/>
                <a:ea typeface="微軟正黑體" panose="020B0604030504040204" pitchFamily="34" charset="-120"/>
                <a:cs typeface="Arial" panose="020B0604020202020204" pitchFamily="34" charset="0"/>
              </a:rPr>
              <a:t>let</a:t>
            </a:r>
            <a:r>
              <a:rPr lang="zh-TW" altLang="en-US"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文字方塊 8">
            <a:extLst>
              <a:ext uri="{FF2B5EF4-FFF2-40B4-BE49-F238E27FC236}">
                <a16:creationId xmlns:a16="http://schemas.microsoft.com/office/drawing/2014/main" id="{7FB199DD-287F-ACBF-AC45-82D6C0A93941}"/>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0727" name="Picture 9" descr="C:\Users\K990102\Downloads\25366.png">
            <a:hlinkClick r:id="" action="ppaction://hlinkshowjump?jump=previousslide"/>
            <a:extLst>
              <a:ext uri="{FF2B5EF4-FFF2-40B4-BE49-F238E27FC236}">
                <a16:creationId xmlns:a16="http://schemas.microsoft.com/office/drawing/2014/main" id="{31C629F9-CC1D-4EEA-EA10-2A3487E90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10" descr="C:\Users\K990102\Downloads\25472.png">
            <a:hlinkClick r:id="" action="ppaction://hlinkshowjump?jump=nextslide"/>
            <a:extLst>
              <a:ext uri="{FF2B5EF4-FFF2-40B4-BE49-F238E27FC236}">
                <a16:creationId xmlns:a16="http://schemas.microsoft.com/office/drawing/2014/main" id="{8B30846F-4FED-EB25-4389-98F3FC927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Picture 11" descr="C:\Users\K990102\Downloads\14-142284_png-file-svg-home-icon-black-circle.png">
            <a:hlinkClick r:id="" action="ppaction://hlinkshowjump?jump=firstslide"/>
            <a:extLst>
              <a:ext uri="{FF2B5EF4-FFF2-40B4-BE49-F238E27FC236}">
                <a16:creationId xmlns:a16="http://schemas.microsoft.com/office/drawing/2014/main" id="{40B7D48F-AE41-42C3-45B9-408DADFD66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0" name="投影片編號版面配置區 1">
            <a:extLst>
              <a:ext uri="{FF2B5EF4-FFF2-40B4-BE49-F238E27FC236}">
                <a16:creationId xmlns:a16="http://schemas.microsoft.com/office/drawing/2014/main" id="{83E39ED2-E562-3D60-BDAF-4F49B9BC2870}"/>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5654CA25-0470-4307-A510-EA9AEA488C13}"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28</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34EAE38-FD54-CA20-99ED-B22F7DEE48CB}"/>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091E7A17-3F0A-17EA-960C-5270FA40B6EE}"/>
              </a:ext>
            </a:extLst>
          </p:cNvPr>
          <p:cNvSpPr txBox="1">
            <a:spLocks noChangeArrowheads="1"/>
          </p:cNvSpPr>
          <p:nvPr/>
        </p:nvSpPr>
        <p:spPr bwMode="auto">
          <a:xfrm>
            <a:off x="0" y="1344613"/>
            <a:ext cx="8850537" cy="5351273"/>
          </a:xfrm>
          <a:prstGeom prst="rect">
            <a:avLst/>
          </a:prstGeom>
          <a:noFill/>
          <a:ln>
            <a:noFill/>
          </a:ln>
        </p:spPr>
        <p:txBody>
          <a:bodyPr wrap="square">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539750" indent="-539750">
              <a:lnSpc>
                <a:spcPts val="4100"/>
              </a:lnSpc>
              <a:spcAft>
                <a:spcPts val="12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2.</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句型：主詞</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b="1"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b="1" dirty="0">
                <a:solidFill>
                  <a:prstClr val="black"/>
                </a:solidFill>
                <a:latin typeface="Arial" panose="020B0604020202020204" pitchFamily="34" charset="0"/>
                <a:ea typeface="微軟正黑體" panose="020B0604030504040204" pitchFamily="34" charset="-120"/>
                <a:cs typeface="Arial" panose="020B0604020202020204" pitchFamily="34" charset="0"/>
              </a:rPr>
              <a:t>受詞</a:t>
            </a:r>
            <a:r>
              <a:rPr lang="en-US" altLang="zh-TW" sz="3600" b="1"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b="1" dirty="0">
                <a:solidFill>
                  <a:prstClr val="black"/>
                </a:solidFill>
                <a:latin typeface="Arial" panose="020B0604020202020204" pitchFamily="34" charset="0"/>
                <a:ea typeface="微軟正黑體" panose="020B0604030504040204" pitchFamily="34" charset="-120"/>
                <a:cs typeface="Arial" panose="020B0604020202020204" pitchFamily="34" charset="0"/>
              </a:rPr>
              <a:t>原形動詞</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p>
          <a:p>
            <a:pPr marL="1879600" indent="-1879600">
              <a:lnSpc>
                <a:spcPts val="4100"/>
              </a:lnSpc>
              <a:spcBef>
                <a:spcPts val="0"/>
              </a:spcBef>
              <a:spcAft>
                <a:spcPts val="120"/>
              </a:spcAft>
              <a:buFont typeface="Arial" charset="0"/>
              <a:buNone/>
              <a:defRPr/>
            </a:pPr>
            <a:r>
              <a:rPr lang="zh-TW" altLang="en-US" sz="3600" b="1" kern="100" dirty="0">
                <a:solidFill>
                  <a:srgbClr val="0000FF"/>
                </a:solidFill>
                <a:effectLst>
                  <a:outerShdw blurRad="38100" dist="38100" dir="2700000" algn="tl">
                    <a:srgbClr val="000000">
                      <a:alpha val="43137"/>
                    </a:srgbClr>
                  </a:outerShdw>
                </a:effectLst>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(1) My father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made</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me </a:t>
            </a:r>
            <a:r>
              <a:rPr lang="en-US" altLang="zh-TW" sz="3600" u="sng"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stop</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playing computer games.</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（我爸爸</a:t>
            </a:r>
            <a:r>
              <a:rPr lang="zh-TW" altLang="en-US"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要</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a:t>
            </a:r>
            <a:r>
              <a:rPr lang="zh-TW" altLang="zh-TW" b="1"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停止</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玩電腦遊戲。）</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879600" indent="-1879600">
              <a:lnSpc>
                <a:spcPts val="4100"/>
              </a:lnSpc>
              <a:spcBef>
                <a:spcPts val="0"/>
              </a:spcBef>
              <a:spcAft>
                <a:spcPts val="120"/>
              </a:spcAft>
              <a:buFont typeface="Arial" charset="0"/>
              <a:buNone/>
              <a:defRPr/>
            </a:pP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(2) He</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had</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me </a:t>
            </a:r>
            <a:r>
              <a:rPr lang="en-US" altLang="zh-TW" sz="3600" u="sng"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put</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on my coat first.</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（他</a:t>
            </a:r>
            <a:r>
              <a:rPr lang="zh-TW" altLang="zh-TW"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要</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我先</a:t>
            </a:r>
            <a:r>
              <a:rPr lang="zh-TW" altLang="zh-TW" b="1"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穿上</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我的大衣。）</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879600" indent="-1879600">
              <a:lnSpc>
                <a:spcPts val="4100"/>
              </a:lnSpc>
              <a:spcBef>
                <a:spcPts val="0"/>
              </a:spcBef>
              <a:spcAft>
                <a:spcPts val="120"/>
              </a:spcAft>
              <a:buFont typeface="Arial" charset="0"/>
              <a:buNone/>
              <a:defRPr/>
            </a:pP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(3) Our</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math</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teacher</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let</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us </a:t>
            </a:r>
            <a:r>
              <a:rPr lang="en-US" altLang="zh-TW" sz="3600" u="sng"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use</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the</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err="1">
                <a:solidFill>
                  <a:prstClr val="black"/>
                </a:solidFill>
                <a:latin typeface="Arial" panose="020B0604020202020204" pitchFamily="34" charset="0"/>
                <a:ea typeface="微軟正黑體" panose="020B0604030504040204" pitchFamily="34" charset="-120"/>
                <a:cs typeface="Arial" panose="020B0604020202020204" pitchFamily="34" charset="0"/>
              </a:rPr>
              <a:t>i</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-pads</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google.</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en-US"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我們數學</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老師</a:t>
            </a:r>
            <a:r>
              <a:rPr lang="zh-TW" altLang="zh-TW"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讓</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a:t>
            </a:r>
            <a:r>
              <a:rPr lang="zh-TW" altLang="en-US"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們</a:t>
            </a:r>
            <a:r>
              <a:rPr lang="zh-TW" altLang="en-US" b="1"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使用</a:t>
            </a:r>
            <a:r>
              <a:rPr lang="en-US" altLang="zh-TW" kern="100" dirty="0" err="1">
                <a:solidFill>
                  <a:prstClr val="black"/>
                </a:solidFill>
                <a:latin typeface="Arial" panose="020B0604020202020204" pitchFamily="34" charset="0"/>
                <a:ea typeface="微軟正黑體" panose="020B0604030504040204" pitchFamily="34" charset="-120"/>
                <a:cs typeface="Arial" panose="020B0604020202020204" pitchFamily="34" charset="0"/>
              </a:rPr>
              <a:t>i</a:t>
            </a:r>
            <a:r>
              <a:rPr lang="en-US"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-pad</a:t>
            </a:r>
            <a:r>
              <a:rPr lang="zh-TW" altLang="en-US"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google</a:t>
            </a:r>
            <a:r>
              <a:rPr lang="zh-TW" altLang="en-US"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資料</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文字方塊 8">
            <a:extLst>
              <a:ext uri="{FF2B5EF4-FFF2-40B4-BE49-F238E27FC236}">
                <a16:creationId xmlns:a16="http://schemas.microsoft.com/office/drawing/2014/main" id="{63F6819A-0483-D6A8-EBA1-5C825B64317C}"/>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1751" name="Picture 9" descr="C:\Users\K990102\Downloads\25366.png">
            <a:hlinkClick r:id="" action="ppaction://hlinkshowjump?jump=previousslide"/>
            <a:extLst>
              <a:ext uri="{FF2B5EF4-FFF2-40B4-BE49-F238E27FC236}">
                <a16:creationId xmlns:a16="http://schemas.microsoft.com/office/drawing/2014/main" id="{10BEB8F6-A7FC-7C5D-EA8B-F28892A03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10" descr="C:\Users\K990102\Downloads\25472.png">
            <a:hlinkClick r:id="" action="ppaction://hlinkshowjump?jump=nextslide"/>
            <a:extLst>
              <a:ext uri="{FF2B5EF4-FFF2-40B4-BE49-F238E27FC236}">
                <a16:creationId xmlns:a16="http://schemas.microsoft.com/office/drawing/2014/main" id="{8B5562EF-C60F-117A-6949-84636877E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11" descr="C:\Users\K990102\Downloads\14-142284_png-file-svg-home-icon-black-circle.png">
            <a:hlinkClick r:id="" action="ppaction://hlinkshowjump?jump=firstslide"/>
            <a:extLst>
              <a:ext uri="{FF2B5EF4-FFF2-40B4-BE49-F238E27FC236}">
                <a16:creationId xmlns:a16="http://schemas.microsoft.com/office/drawing/2014/main" id="{3CEB0DB6-2C3F-3C3A-9A49-A1C85E205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4" name="投影片編號版面配置區 1">
            <a:extLst>
              <a:ext uri="{FF2B5EF4-FFF2-40B4-BE49-F238E27FC236}">
                <a16:creationId xmlns:a16="http://schemas.microsoft.com/office/drawing/2014/main" id="{9C328F01-4BE4-8218-7423-C13CF56C732F}"/>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ECBC3E63-18F4-4A3F-A304-91502B88B5DC}"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29</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ACDAB414-CFCC-5D43-3A80-FD628A80D68B}"/>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19C0F4E3-EAB8-8207-E53B-6B2DD95C55CE}"/>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8198" name="文字方塊 5">
            <a:extLst>
              <a:ext uri="{FF2B5EF4-FFF2-40B4-BE49-F238E27FC236}">
                <a16:creationId xmlns:a16="http://schemas.microsoft.com/office/drawing/2014/main" id="{798EF794-25B8-4CBF-7142-266F6FA31F3C}"/>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2. </a:t>
            </a:r>
            <a:r>
              <a:rPr lang="zh-TW" altLang="zh-TW" sz="3600">
                <a:latin typeface="Arial" panose="020B0604020202020204" pitchFamily="34" charset="0"/>
                <a:ea typeface="微軟正黑體" panose="020B0604030504040204" pitchFamily="34" charset="-120"/>
                <a:cs typeface="Arial" panose="020B0604020202020204" pitchFamily="34" charset="0"/>
              </a:rPr>
              <a:t>常見的連綴動詞：</a:t>
            </a:r>
          </a:p>
        </p:txBody>
      </p:sp>
      <p:graphicFrame>
        <p:nvGraphicFramePr>
          <p:cNvPr id="6" name="表格 5">
            <a:extLst>
              <a:ext uri="{FF2B5EF4-FFF2-40B4-BE49-F238E27FC236}">
                <a16:creationId xmlns:a16="http://schemas.microsoft.com/office/drawing/2014/main" id="{3B2733B5-A45D-C79F-11EC-C8A2AE63B814}"/>
              </a:ext>
            </a:extLst>
          </p:cNvPr>
          <p:cNvGraphicFramePr>
            <a:graphicFrameLocks noGrp="1"/>
          </p:cNvGraphicFramePr>
          <p:nvPr>
            <p:extLst>
              <p:ext uri="{D42A27DB-BD31-4B8C-83A1-F6EECF244321}">
                <p14:modId xmlns:p14="http://schemas.microsoft.com/office/powerpoint/2010/main" val="2720799109"/>
              </p:ext>
            </p:extLst>
          </p:nvPr>
        </p:nvGraphicFramePr>
        <p:xfrm>
          <a:off x="252413" y="2097088"/>
          <a:ext cx="8216901" cy="3798886"/>
        </p:xfrm>
        <a:graphic>
          <a:graphicData uri="http://schemas.openxmlformats.org/drawingml/2006/table">
            <a:tbl>
              <a:tblPr>
                <a:tableStyleId>{5940675A-B579-460E-94D1-54222C63F5DA}</a:tableStyleId>
              </a:tblPr>
              <a:tblGrid>
                <a:gridCol w="1095483">
                  <a:extLst>
                    <a:ext uri="{9D8B030D-6E8A-4147-A177-3AD203B41FA5}">
                      <a16:colId xmlns:a16="http://schemas.microsoft.com/office/drawing/2014/main" val="20000"/>
                    </a:ext>
                  </a:extLst>
                </a:gridCol>
                <a:gridCol w="3610699">
                  <a:extLst>
                    <a:ext uri="{9D8B030D-6E8A-4147-A177-3AD203B41FA5}">
                      <a16:colId xmlns:a16="http://schemas.microsoft.com/office/drawing/2014/main" val="20001"/>
                    </a:ext>
                  </a:extLst>
                </a:gridCol>
                <a:gridCol w="3510719">
                  <a:extLst>
                    <a:ext uri="{9D8B030D-6E8A-4147-A177-3AD203B41FA5}">
                      <a16:colId xmlns:a16="http://schemas.microsoft.com/office/drawing/2014/main" val="20002"/>
                    </a:ext>
                  </a:extLst>
                </a:gridCol>
              </a:tblGrid>
              <a:tr h="1584158">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知覺</a:t>
                      </a:r>
                    </a:p>
                  </a:txBody>
                  <a:tcPr marL="17782" marR="17782"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87313" indent="0" algn="l">
                        <a:lnSpc>
                          <a:spcPct val="100000"/>
                        </a:lnSpc>
                        <a:spcAft>
                          <a:spcPts val="0"/>
                        </a:spcAft>
                        <a:tabLst/>
                      </a:pPr>
                      <a:r>
                        <a:rPr lang="en-US"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feel</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zh-TW" sz="3200" b="1" kern="100" dirty="0">
                          <a:effectLst/>
                          <a:latin typeface="Arial" panose="020B0604020202020204" pitchFamily="34" charset="0"/>
                          <a:ea typeface="微軟正黑體" panose="020B0604030504040204" pitchFamily="34" charset="-120"/>
                          <a:cs typeface="Arial" panose="020B0604020202020204" pitchFamily="34" charset="0"/>
                        </a:rPr>
                        <a:t>感覺</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起來）</a:t>
                      </a:r>
                      <a:r>
                        <a:rPr lang="en-US"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look</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zh-TW" sz="3200" b="1" kern="100" dirty="0">
                          <a:effectLst/>
                          <a:latin typeface="Arial" panose="020B0604020202020204" pitchFamily="34" charset="0"/>
                          <a:ea typeface="微軟正黑體" panose="020B0604030504040204" pitchFamily="34" charset="-120"/>
                          <a:cs typeface="Arial" panose="020B0604020202020204" pitchFamily="34" charset="0"/>
                        </a:rPr>
                        <a:t>看</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起來）</a:t>
                      </a:r>
                      <a:b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br>
                      <a:r>
                        <a:rPr lang="en-US"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smell</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zh-TW" sz="3200" b="1" kern="100" dirty="0">
                          <a:effectLst/>
                          <a:latin typeface="Arial" panose="020B0604020202020204" pitchFamily="34" charset="0"/>
                          <a:ea typeface="微軟正黑體" panose="020B0604030504040204" pitchFamily="34" charset="-120"/>
                          <a:cs typeface="Arial" panose="020B0604020202020204" pitchFamily="34" charset="0"/>
                        </a:rPr>
                        <a:t>聞</a:t>
                      </a:r>
                      <a:r>
                        <a:rPr 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起來</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a:t>
                      </a:r>
                    </a:p>
                  </a:txBody>
                  <a:tcPr marL="17782" marR="17782"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87313" marR="0" indent="0" algn="l" defTabSz="914400" rtl="0" eaLnBrk="1" fontAlgn="auto" latinLnBrk="0" hangingPunct="1">
                        <a:lnSpc>
                          <a:spcPct val="100000"/>
                        </a:lnSpc>
                        <a:spcBef>
                          <a:spcPts val="0"/>
                        </a:spcBef>
                        <a:spcAft>
                          <a:spcPts val="0"/>
                        </a:spcAft>
                        <a:buClrTx/>
                        <a:buSzTx/>
                        <a:buFontTx/>
                        <a:buNone/>
                        <a:tabLst/>
                        <a:defRPr/>
                      </a:pPr>
                      <a:r>
                        <a:rPr lang="en-US" altLang="zh-TW"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sound</a:t>
                      </a: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（聽</a:t>
                      </a:r>
                      <a:r>
                        <a:rPr lang="zh-TW" altLang="zh-TW" sz="3200" u="sng" kern="100" dirty="0">
                          <a:effectLst/>
                          <a:latin typeface="Arial" panose="020B0604020202020204" pitchFamily="34" charset="0"/>
                          <a:ea typeface="微軟正黑體" panose="020B0604030504040204" pitchFamily="34" charset="-120"/>
                          <a:cs typeface="Arial" panose="020B0604020202020204" pitchFamily="34" charset="0"/>
                        </a:rPr>
                        <a:t>起來</a:t>
                      </a: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a:t>
                      </a:r>
                      <a:b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br>
                      <a:r>
                        <a:rPr lang="en-US" altLang="zh-TW" sz="3200" kern="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taste</a:t>
                      </a:r>
                      <a:r>
                        <a:rPr lang="zh-TW" altLang="zh-TW" sz="3200" kern="0" dirty="0">
                          <a:effectLst/>
                          <a:latin typeface="Arial" panose="020B0604020202020204" pitchFamily="34" charset="0"/>
                          <a:ea typeface="微軟正黑體" panose="020B0604030504040204" pitchFamily="34" charset="-120"/>
                          <a:cs typeface="Arial" panose="020B0604020202020204" pitchFamily="34" charset="0"/>
                        </a:rPr>
                        <a:t>（嘗</a:t>
                      </a:r>
                      <a:r>
                        <a:rPr lang="zh-TW" altLang="zh-TW" sz="3200" u="sng" kern="0" dirty="0">
                          <a:effectLst/>
                          <a:latin typeface="Arial" panose="020B0604020202020204" pitchFamily="34" charset="0"/>
                          <a:ea typeface="微軟正黑體" panose="020B0604030504040204" pitchFamily="34" charset="-120"/>
                          <a:cs typeface="Arial" panose="020B0604020202020204" pitchFamily="34" charset="0"/>
                        </a:rPr>
                        <a:t>起來</a:t>
                      </a:r>
                      <a:r>
                        <a:rPr lang="zh-TW" altLang="zh-TW" sz="3200" kern="0" dirty="0">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200" kern="100" dirty="0">
                        <a:effectLst/>
                        <a:latin typeface="Arial" panose="020B0604020202020204" pitchFamily="34" charset="0"/>
                        <a:ea typeface="微軟正黑體" panose="020B0604030504040204" pitchFamily="34" charset="-120"/>
                        <a:cs typeface="Arial" panose="020B0604020202020204" pitchFamily="34" charset="0"/>
                      </a:endParaRPr>
                    </a:p>
                    <a:p>
                      <a:pPr marL="87313" marR="0" indent="0" algn="l" defTabSz="914400" rtl="0" eaLnBrk="1" fontAlgn="auto" latinLnBrk="0" hangingPunct="1">
                        <a:lnSpc>
                          <a:spcPct val="100000"/>
                        </a:lnSpc>
                        <a:spcBef>
                          <a:spcPts val="0"/>
                        </a:spcBef>
                        <a:spcAft>
                          <a:spcPts val="0"/>
                        </a:spcAft>
                        <a:buClrTx/>
                        <a:buSzTx/>
                        <a:buFontTx/>
                        <a:buNone/>
                        <a:tabLst/>
                        <a:defRPr/>
                      </a:pPr>
                      <a:endParaRPr lang="zh-TW" altLang="zh-TW" sz="32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62613">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狀態</a:t>
                      </a:r>
                    </a:p>
                  </a:txBody>
                  <a:tcPr marL="17782" marR="17782"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87313" indent="0" algn="l" defTabSz="914400" rtl="0" eaLnBrk="1" latinLnBrk="0" hangingPunct="1">
                        <a:lnSpc>
                          <a:spcPct val="100000"/>
                        </a:lnSpc>
                        <a:spcAft>
                          <a:spcPts val="0"/>
                        </a:spcAft>
                        <a:tabLst/>
                      </a:pPr>
                      <a:r>
                        <a:rPr lang="en-US"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be </a:t>
                      </a:r>
                      <a:r>
                        <a:rPr lang="zh-TW"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動詞</a:t>
                      </a:r>
                      <a:r>
                        <a:rPr 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（是）</a:t>
                      </a:r>
                      <a:endParaRPr lang="en-US"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87313" marR="0" indent="0" algn="l" defTabSz="914400" rtl="0" eaLnBrk="1" fontAlgn="auto" latinLnBrk="0" hangingPunct="1">
                        <a:lnSpc>
                          <a:spcPct val="100000"/>
                        </a:lnSpc>
                        <a:spcBef>
                          <a:spcPts val="0"/>
                        </a:spcBef>
                        <a:spcAft>
                          <a:spcPts val="0"/>
                        </a:spcAft>
                        <a:buClrTx/>
                        <a:buSzTx/>
                        <a:buFontTx/>
                        <a:buNone/>
                        <a:tabLst/>
                        <a:defRPr/>
                      </a:pPr>
                      <a:r>
                        <a:rPr lang="en-US" altLang="zh-TW"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seem</a:t>
                      </a:r>
                      <a:r>
                        <a:rPr lang="zh-TW"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（似乎）</a:t>
                      </a:r>
                      <a:endParaRPr 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txBody>
                  <a:tcPr marL="17782" marR="17782"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87313" marR="0" indent="0" algn="l" defTabSz="914400" rtl="0" eaLnBrk="1" fontAlgn="auto" latinLnBrk="0" hangingPunct="1">
                        <a:lnSpc>
                          <a:spcPct val="100000"/>
                        </a:lnSpc>
                        <a:spcBef>
                          <a:spcPts val="0"/>
                        </a:spcBef>
                        <a:spcAft>
                          <a:spcPts val="0"/>
                        </a:spcAft>
                        <a:buClrTx/>
                        <a:buSzTx/>
                        <a:buFontTx/>
                        <a:buNone/>
                        <a:tabLst/>
                        <a:defRPr/>
                      </a:pPr>
                      <a:r>
                        <a:rPr lang="en-US" altLang="zh-TW"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keep</a:t>
                      </a:r>
                      <a:r>
                        <a:rPr lang="zh-TW"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（保持）</a:t>
                      </a:r>
                      <a:endParaRPr lang="en-US"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87313" marR="0" indent="0" algn="l" defTabSz="914400" rtl="0" eaLnBrk="1" fontAlgn="auto" latinLnBrk="0" hangingPunct="1">
                        <a:lnSpc>
                          <a:spcPct val="100000"/>
                        </a:lnSpc>
                        <a:spcBef>
                          <a:spcPts val="0"/>
                        </a:spcBef>
                        <a:spcAft>
                          <a:spcPts val="0"/>
                        </a:spcAft>
                        <a:buClrTx/>
                        <a:buSzTx/>
                        <a:buFontTx/>
                        <a:buNone/>
                        <a:tabLst/>
                        <a:defRPr/>
                      </a:pPr>
                      <a:r>
                        <a:rPr lang="en-US" altLang="zh-TW"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stay</a:t>
                      </a:r>
                      <a:r>
                        <a:rPr lang="zh-TW"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（保持）</a:t>
                      </a: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52115">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轉變</a:t>
                      </a:r>
                    </a:p>
                  </a:txBody>
                  <a:tcPr marL="17782" marR="17782"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CCC"/>
                    </a:solidFill>
                  </a:tcPr>
                </a:tc>
                <a:tc gridSpan="2">
                  <a:txBody>
                    <a:bodyPr/>
                    <a:lstStyle/>
                    <a:p>
                      <a:pPr marL="87313" indent="0" algn="l" defTabSz="914400" rtl="0" eaLnBrk="1" latinLnBrk="0" hangingPunct="1">
                        <a:lnSpc>
                          <a:spcPct val="100000"/>
                        </a:lnSpc>
                        <a:spcAft>
                          <a:spcPts val="0"/>
                        </a:spcAft>
                        <a:tabLst/>
                      </a:pPr>
                      <a:r>
                        <a:rPr lang="en-US"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become / get / grow / turn / go</a:t>
                      </a:r>
                      <a:r>
                        <a:rPr 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（變成）</a:t>
                      </a:r>
                    </a:p>
                  </a:txBody>
                  <a:tcPr marL="17782" marR="17782"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pic>
        <p:nvPicPr>
          <p:cNvPr id="8216" name="Picture 9" descr="C:\Users\K990102\Downloads\25366.png">
            <a:hlinkClick r:id="" action="ppaction://hlinkshowjump?jump=previousslide"/>
            <a:extLst>
              <a:ext uri="{FF2B5EF4-FFF2-40B4-BE49-F238E27FC236}">
                <a16:creationId xmlns:a16="http://schemas.microsoft.com/office/drawing/2014/main" id="{6EDF0295-D1D6-E803-7611-039A00749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7" name="Picture 10" descr="C:\Users\K990102\Downloads\25472.png">
            <a:hlinkClick r:id="" action="ppaction://hlinkshowjump?jump=nextslide"/>
            <a:extLst>
              <a:ext uri="{FF2B5EF4-FFF2-40B4-BE49-F238E27FC236}">
                <a16:creationId xmlns:a16="http://schemas.microsoft.com/office/drawing/2014/main" id="{E6B784A1-9A75-E927-B80C-0324A4509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8" name="Picture 11" descr="C:\Users\K990102\Downloads\14-142284_png-file-svg-home-icon-black-circle.png">
            <a:hlinkClick r:id="" action="ppaction://hlinkshowjump?jump=firstslide"/>
            <a:extLst>
              <a:ext uri="{FF2B5EF4-FFF2-40B4-BE49-F238E27FC236}">
                <a16:creationId xmlns:a16="http://schemas.microsoft.com/office/drawing/2014/main" id="{0DB95296-500A-93E1-A5CB-FB13B56EC6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9" name="投影片編號版面配置區 1">
            <a:extLst>
              <a:ext uri="{FF2B5EF4-FFF2-40B4-BE49-F238E27FC236}">
                <a16:creationId xmlns:a16="http://schemas.microsoft.com/office/drawing/2014/main" id="{B1343B63-3937-62EB-82D8-A885897B5A0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B94B793-C771-482F-8AF4-531BDBCC9064}" type="slidenum">
              <a:rPr lang="zh-TW" altLang="en-US" sz="900">
                <a:solidFill>
                  <a:srgbClr val="FFFF00"/>
                </a:solidFill>
                <a:latin typeface="Arial" panose="020B0604020202020204" pitchFamily="34" charset="0"/>
              </a:rPr>
              <a:pPr>
                <a:spcBef>
                  <a:spcPct val="0"/>
                </a:spcBef>
                <a:buFontTx/>
                <a:buNone/>
              </a:pPr>
              <a:t>3</a:t>
            </a:fld>
            <a:endParaRPr lang="zh-TW" altLang="en-US" sz="900">
              <a:solidFill>
                <a:srgbClr val="FFFF00"/>
              </a:solidFill>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3A2A92B-6CF1-359A-BB36-72F9322B8D38}"/>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FE68DE3D-56ED-F1D2-35A5-7F5E20151635}"/>
              </a:ext>
            </a:extLst>
          </p:cNvPr>
          <p:cNvSpPr txBox="1">
            <a:spLocks noChangeArrowheads="1"/>
          </p:cNvSpPr>
          <p:nvPr/>
        </p:nvSpPr>
        <p:spPr bwMode="auto">
          <a:xfrm>
            <a:off x="423863" y="1344613"/>
            <a:ext cx="8235950" cy="646112"/>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539750" indent="-539750">
              <a:spcBef>
                <a:spcPts val="0"/>
              </a:spcBef>
              <a:spcAft>
                <a:spcPts val="12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3.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使役動詞語氣的強弱</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文字方塊 8">
            <a:extLst>
              <a:ext uri="{FF2B5EF4-FFF2-40B4-BE49-F238E27FC236}">
                <a16:creationId xmlns:a16="http://schemas.microsoft.com/office/drawing/2014/main" id="{AFCC50BB-B660-F54B-DE11-B5122A6B092B}"/>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graphicFrame>
        <p:nvGraphicFramePr>
          <p:cNvPr id="2" name="表格 1">
            <a:extLst>
              <a:ext uri="{FF2B5EF4-FFF2-40B4-BE49-F238E27FC236}">
                <a16:creationId xmlns:a16="http://schemas.microsoft.com/office/drawing/2014/main" id="{B3FFF013-0590-1EF9-8B94-85C84C314D79}"/>
              </a:ext>
            </a:extLst>
          </p:cNvPr>
          <p:cNvGraphicFramePr>
            <a:graphicFrameLocks noGrp="1"/>
          </p:cNvGraphicFramePr>
          <p:nvPr>
            <p:extLst>
              <p:ext uri="{D42A27DB-BD31-4B8C-83A1-F6EECF244321}">
                <p14:modId xmlns:p14="http://schemas.microsoft.com/office/powerpoint/2010/main" val="847106522"/>
              </p:ext>
            </p:extLst>
          </p:nvPr>
        </p:nvGraphicFramePr>
        <p:xfrm>
          <a:off x="490538" y="2055813"/>
          <a:ext cx="7942262" cy="4021137"/>
        </p:xfrm>
        <a:graphic>
          <a:graphicData uri="http://schemas.openxmlformats.org/drawingml/2006/table">
            <a:tbl>
              <a:tblPr firstRow="1" firstCol="1" bandRow="1">
                <a:tableStyleId>{5940675A-B579-460E-94D1-54222C63F5DA}</a:tableStyleId>
              </a:tblPr>
              <a:tblGrid>
                <a:gridCol w="1363662">
                  <a:extLst>
                    <a:ext uri="{9D8B030D-6E8A-4147-A177-3AD203B41FA5}">
                      <a16:colId xmlns:a16="http://schemas.microsoft.com/office/drawing/2014/main" val="20000"/>
                    </a:ext>
                  </a:extLst>
                </a:gridCol>
                <a:gridCol w="3022600">
                  <a:extLst>
                    <a:ext uri="{9D8B030D-6E8A-4147-A177-3AD203B41FA5}">
                      <a16:colId xmlns:a16="http://schemas.microsoft.com/office/drawing/2014/main" val="20001"/>
                    </a:ext>
                  </a:extLst>
                </a:gridCol>
                <a:gridCol w="3556000">
                  <a:extLst>
                    <a:ext uri="{9D8B030D-6E8A-4147-A177-3AD203B41FA5}">
                      <a16:colId xmlns:a16="http://schemas.microsoft.com/office/drawing/2014/main" val="20002"/>
                    </a:ext>
                  </a:extLst>
                </a:gridCol>
              </a:tblGrid>
              <a:tr h="1155479">
                <a:tc>
                  <a:txBody>
                    <a:bodyPr/>
                    <a:lstStyle/>
                    <a:p>
                      <a:pPr marL="36000" indent="0" algn="ctr">
                        <a:lnSpc>
                          <a:spcPct val="100000"/>
                        </a:lnSpc>
                        <a:spcAft>
                          <a:spcPts val="0"/>
                        </a:spcAft>
                        <a:tabLst>
                          <a:tab pos="533400" algn="l"/>
                          <a:tab pos="3048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使役動詞</a:t>
                      </a: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語氣</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例句</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2865658">
                <a:tc>
                  <a:txBody>
                    <a:bodyPr/>
                    <a:lstStyle/>
                    <a:p>
                      <a:pPr marL="36000" indent="0" algn="ctr">
                        <a:lnSpc>
                          <a:spcPct val="100000"/>
                        </a:lnSpc>
                        <a:spcAft>
                          <a:spcPts val="12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make</a:t>
                      </a:r>
                      <a:endParaRPr lang="zh-TW" sz="36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120"/>
                        </a:spcAft>
                        <a:tabLst>
                          <a:tab pos="533400" algn="l"/>
                        </a:tabLst>
                      </a:pPr>
                      <a:r>
                        <a:rPr lang="zh-TW" sz="3600" kern="100" dirty="0">
                          <a:effectLst/>
                          <a:latin typeface="Arial" panose="020B0604020202020204" pitchFamily="34" charset="0"/>
                          <a:ea typeface="微軟正黑體" panose="020B0604030504040204" pitchFamily="34" charset="-120"/>
                          <a:cs typeface="Arial" panose="020B0604020202020204" pitchFamily="34" charset="0"/>
                        </a:rPr>
                        <a:t>語氣</a:t>
                      </a:r>
                      <a:r>
                        <a:rPr lang="zh-TW" sz="3600" u="sng" kern="100" dirty="0">
                          <a:effectLst/>
                          <a:latin typeface="Arial" panose="020B0604020202020204" pitchFamily="34" charset="0"/>
                          <a:ea typeface="微軟正黑體" panose="020B0604030504040204" pitchFamily="34" charset="-120"/>
                          <a:cs typeface="Arial" panose="020B0604020202020204" pitchFamily="34" charset="0"/>
                        </a:rPr>
                        <a:t>最強烈</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，有強制性，有強迫某人做某事的意思。</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My mom </a:t>
                      </a:r>
                      <a:r>
                        <a:rPr lang="en-US" sz="3600" b="1" kern="100" dirty="0">
                          <a:effectLst/>
                          <a:latin typeface="Arial" panose="020B0604020202020204" pitchFamily="34" charset="0"/>
                          <a:ea typeface="微軟正黑體" panose="020B0604030504040204" pitchFamily="34" charset="-120"/>
                          <a:cs typeface="Arial" panose="020B0604020202020204" pitchFamily="34" charset="0"/>
                        </a:rPr>
                        <a:t>made</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me </a:t>
                      </a:r>
                      <a:r>
                        <a:rPr lang="en-US" sz="3600" u="sng" kern="100" dirty="0">
                          <a:effectLst/>
                          <a:latin typeface="Arial" panose="020B0604020202020204" pitchFamily="34" charset="0"/>
                          <a:ea typeface="微軟正黑體" panose="020B0604030504040204" pitchFamily="34" charset="-120"/>
                          <a:cs typeface="Arial" panose="020B0604020202020204" pitchFamily="34" charset="0"/>
                        </a:rPr>
                        <a:t>take</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the medicine.</a:t>
                      </a:r>
                      <a:endParaRPr lang="zh-TW" sz="3600" kern="100" dirty="0">
                        <a:effectLst/>
                        <a:latin typeface="Arial" panose="020B0604020202020204" pitchFamily="34" charset="0"/>
                        <a:ea typeface="微軟正黑體" panose="020B0604030504040204" pitchFamily="34" charset="-120"/>
                        <a:cs typeface="Arial" panose="020B0604020202020204" pitchFamily="34" charset="0"/>
                      </a:endParaRPr>
                    </a:p>
                    <a:p>
                      <a:pPr marL="36000" indent="0" algn="l">
                        <a:lnSpc>
                          <a:spcPct val="100000"/>
                        </a:lnSpc>
                        <a:spcAft>
                          <a:spcPts val="0"/>
                        </a:spcAft>
                        <a:tabLst>
                          <a:tab pos="533400" algn="l"/>
                        </a:tabLst>
                      </a:pPr>
                      <a:r>
                        <a:rPr lang="zh-TW" sz="3600" kern="100" dirty="0">
                          <a:effectLst/>
                          <a:latin typeface="Arial" panose="020B0604020202020204" pitchFamily="34" charset="0"/>
                          <a:ea typeface="微軟正黑體" panose="020B0604030504040204" pitchFamily="34" charset="-120"/>
                          <a:cs typeface="Arial" panose="020B0604020202020204" pitchFamily="34" charset="0"/>
                        </a:rPr>
                        <a:t>（我媽媽</a:t>
                      </a: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要</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我</a:t>
                      </a:r>
                      <a:r>
                        <a:rPr lang="zh-TW" sz="3600" b="1" u="sng" kern="100" dirty="0">
                          <a:effectLst/>
                          <a:latin typeface="Arial" panose="020B0604020202020204" pitchFamily="34" charset="0"/>
                          <a:ea typeface="微軟正黑體" panose="020B0604030504040204" pitchFamily="34" charset="-120"/>
                          <a:cs typeface="Arial" panose="020B0604020202020204" pitchFamily="34" charset="0"/>
                        </a:rPr>
                        <a:t>吃</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藥。）</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2789" name="Picture 9" descr="C:\Users\K990102\Downloads\25366.png">
            <a:hlinkClick r:id="" action="ppaction://hlinkshowjump?jump=previousslide"/>
            <a:extLst>
              <a:ext uri="{FF2B5EF4-FFF2-40B4-BE49-F238E27FC236}">
                <a16:creationId xmlns:a16="http://schemas.microsoft.com/office/drawing/2014/main" id="{83A44743-8F14-1527-1C29-63A42C193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0" name="Picture 10" descr="C:\Users\K990102\Downloads\25472.png">
            <a:hlinkClick r:id="" action="ppaction://hlinkshowjump?jump=nextslide"/>
            <a:extLst>
              <a:ext uri="{FF2B5EF4-FFF2-40B4-BE49-F238E27FC236}">
                <a16:creationId xmlns:a16="http://schemas.microsoft.com/office/drawing/2014/main" id="{6EE9C430-20EA-9627-E8ED-73FE0EB57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1" name="Picture 11" descr="C:\Users\K990102\Downloads\14-142284_png-file-svg-home-icon-black-circle.png">
            <a:hlinkClick r:id="" action="ppaction://hlinkshowjump?jump=firstslide"/>
            <a:extLst>
              <a:ext uri="{FF2B5EF4-FFF2-40B4-BE49-F238E27FC236}">
                <a16:creationId xmlns:a16="http://schemas.microsoft.com/office/drawing/2014/main" id="{CFAEE667-1780-AB31-5C91-6C7DA5C7BB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2" name="投影片編號版面配置區 1">
            <a:extLst>
              <a:ext uri="{FF2B5EF4-FFF2-40B4-BE49-F238E27FC236}">
                <a16:creationId xmlns:a16="http://schemas.microsoft.com/office/drawing/2014/main" id="{383AD85B-2C77-A697-FB9D-D3A929BACC78}"/>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5F65834E-64F1-411D-B02A-DD817991CC64}"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30</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5694596-CA92-344E-26F8-FEEC18A51F0C}"/>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7BBAEC9F-F974-7012-AB63-F1EB72AC1CAD}"/>
              </a:ext>
            </a:extLst>
          </p:cNvPr>
          <p:cNvSpPr txBox="1">
            <a:spLocks noChangeArrowheads="1"/>
          </p:cNvSpPr>
          <p:nvPr/>
        </p:nvSpPr>
        <p:spPr bwMode="auto">
          <a:xfrm>
            <a:off x="423863" y="1344613"/>
            <a:ext cx="8235950" cy="646112"/>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539750" indent="-539750">
              <a:spcBef>
                <a:spcPts val="0"/>
              </a:spcBef>
              <a:spcAft>
                <a:spcPts val="12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3.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使役動詞語氣的強弱</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文字方塊 8">
            <a:extLst>
              <a:ext uri="{FF2B5EF4-FFF2-40B4-BE49-F238E27FC236}">
                <a16:creationId xmlns:a16="http://schemas.microsoft.com/office/drawing/2014/main" id="{EF12904F-91AC-F36C-4812-49A5061923A9}"/>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graphicFrame>
        <p:nvGraphicFramePr>
          <p:cNvPr id="2" name="表格 1">
            <a:extLst>
              <a:ext uri="{FF2B5EF4-FFF2-40B4-BE49-F238E27FC236}">
                <a16:creationId xmlns:a16="http://schemas.microsoft.com/office/drawing/2014/main" id="{589E8D1C-CD44-CE09-939D-E092E775CAEC}"/>
              </a:ext>
            </a:extLst>
          </p:cNvPr>
          <p:cNvGraphicFramePr>
            <a:graphicFrameLocks noGrp="1"/>
          </p:cNvGraphicFramePr>
          <p:nvPr>
            <p:extLst>
              <p:ext uri="{D42A27DB-BD31-4B8C-83A1-F6EECF244321}">
                <p14:modId xmlns:p14="http://schemas.microsoft.com/office/powerpoint/2010/main" val="1964246472"/>
              </p:ext>
            </p:extLst>
          </p:nvPr>
        </p:nvGraphicFramePr>
        <p:xfrm>
          <a:off x="490538" y="2055813"/>
          <a:ext cx="7954962" cy="4597400"/>
        </p:xfrm>
        <a:graphic>
          <a:graphicData uri="http://schemas.openxmlformats.org/drawingml/2006/table">
            <a:tbl>
              <a:tblPr firstRow="1" firstCol="1" bandRow="1">
                <a:tableStyleId>{5940675A-B579-460E-94D1-54222C63F5DA}</a:tableStyleId>
              </a:tblPr>
              <a:tblGrid>
                <a:gridCol w="1198562">
                  <a:extLst>
                    <a:ext uri="{9D8B030D-6E8A-4147-A177-3AD203B41FA5}">
                      <a16:colId xmlns:a16="http://schemas.microsoft.com/office/drawing/2014/main" val="20000"/>
                    </a:ext>
                  </a:extLst>
                </a:gridCol>
                <a:gridCol w="3149600">
                  <a:extLst>
                    <a:ext uri="{9D8B030D-6E8A-4147-A177-3AD203B41FA5}">
                      <a16:colId xmlns:a16="http://schemas.microsoft.com/office/drawing/2014/main" val="20001"/>
                    </a:ext>
                  </a:extLst>
                </a:gridCol>
                <a:gridCol w="3606800">
                  <a:extLst>
                    <a:ext uri="{9D8B030D-6E8A-4147-A177-3AD203B41FA5}">
                      <a16:colId xmlns:a16="http://schemas.microsoft.com/office/drawing/2014/main" val="20002"/>
                    </a:ext>
                  </a:extLst>
                </a:gridCol>
              </a:tblGrid>
              <a:tr h="1155542">
                <a:tc>
                  <a:txBody>
                    <a:bodyPr/>
                    <a:lstStyle/>
                    <a:p>
                      <a:pPr marL="36000" indent="0" algn="ctr">
                        <a:lnSpc>
                          <a:spcPct val="100000"/>
                        </a:lnSpc>
                        <a:spcAft>
                          <a:spcPts val="0"/>
                        </a:spcAft>
                        <a:tabLst>
                          <a:tab pos="533400" algn="l"/>
                          <a:tab pos="3048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使役動詞</a:t>
                      </a: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語氣</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例句</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3441858">
                <a:tc>
                  <a:txBody>
                    <a:bodyPr/>
                    <a:lstStyle/>
                    <a:p>
                      <a:pPr marL="36000" indent="0" algn="ctr">
                        <a:lnSpc>
                          <a:spcPct val="100000"/>
                        </a:lnSpc>
                        <a:spcAft>
                          <a:spcPts val="12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have</a:t>
                      </a:r>
                      <a:endParaRPr lang="zh-TW" sz="36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120"/>
                        </a:spcAft>
                        <a:tabLst>
                          <a:tab pos="533400" algn="l"/>
                        </a:tabLst>
                      </a:pPr>
                      <a:r>
                        <a:rPr lang="zh-TW" sz="3600" kern="100" dirty="0">
                          <a:effectLst/>
                          <a:latin typeface="Arial" panose="020B0604020202020204" pitchFamily="34" charset="0"/>
                          <a:ea typeface="微軟正黑體" panose="020B0604030504040204" pitchFamily="34" charset="-120"/>
                          <a:cs typeface="Arial" panose="020B0604020202020204" pitchFamily="34" charset="0"/>
                        </a:rPr>
                        <a:t>語氣</a:t>
                      </a:r>
                      <a:r>
                        <a:rPr lang="zh-TW" sz="3600" u="sng" kern="100" dirty="0">
                          <a:effectLst/>
                          <a:latin typeface="Arial" panose="020B0604020202020204" pitchFamily="34" charset="0"/>
                          <a:ea typeface="微軟正黑體" panose="020B0604030504040204" pitchFamily="34" charset="-120"/>
                          <a:cs typeface="Arial" panose="020B0604020202020204" pitchFamily="34" charset="0"/>
                        </a:rPr>
                        <a:t>稍強</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，有強制性，有要求某人做某事的意思，也可指花錢請人做某事。</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I’ll </a:t>
                      </a:r>
                      <a:r>
                        <a:rPr lang="en-US" sz="3600" b="1" kern="100" dirty="0">
                          <a:effectLst/>
                          <a:latin typeface="Arial" panose="020B0604020202020204" pitchFamily="34" charset="0"/>
                          <a:ea typeface="微軟正黑體" panose="020B0604030504040204" pitchFamily="34" charset="-120"/>
                          <a:cs typeface="Arial" panose="020B0604020202020204" pitchFamily="34" charset="0"/>
                        </a:rPr>
                        <a:t>have</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Cindy </a:t>
                      </a:r>
                      <a:r>
                        <a:rPr lang="en-US" sz="3600" u="sng" kern="100" dirty="0">
                          <a:effectLst/>
                          <a:latin typeface="Arial" panose="020B0604020202020204" pitchFamily="34" charset="0"/>
                          <a:ea typeface="微軟正黑體" panose="020B0604030504040204" pitchFamily="34" charset="-120"/>
                          <a:cs typeface="Arial" panose="020B0604020202020204" pitchFamily="34" charset="0"/>
                        </a:rPr>
                        <a:t>show</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you the room.</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（我會</a:t>
                      </a:r>
                      <a:r>
                        <a:rPr lang="zh-TW" sz="3200" b="1" kern="100" dirty="0">
                          <a:effectLst/>
                          <a:latin typeface="Arial" panose="020B0604020202020204" pitchFamily="34" charset="0"/>
                          <a:ea typeface="微軟正黑體" panose="020B0604030504040204" pitchFamily="34" charset="-120"/>
                          <a:cs typeface="Arial" panose="020B0604020202020204" pitchFamily="34" charset="0"/>
                        </a:rPr>
                        <a:t>要</a:t>
                      </a:r>
                      <a:r>
                        <a:rPr lang="en-US" sz="3200" kern="100" dirty="0">
                          <a:effectLst/>
                          <a:latin typeface="Arial" panose="020B0604020202020204" pitchFamily="34" charset="0"/>
                          <a:ea typeface="微軟正黑體" panose="020B0604030504040204" pitchFamily="34" charset="-120"/>
                          <a:cs typeface="Arial" panose="020B0604020202020204" pitchFamily="34" charset="0"/>
                        </a:rPr>
                        <a:t> Cindy </a:t>
                      </a:r>
                      <a:r>
                        <a:rPr lang="zh-TW" sz="3200" b="1" u="sng" kern="100" dirty="0">
                          <a:effectLst/>
                          <a:latin typeface="Arial" panose="020B0604020202020204" pitchFamily="34" charset="0"/>
                          <a:ea typeface="微軟正黑體" panose="020B0604030504040204" pitchFamily="34" charset="-120"/>
                          <a:cs typeface="Arial" panose="020B0604020202020204" pitchFamily="34" charset="0"/>
                        </a:rPr>
                        <a:t>帶</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你</a:t>
                      </a:r>
                      <a:r>
                        <a:rPr lang="zh-TW" sz="3200" b="1" u="sng" kern="100" dirty="0">
                          <a:effectLst/>
                          <a:latin typeface="Arial" panose="020B0604020202020204" pitchFamily="34" charset="0"/>
                          <a:ea typeface="微軟正黑體" panose="020B0604030504040204" pitchFamily="34" charset="-120"/>
                          <a:cs typeface="Arial" panose="020B0604020202020204" pitchFamily="34" charset="0"/>
                        </a:rPr>
                        <a:t>參觀</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房間。） </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3813" name="Picture 9" descr="C:\Users\K990102\Downloads\25366.png">
            <a:hlinkClick r:id="" action="ppaction://hlinkshowjump?jump=previousslide"/>
            <a:extLst>
              <a:ext uri="{FF2B5EF4-FFF2-40B4-BE49-F238E27FC236}">
                <a16:creationId xmlns:a16="http://schemas.microsoft.com/office/drawing/2014/main" id="{63A77F4F-4734-E4DD-9BF9-8190C7A4E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4" name="Picture 10" descr="C:\Users\K990102\Downloads\25472.png">
            <a:hlinkClick r:id="" action="ppaction://hlinkshowjump?jump=nextslide"/>
            <a:extLst>
              <a:ext uri="{FF2B5EF4-FFF2-40B4-BE49-F238E27FC236}">
                <a16:creationId xmlns:a16="http://schemas.microsoft.com/office/drawing/2014/main" id="{F6609B75-A436-AABB-988D-1BE81E00D2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5" name="Picture 11" descr="C:\Users\K990102\Downloads\14-142284_png-file-svg-home-icon-black-circle.png">
            <a:hlinkClick r:id="" action="ppaction://hlinkshowjump?jump=firstslide"/>
            <a:extLst>
              <a:ext uri="{FF2B5EF4-FFF2-40B4-BE49-F238E27FC236}">
                <a16:creationId xmlns:a16="http://schemas.microsoft.com/office/drawing/2014/main" id="{F3C41D8D-1BAC-4728-12A7-56A5233250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6" name="投影片編號版面配置區 1">
            <a:extLst>
              <a:ext uri="{FF2B5EF4-FFF2-40B4-BE49-F238E27FC236}">
                <a16:creationId xmlns:a16="http://schemas.microsoft.com/office/drawing/2014/main" id="{8170F0CB-634E-94FA-71AC-BBB04C13B9FE}"/>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8952E2F3-3A6A-44F3-82CC-774B973AC9E0}"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31</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5EB4E0E-A65A-B20E-64F0-94B87C707183}"/>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22FE68FC-0891-C089-0E59-9F00A7E4BE32}"/>
              </a:ext>
            </a:extLst>
          </p:cNvPr>
          <p:cNvSpPr txBox="1">
            <a:spLocks noChangeArrowheads="1"/>
          </p:cNvSpPr>
          <p:nvPr/>
        </p:nvSpPr>
        <p:spPr bwMode="auto">
          <a:xfrm>
            <a:off x="423863" y="1344613"/>
            <a:ext cx="8235950" cy="646112"/>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539750" indent="-539750">
              <a:spcBef>
                <a:spcPts val="0"/>
              </a:spcBef>
              <a:spcAft>
                <a:spcPts val="12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3.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使役動詞語氣的強弱</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文字方塊 8">
            <a:extLst>
              <a:ext uri="{FF2B5EF4-FFF2-40B4-BE49-F238E27FC236}">
                <a16:creationId xmlns:a16="http://schemas.microsoft.com/office/drawing/2014/main" id="{879B4F2E-F563-D640-AD2C-888E4107CA2A}"/>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graphicFrame>
        <p:nvGraphicFramePr>
          <p:cNvPr id="2" name="表格 1">
            <a:extLst>
              <a:ext uri="{FF2B5EF4-FFF2-40B4-BE49-F238E27FC236}">
                <a16:creationId xmlns:a16="http://schemas.microsoft.com/office/drawing/2014/main" id="{6E01F903-DDF4-9653-E287-2230776A09A7}"/>
              </a:ext>
            </a:extLst>
          </p:cNvPr>
          <p:cNvGraphicFramePr>
            <a:graphicFrameLocks noGrp="1"/>
          </p:cNvGraphicFramePr>
          <p:nvPr>
            <p:extLst>
              <p:ext uri="{D42A27DB-BD31-4B8C-83A1-F6EECF244321}">
                <p14:modId xmlns:p14="http://schemas.microsoft.com/office/powerpoint/2010/main" val="3821031250"/>
              </p:ext>
            </p:extLst>
          </p:nvPr>
        </p:nvGraphicFramePr>
        <p:xfrm>
          <a:off x="490538" y="2055813"/>
          <a:ext cx="7967662" cy="4057650"/>
        </p:xfrm>
        <a:graphic>
          <a:graphicData uri="http://schemas.openxmlformats.org/drawingml/2006/table">
            <a:tbl>
              <a:tblPr firstRow="1" firstCol="1" bandRow="1">
                <a:tableStyleId>{5940675A-B579-460E-94D1-54222C63F5DA}</a:tableStyleId>
              </a:tblPr>
              <a:tblGrid>
                <a:gridCol w="1249362">
                  <a:extLst>
                    <a:ext uri="{9D8B030D-6E8A-4147-A177-3AD203B41FA5}">
                      <a16:colId xmlns:a16="http://schemas.microsoft.com/office/drawing/2014/main" val="20000"/>
                    </a:ext>
                  </a:extLst>
                </a:gridCol>
                <a:gridCol w="313690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1155625">
                <a:tc>
                  <a:txBody>
                    <a:bodyPr/>
                    <a:lstStyle/>
                    <a:p>
                      <a:pPr marL="36000" indent="0" algn="ctr">
                        <a:lnSpc>
                          <a:spcPct val="100000"/>
                        </a:lnSpc>
                        <a:spcAft>
                          <a:spcPts val="0"/>
                        </a:spcAft>
                        <a:tabLst>
                          <a:tab pos="533400" algn="l"/>
                          <a:tab pos="3048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使役動詞</a:t>
                      </a: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語氣</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例句</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2902025">
                <a:tc>
                  <a:txBody>
                    <a:bodyPr/>
                    <a:lstStyle/>
                    <a:p>
                      <a:pPr marL="36000" indent="0" algn="ctr">
                        <a:lnSpc>
                          <a:spcPct val="100000"/>
                        </a:lnSpc>
                        <a:spcAft>
                          <a:spcPts val="12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let</a:t>
                      </a:r>
                      <a:endParaRPr lang="zh-TW" sz="3600" kern="100">
                        <a:effectLst/>
                        <a:latin typeface="Arial" panose="020B0604020202020204" pitchFamily="34" charset="0"/>
                        <a:ea typeface="微軟正黑體" panose="020B0604030504040204" pitchFamily="34" charset="-120"/>
                        <a:cs typeface="Arial" panose="020B0604020202020204" pitchFamily="34" charset="0"/>
                      </a:endParaRP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120"/>
                        </a:spcAft>
                        <a:tabLst>
                          <a:tab pos="533400" algn="l"/>
                        </a:tabLst>
                      </a:pPr>
                      <a:r>
                        <a:rPr lang="zh-TW" sz="3600" kern="100" dirty="0">
                          <a:effectLst/>
                          <a:latin typeface="Arial" panose="020B0604020202020204" pitchFamily="34" charset="0"/>
                          <a:ea typeface="微軟正黑體" panose="020B0604030504040204" pitchFamily="34" charset="-120"/>
                          <a:cs typeface="Arial" panose="020B0604020202020204" pitchFamily="34" charset="0"/>
                        </a:rPr>
                        <a:t>語氣</a:t>
                      </a:r>
                      <a:r>
                        <a:rPr lang="zh-TW" sz="3600" u="sng" kern="100" dirty="0">
                          <a:effectLst/>
                          <a:latin typeface="Arial" panose="020B0604020202020204" pitchFamily="34" charset="0"/>
                          <a:ea typeface="微軟正黑體" panose="020B0604030504040204" pitchFamily="34" charset="-120"/>
                          <a:cs typeface="Arial" panose="020B0604020202020204" pitchFamily="34" charset="0"/>
                        </a:rPr>
                        <a:t>較弱</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，沒有強制性，有</a:t>
                      </a:r>
                      <a:r>
                        <a:rPr lang="zh-TW" sz="3600" u="sng" kern="100" dirty="0">
                          <a:effectLst/>
                          <a:latin typeface="Arial" panose="020B0604020202020204" pitchFamily="34" charset="0"/>
                          <a:ea typeface="微軟正黑體" panose="020B0604030504040204" pitchFamily="34" charset="-120"/>
                          <a:cs typeface="Arial" panose="020B0604020202020204" pitchFamily="34" charset="0"/>
                        </a:rPr>
                        <a:t>同意</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及</a:t>
                      </a:r>
                      <a:r>
                        <a:rPr lang="zh-TW" sz="3600" u="sng" kern="100" dirty="0">
                          <a:effectLst/>
                          <a:latin typeface="Arial" panose="020B0604020202020204" pitchFamily="34" charset="0"/>
                          <a:ea typeface="微軟正黑體" panose="020B0604030504040204" pitchFamily="34" charset="-120"/>
                          <a:cs typeface="Arial" panose="020B0604020202020204" pitchFamily="34" charset="0"/>
                        </a:rPr>
                        <a:t>允許</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某人做某事的意思。</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Taylor </a:t>
                      </a:r>
                      <a:r>
                        <a:rPr lang="en-US" sz="3600" b="1" kern="100" dirty="0">
                          <a:effectLst/>
                          <a:latin typeface="Arial" panose="020B0604020202020204" pitchFamily="34" charset="0"/>
                          <a:ea typeface="微軟正黑體" panose="020B0604030504040204" pitchFamily="34" charset="-120"/>
                          <a:cs typeface="Arial" panose="020B0604020202020204" pitchFamily="34" charset="0"/>
                        </a:rPr>
                        <a:t>let</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me </a:t>
                      </a:r>
                      <a:r>
                        <a:rPr lang="en-US" sz="3600" u="sng" kern="100" dirty="0">
                          <a:effectLst/>
                          <a:latin typeface="Arial" panose="020B0604020202020204" pitchFamily="34" charset="0"/>
                          <a:ea typeface="微軟正黑體" panose="020B0604030504040204" pitchFamily="34" charset="-120"/>
                          <a:cs typeface="Arial" panose="020B0604020202020204" pitchFamily="34" charset="0"/>
                        </a:rPr>
                        <a:t>hold</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her hand.</a:t>
                      </a:r>
                      <a:endParaRPr lang="zh-TW" sz="3600" kern="100" dirty="0">
                        <a:effectLst/>
                        <a:latin typeface="Arial" panose="020B0604020202020204" pitchFamily="34" charset="0"/>
                        <a:ea typeface="微軟正黑體" panose="020B0604030504040204" pitchFamily="34" charset="-120"/>
                        <a:cs typeface="Arial" panose="020B0604020202020204" pitchFamily="34" charset="0"/>
                      </a:endParaRPr>
                    </a:p>
                    <a:p>
                      <a:pPr marL="36000" indent="0" algn="l">
                        <a:lnSpc>
                          <a:spcPct val="100000"/>
                        </a:lnSpc>
                        <a:spcAft>
                          <a:spcPts val="0"/>
                        </a:spcAft>
                        <a:tabLst>
                          <a:tab pos="533400" algn="l"/>
                        </a:tabLst>
                      </a:pPr>
                      <a:r>
                        <a:rPr lang="zh-TW" sz="3600" kern="100" dirty="0">
                          <a:effectLst/>
                          <a:latin typeface="Arial" panose="020B0604020202020204" pitchFamily="34" charset="0"/>
                          <a:ea typeface="微軟正黑體" panose="020B0604030504040204" pitchFamily="34" charset="-120"/>
                          <a:cs typeface="Arial" panose="020B0604020202020204" pitchFamily="34" charset="0"/>
                        </a:rPr>
                        <a:t>（</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Taylor </a:t>
                      </a: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讓</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我</a:t>
                      </a:r>
                      <a:r>
                        <a:rPr lang="zh-TW" sz="3600" b="1" u="sng" kern="100" dirty="0">
                          <a:effectLst/>
                          <a:latin typeface="Arial" panose="020B0604020202020204" pitchFamily="34" charset="0"/>
                          <a:ea typeface="微軟正黑體" panose="020B0604030504040204" pitchFamily="34" charset="-120"/>
                          <a:cs typeface="Arial" panose="020B0604020202020204" pitchFamily="34" charset="0"/>
                        </a:rPr>
                        <a:t>握住</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她的手。）</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4837" name="Picture 9" descr="C:\Users\K990102\Downloads\25366.png">
            <a:hlinkClick r:id="" action="ppaction://hlinkshowjump?jump=previousslide"/>
            <a:extLst>
              <a:ext uri="{FF2B5EF4-FFF2-40B4-BE49-F238E27FC236}">
                <a16:creationId xmlns:a16="http://schemas.microsoft.com/office/drawing/2014/main" id="{5FBF854D-28DB-DA9B-A957-80E212A6C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8" name="Picture 10" descr="C:\Users\K990102\Downloads\25472.png">
            <a:hlinkClick r:id="" action="ppaction://hlinkshowjump?jump=nextslide"/>
            <a:extLst>
              <a:ext uri="{FF2B5EF4-FFF2-40B4-BE49-F238E27FC236}">
                <a16:creationId xmlns:a16="http://schemas.microsoft.com/office/drawing/2014/main" id="{7B45D4B7-3E14-787A-1A30-3674029A6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9" name="Picture 11" descr="C:\Users\K990102\Downloads\14-142284_png-file-svg-home-icon-black-circle.png">
            <a:hlinkClick r:id="" action="ppaction://hlinkshowjump?jump=firstslide"/>
            <a:extLst>
              <a:ext uri="{FF2B5EF4-FFF2-40B4-BE49-F238E27FC236}">
                <a16:creationId xmlns:a16="http://schemas.microsoft.com/office/drawing/2014/main" id="{75D318F5-FC7A-6CC7-82E0-B2C28F2D27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投影片編號版面配置區 1">
            <a:extLst>
              <a:ext uri="{FF2B5EF4-FFF2-40B4-BE49-F238E27FC236}">
                <a16:creationId xmlns:a16="http://schemas.microsoft.com/office/drawing/2014/main" id="{73A96B40-1034-555F-AE61-E7AD8D6F2712}"/>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37F637D3-7A2E-4FCE-9F1C-DE94B96D05DA}"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32</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71133E7-D55C-4615-2DB6-2B72ED611545}"/>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20484825-E935-DB8B-8DAC-B9CDFB46FD79}"/>
              </a:ext>
            </a:extLst>
          </p:cNvPr>
          <p:cNvSpPr txBox="1">
            <a:spLocks noChangeArrowheads="1"/>
          </p:cNvSpPr>
          <p:nvPr/>
        </p:nvSpPr>
        <p:spPr bwMode="auto">
          <a:xfrm>
            <a:off x="423863" y="1423988"/>
            <a:ext cx="8235950" cy="3527119"/>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1252538" indent="-1252538">
              <a:spcAft>
                <a:spcPts val="0"/>
              </a:spcAft>
              <a:buFont typeface="Arial" charset="0"/>
              <a:buNone/>
              <a:defRPr/>
            </a:pPr>
            <a:r>
              <a:rPr lang="zh-TW" altLang="zh-TW" sz="3600" kern="0" dirty="0">
                <a:solidFill>
                  <a:srgbClr val="FFFFFF"/>
                </a:solidFill>
                <a:latin typeface="Arial" panose="020B0604020202020204" pitchFamily="34" charset="0"/>
                <a:ea typeface="微軟正黑體" panose="020B0604030504040204" pitchFamily="34" charset="-120"/>
                <a:cs typeface="Arial" panose="020B0604020202020204" pitchFamily="34" charset="0"/>
              </a:rPr>
              <a:t>注意</a:t>
            </a:r>
            <a:r>
              <a:rPr lang="zh-TW"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使役動詞中只有</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make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可在受詞後加</a:t>
            </a:r>
            <a:r>
              <a:rPr lang="zh-TW" altLang="zh-TW" sz="3600" u="sng" dirty="0">
                <a:solidFill>
                  <a:prstClr val="black"/>
                </a:solidFill>
                <a:latin typeface="Arial" panose="020B0604020202020204" pitchFamily="34" charset="0"/>
                <a:ea typeface="微軟正黑體" panose="020B0604030504040204" pitchFamily="34" charset="-120"/>
                <a:cs typeface="Arial" panose="020B0604020202020204" pitchFamily="34" charset="0"/>
              </a:rPr>
              <a:t>形容詞</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及</a:t>
            </a:r>
            <a:r>
              <a:rPr lang="zh-TW" altLang="en-US" sz="3600" u="sng" dirty="0">
                <a:solidFill>
                  <a:prstClr val="black"/>
                </a:solidFill>
                <a:latin typeface="Arial" panose="020B0604020202020204" pitchFamily="34" charset="0"/>
                <a:ea typeface="微軟正黑體" panose="020B0604030504040204" pitchFamily="34" charset="-120"/>
                <a:cs typeface="Arial" panose="020B0604020202020204" pitchFamily="34" charset="0"/>
              </a:rPr>
              <a:t>名詞</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706563" indent="-1706563">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My</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neighbors</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are</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always</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noisy.</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They</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made</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me</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crazy</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我的鄰居總是很吵鬧。他們讓我</a:t>
            </a:r>
            <a:r>
              <a:rPr lang="zh-TW" altLang="en-US" sz="3600" b="1"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抓狂</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比較</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endParaRPr lang="zh-TW" altLang="zh-TW" sz="3300" dirty="0">
              <a:solidFill>
                <a:prstClr val="black"/>
              </a:solidFill>
              <a:latin typeface="Arial" pitchFamily="34" charset="0"/>
              <a:ea typeface="微軟正黑體" pitchFamily="34" charset="-120"/>
              <a:cs typeface="Arial" pitchFamily="34" charset="0"/>
            </a:endParaRPr>
          </a:p>
        </p:txBody>
      </p:sp>
      <p:sp>
        <p:nvSpPr>
          <p:cNvPr id="6" name="矩形 5">
            <a:extLst>
              <a:ext uri="{FF2B5EF4-FFF2-40B4-BE49-F238E27FC236}">
                <a16:creationId xmlns:a16="http://schemas.microsoft.com/office/drawing/2014/main" id="{2ABE45FA-1749-0E54-AA45-68BAF4E1EE1F}"/>
              </a:ext>
            </a:extLst>
          </p:cNvPr>
          <p:cNvSpPr/>
          <p:nvPr/>
        </p:nvSpPr>
        <p:spPr>
          <a:xfrm>
            <a:off x="487363" y="1460500"/>
            <a:ext cx="1079500" cy="5762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注意</a:t>
            </a:r>
          </a:p>
        </p:txBody>
      </p:sp>
      <p:sp>
        <p:nvSpPr>
          <p:cNvPr id="8" name="文字方塊 7">
            <a:extLst>
              <a:ext uri="{FF2B5EF4-FFF2-40B4-BE49-F238E27FC236}">
                <a16:creationId xmlns:a16="http://schemas.microsoft.com/office/drawing/2014/main" id="{B5B184D9-2BBA-BE9D-9E60-4A8C43649D4D}"/>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5848" name="Picture 9" descr="C:\Users\K990102\Downloads\25366.png">
            <a:hlinkClick r:id="" action="ppaction://hlinkshowjump?jump=previousslide"/>
            <a:extLst>
              <a:ext uri="{FF2B5EF4-FFF2-40B4-BE49-F238E27FC236}">
                <a16:creationId xmlns:a16="http://schemas.microsoft.com/office/drawing/2014/main" id="{C4CD048E-9A5A-5B8B-E225-92904F717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Picture 10" descr="C:\Users\K990102\Downloads\25472.png">
            <a:hlinkClick r:id="" action="ppaction://hlinkshowjump?jump=nextslide"/>
            <a:extLst>
              <a:ext uri="{FF2B5EF4-FFF2-40B4-BE49-F238E27FC236}">
                <a16:creationId xmlns:a16="http://schemas.microsoft.com/office/drawing/2014/main" id="{29614C80-8C9C-3D46-50C9-4F46FBD03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0" name="Picture 11" descr="C:\Users\K990102\Downloads\14-142284_png-file-svg-home-icon-black-circle.png">
            <a:hlinkClick r:id="" action="ppaction://hlinkshowjump?jump=firstslide"/>
            <a:extLst>
              <a:ext uri="{FF2B5EF4-FFF2-40B4-BE49-F238E27FC236}">
                <a16:creationId xmlns:a16="http://schemas.microsoft.com/office/drawing/2014/main" id="{9FB8AF5B-7BCE-56BB-551C-DE7AAA0B0F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1" name="投影片編號版面配置區 1">
            <a:extLst>
              <a:ext uri="{FF2B5EF4-FFF2-40B4-BE49-F238E27FC236}">
                <a16:creationId xmlns:a16="http://schemas.microsoft.com/office/drawing/2014/main" id="{AD876E26-3BB0-EF83-E757-7C226A6CF01A}"/>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9AF66DF5-33A6-4655-A820-5A2706C16E43}"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33</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EF048-8562-F037-8769-CC7B4B659D0D}"/>
            </a:ext>
          </a:extLst>
        </p:cNvPr>
        <p:cNvGrpSpPr/>
        <p:nvPr/>
      </p:nvGrpSpPr>
      <p:grpSpPr>
        <a:xfrm>
          <a:off x="0" y="0"/>
          <a:ext cx="0" cy="0"/>
          <a:chOff x="0" y="0"/>
          <a:chExt cx="0" cy="0"/>
        </a:xfrm>
      </p:grpSpPr>
      <p:sp>
        <p:nvSpPr>
          <p:cNvPr id="7" name="矩形 6">
            <a:extLst>
              <a:ext uri="{FF2B5EF4-FFF2-40B4-BE49-F238E27FC236}">
                <a16:creationId xmlns:a16="http://schemas.microsoft.com/office/drawing/2014/main" id="{5E8E8124-4477-E3FF-D1A9-B947471BD69E}"/>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E70B9C6B-1CA2-9C2F-009F-91ED70DD3584}"/>
              </a:ext>
            </a:extLst>
          </p:cNvPr>
          <p:cNvSpPr txBox="1">
            <a:spLocks noChangeArrowheads="1"/>
          </p:cNvSpPr>
          <p:nvPr/>
        </p:nvSpPr>
        <p:spPr bwMode="auto">
          <a:xfrm>
            <a:off x="423863" y="1423988"/>
            <a:ext cx="8235950" cy="4081117"/>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1252538" indent="-1252538">
              <a:spcAft>
                <a:spcPts val="0"/>
              </a:spcAft>
              <a:buFont typeface="Arial" charset="0"/>
              <a:buNone/>
              <a:defRPr/>
            </a:pPr>
            <a:r>
              <a:rPr lang="zh-TW" altLang="zh-TW" sz="3600" kern="0" dirty="0">
                <a:solidFill>
                  <a:srgbClr val="FFFFFF"/>
                </a:solidFill>
                <a:latin typeface="Arial" panose="020B0604020202020204" pitchFamily="34" charset="0"/>
                <a:ea typeface="微軟正黑體" panose="020B0604030504040204" pitchFamily="34" charset="-120"/>
                <a:cs typeface="Arial" panose="020B0604020202020204" pitchFamily="34" charset="0"/>
              </a:rPr>
              <a:t>注意</a:t>
            </a:r>
            <a:r>
              <a:rPr lang="zh-TW"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使役動詞中只有</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make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可在受詞後加</a:t>
            </a:r>
            <a:r>
              <a:rPr lang="zh-TW" altLang="zh-TW" sz="3600" u="sng" dirty="0">
                <a:solidFill>
                  <a:prstClr val="black"/>
                </a:solidFill>
                <a:latin typeface="Arial" panose="020B0604020202020204" pitchFamily="34" charset="0"/>
                <a:ea typeface="微軟正黑體" panose="020B0604030504040204" pitchFamily="34" charset="-120"/>
                <a:cs typeface="Arial" panose="020B0604020202020204" pitchFamily="34" charset="0"/>
              </a:rPr>
              <a:t>形容詞</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及</a:t>
            </a:r>
            <a:r>
              <a:rPr lang="zh-TW" altLang="en-US" sz="3600" u="sng" dirty="0">
                <a:solidFill>
                  <a:prstClr val="black"/>
                </a:solidFill>
                <a:latin typeface="Arial" panose="020B0604020202020204" pitchFamily="34" charset="0"/>
                <a:ea typeface="微軟正黑體" panose="020B0604030504040204" pitchFamily="34" charset="-120"/>
                <a:cs typeface="Arial" panose="020B0604020202020204" pitchFamily="34" charset="0"/>
              </a:rPr>
              <a:t>名詞</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706563" indent="-1706563">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Having</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you</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as</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my</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friend</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makes</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me</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a</a:t>
            </a:r>
            <a:r>
              <a:rPr lang="zh-TW" altLang="en-US"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better</a:t>
            </a:r>
            <a:r>
              <a:rPr lang="zh-TW" altLang="en-US"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person</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So</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lucky</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be</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with</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you.</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有你作為我的朋友</a:t>
            </a:r>
            <a:r>
              <a:rPr lang="zh-TW" altLang="en-US"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使</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我是</a:t>
            </a:r>
            <a:r>
              <a:rPr lang="zh-TW" altLang="en-US" sz="3600" b="1"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一位更好的人</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比較</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endParaRPr lang="zh-TW" altLang="zh-TW" sz="3300" dirty="0">
              <a:solidFill>
                <a:prstClr val="black"/>
              </a:solidFill>
              <a:latin typeface="Arial" pitchFamily="34" charset="0"/>
              <a:ea typeface="微軟正黑體" pitchFamily="34" charset="-120"/>
              <a:cs typeface="Arial" pitchFamily="34" charset="0"/>
            </a:endParaRPr>
          </a:p>
        </p:txBody>
      </p:sp>
      <p:sp>
        <p:nvSpPr>
          <p:cNvPr id="6" name="矩形 5">
            <a:extLst>
              <a:ext uri="{FF2B5EF4-FFF2-40B4-BE49-F238E27FC236}">
                <a16:creationId xmlns:a16="http://schemas.microsoft.com/office/drawing/2014/main" id="{599D65EA-67D6-2F4A-011D-EFB4D8B0C604}"/>
              </a:ext>
            </a:extLst>
          </p:cNvPr>
          <p:cNvSpPr/>
          <p:nvPr/>
        </p:nvSpPr>
        <p:spPr>
          <a:xfrm>
            <a:off x="487363" y="1460500"/>
            <a:ext cx="1079500" cy="5762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注意</a:t>
            </a:r>
          </a:p>
        </p:txBody>
      </p:sp>
      <p:sp>
        <p:nvSpPr>
          <p:cNvPr id="8" name="文字方塊 7">
            <a:extLst>
              <a:ext uri="{FF2B5EF4-FFF2-40B4-BE49-F238E27FC236}">
                <a16:creationId xmlns:a16="http://schemas.microsoft.com/office/drawing/2014/main" id="{A0CE9969-6318-8635-9B86-A542F0CCFCC3}"/>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5848" name="Picture 9" descr="C:\Users\K990102\Downloads\25366.png">
            <a:hlinkClick r:id="" action="ppaction://hlinkshowjump?jump=previousslide"/>
            <a:extLst>
              <a:ext uri="{FF2B5EF4-FFF2-40B4-BE49-F238E27FC236}">
                <a16:creationId xmlns:a16="http://schemas.microsoft.com/office/drawing/2014/main" id="{CE4673E4-09B6-D79F-C21A-FC38A880A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Picture 10" descr="C:\Users\K990102\Downloads\25472.png">
            <a:hlinkClick r:id="" action="ppaction://hlinkshowjump?jump=nextslide"/>
            <a:extLst>
              <a:ext uri="{FF2B5EF4-FFF2-40B4-BE49-F238E27FC236}">
                <a16:creationId xmlns:a16="http://schemas.microsoft.com/office/drawing/2014/main" id="{0868C73B-B7E7-8F70-49DE-025A6A9F6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0" name="Picture 11" descr="C:\Users\K990102\Downloads\14-142284_png-file-svg-home-icon-black-circle.png">
            <a:hlinkClick r:id="" action="ppaction://hlinkshowjump?jump=firstslide"/>
            <a:extLst>
              <a:ext uri="{FF2B5EF4-FFF2-40B4-BE49-F238E27FC236}">
                <a16:creationId xmlns:a16="http://schemas.microsoft.com/office/drawing/2014/main" id="{C3A0FE9A-0437-0E4A-F2A6-B2327CD341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1" name="投影片編號版面配置區 1">
            <a:extLst>
              <a:ext uri="{FF2B5EF4-FFF2-40B4-BE49-F238E27FC236}">
                <a16:creationId xmlns:a16="http://schemas.microsoft.com/office/drawing/2014/main" id="{9A0388E3-2CC0-0A46-E4A2-96451D912A12}"/>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9AF66DF5-33A6-4655-A820-5A2706C16E43}"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34</a:t>
            </a:fld>
            <a:endParaRPr kumimoji="0" lang="zh-TW" altLang="en-US" sz="900" b="1">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2267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5CB4B3F-6F6B-3D8D-BBBA-09C567342F6D}"/>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F7DE86CF-EC42-60D5-E9C7-44BFC18A3E43}"/>
              </a:ext>
            </a:extLst>
          </p:cNvPr>
          <p:cNvSpPr txBox="1">
            <a:spLocks noChangeArrowheads="1"/>
          </p:cNvSpPr>
          <p:nvPr/>
        </p:nvSpPr>
        <p:spPr bwMode="auto">
          <a:xfrm>
            <a:off x="423863" y="1423988"/>
            <a:ext cx="8720137" cy="3083921"/>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1612900" indent="-1612900">
              <a:spcAft>
                <a:spcPts val="0"/>
              </a:spcAft>
              <a:buFont typeface="Arial" charset="0"/>
              <a:buNone/>
              <a:defRPr/>
            </a:pPr>
            <a:r>
              <a:rPr lang="zh-TW" altLang="zh-TW" sz="3600" kern="0" dirty="0">
                <a:solidFill>
                  <a:srgbClr val="FFFFFF"/>
                </a:solidFill>
                <a:latin typeface="Arial" panose="020B0604020202020204" pitchFamily="34" charset="0"/>
                <a:ea typeface="微軟正黑體" panose="020B0604030504040204" pitchFamily="34" charset="-120"/>
                <a:cs typeface="Arial" panose="020B0604020202020204" pitchFamily="34" charset="0"/>
              </a:rPr>
              <a:t>注意</a:t>
            </a:r>
            <a:r>
              <a:rPr lang="zh-TW"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1.</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ask</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（要求）、</a:t>
            </a:r>
            <a:r>
              <a:rPr lang="en-US" altLang="zh-TW"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tell</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（叫；指示）、</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612900" indent="-1612900">
              <a:spcAft>
                <a:spcPts val="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want</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（想要）、</a:t>
            </a:r>
            <a:r>
              <a:rPr lang="en-US" altLang="zh-TW"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need</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（需要）</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612900" indent="-1612900">
              <a:spcAft>
                <a:spcPts val="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雖然</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語意也是</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「要</a:t>
            </a:r>
            <a:r>
              <a:rPr lang="en-US" altLang="zh-TW" sz="3600" dirty="0">
                <a:solidFill>
                  <a:prstClr val="black"/>
                </a:solidFill>
                <a:latin typeface="新細明體"/>
                <a:ea typeface="新細明體"/>
                <a:cs typeface="Arial" panose="020B0604020202020204" pitchFamily="34" charset="0"/>
              </a:rPr>
              <a:t>……</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做某事」，但</a:t>
            </a:r>
            <a:r>
              <a:rPr lang="zh-TW" altLang="en-US" sz="3600" b="1" dirty="0">
                <a:solidFill>
                  <a:prstClr val="black"/>
                </a:solidFill>
                <a:latin typeface="Arial" panose="020B0604020202020204" pitchFamily="34" charset="0"/>
                <a:ea typeface="微軟正黑體" panose="020B0604030504040204" pitchFamily="34" charset="-120"/>
                <a:cs typeface="Arial" panose="020B0604020202020204" pitchFamily="34" charset="0"/>
              </a:rPr>
              <a:t>不歸類在使役動詞</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其受詞之後須用</a:t>
            </a:r>
            <a:r>
              <a:rPr lang="zh-TW" altLang="zh-TW"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不定詞</a:t>
            </a:r>
            <a:r>
              <a:rPr lang="zh-TW" altLang="en-US"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to V</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6" name="矩形 5">
            <a:extLst>
              <a:ext uri="{FF2B5EF4-FFF2-40B4-BE49-F238E27FC236}">
                <a16:creationId xmlns:a16="http://schemas.microsoft.com/office/drawing/2014/main" id="{125B316A-459F-DAD0-0D97-E1E02B6BB832}"/>
              </a:ext>
            </a:extLst>
          </p:cNvPr>
          <p:cNvSpPr/>
          <p:nvPr/>
        </p:nvSpPr>
        <p:spPr>
          <a:xfrm>
            <a:off x="487363" y="1460500"/>
            <a:ext cx="1079500" cy="57626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比較</a:t>
            </a:r>
          </a:p>
        </p:txBody>
      </p:sp>
      <p:sp>
        <p:nvSpPr>
          <p:cNvPr id="8" name="文字方塊 7">
            <a:extLst>
              <a:ext uri="{FF2B5EF4-FFF2-40B4-BE49-F238E27FC236}">
                <a16:creationId xmlns:a16="http://schemas.microsoft.com/office/drawing/2014/main" id="{8CE7C6F8-D398-69CE-30CF-21C35646AFE7}"/>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6872" name="Picture 9" descr="C:\Users\K990102\Downloads\25366.png">
            <a:hlinkClick r:id="" action="ppaction://hlinkshowjump?jump=previousslide"/>
            <a:extLst>
              <a:ext uri="{FF2B5EF4-FFF2-40B4-BE49-F238E27FC236}">
                <a16:creationId xmlns:a16="http://schemas.microsoft.com/office/drawing/2014/main" id="{DE36C39B-B35D-ABDD-BE76-CF18A19BF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10" descr="C:\Users\K990102\Downloads\25472.png">
            <a:hlinkClick r:id="" action="ppaction://hlinkshowjump?jump=nextslide"/>
            <a:extLst>
              <a:ext uri="{FF2B5EF4-FFF2-40B4-BE49-F238E27FC236}">
                <a16:creationId xmlns:a16="http://schemas.microsoft.com/office/drawing/2014/main" id="{AFFEDADE-5BD2-6E2A-58E1-D103DD5FB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4" name="Picture 11" descr="C:\Users\K990102\Downloads\14-142284_png-file-svg-home-icon-black-circle.png">
            <a:hlinkClick r:id="" action="ppaction://hlinkshowjump?jump=firstslide"/>
            <a:extLst>
              <a:ext uri="{FF2B5EF4-FFF2-40B4-BE49-F238E27FC236}">
                <a16:creationId xmlns:a16="http://schemas.microsoft.com/office/drawing/2014/main" id="{D6E620EA-DFF3-2252-149E-1B984DC16A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5" name="投影片編號版面配置區 1">
            <a:extLst>
              <a:ext uri="{FF2B5EF4-FFF2-40B4-BE49-F238E27FC236}">
                <a16:creationId xmlns:a16="http://schemas.microsoft.com/office/drawing/2014/main" id="{FB65E5AC-01B3-180B-4F9D-131E4C204798}"/>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B1AFC10C-877C-459A-9CE7-B6BB5D8F05AB}"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35</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F62DBDA-7D9F-E274-9147-8839A58A057A}"/>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DAD6A70B-25C1-E1E4-9EF2-85B68EC92D73}"/>
              </a:ext>
            </a:extLst>
          </p:cNvPr>
          <p:cNvSpPr txBox="1">
            <a:spLocks noChangeArrowheads="1"/>
          </p:cNvSpPr>
          <p:nvPr/>
        </p:nvSpPr>
        <p:spPr bwMode="auto">
          <a:xfrm>
            <a:off x="423863" y="1423988"/>
            <a:ext cx="8235950" cy="4746625"/>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2419350" indent="-2419350">
              <a:spcAft>
                <a:spcPts val="0"/>
              </a:spcAft>
              <a:buFont typeface="Arial" charset="0"/>
              <a:buNone/>
              <a:defRPr/>
            </a:pPr>
            <a:r>
              <a:rPr lang="zh-TW" altLang="zh-TW" sz="3600" kern="0" dirty="0">
                <a:solidFill>
                  <a:srgbClr val="FFFFFF"/>
                </a:solidFill>
                <a:latin typeface="Arial" panose="020B0604020202020204" pitchFamily="34" charset="0"/>
                <a:ea typeface="微軟正黑體" panose="020B0604030504040204" pitchFamily="34" charset="-120"/>
                <a:cs typeface="Arial" panose="020B0604020202020204" pitchFamily="34" charset="0"/>
              </a:rPr>
              <a:t>注意</a:t>
            </a:r>
            <a:r>
              <a:rPr lang="zh-TW"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(1) She</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asked</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me </a:t>
            </a:r>
            <a: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 call</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her tonight.</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（她要求我今晚打電話給她。）</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2419350" indent="-2419350">
              <a:spcAft>
                <a:spcPts val="0"/>
              </a:spcAft>
              <a:buFont typeface="Arial" charset="0"/>
              <a:buNone/>
              <a:defRPr/>
            </a:pP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(2) My dad </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told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me </a:t>
            </a:r>
            <a: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 take</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out the trash today.</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（我爸爸叫我今天去丟垃圾。）</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2419350" indent="-2419350">
              <a:spcAft>
                <a:spcPts val="0"/>
              </a:spcAft>
              <a:buFont typeface="Arial" charset="0"/>
              <a:buNone/>
              <a:defRPr/>
            </a:pP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(3) He</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wanted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me </a:t>
            </a:r>
            <a: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 take</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 rest.</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（他要我去休息。）</a:t>
            </a:r>
            <a:endParaRPr lang="zh-TW" altLang="zh-TW" sz="3300" dirty="0">
              <a:solidFill>
                <a:prstClr val="black"/>
              </a:solidFill>
              <a:latin typeface="Arial" pitchFamily="34" charset="0"/>
              <a:ea typeface="微軟正黑體" pitchFamily="34" charset="-120"/>
              <a:cs typeface="Arial" pitchFamily="34" charset="0"/>
            </a:endParaRPr>
          </a:p>
        </p:txBody>
      </p:sp>
      <p:sp>
        <p:nvSpPr>
          <p:cNvPr id="6" name="矩形 5">
            <a:extLst>
              <a:ext uri="{FF2B5EF4-FFF2-40B4-BE49-F238E27FC236}">
                <a16:creationId xmlns:a16="http://schemas.microsoft.com/office/drawing/2014/main" id="{7DE87377-BA8F-0561-9968-F793A5C9FA71}"/>
              </a:ext>
            </a:extLst>
          </p:cNvPr>
          <p:cNvSpPr/>
          <p:nvPr/>
        </p:nvSpPr>
        <p:spPr>
          <a:xfrm>
            <a:off x="487363" y="1460500"/>
            <a:ext cx="1079500" cy="57626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比較</a:t>
            </a:r>
          </a:p>
        </p:txBody>
      </p:sp>
      <p:sp>
        <p:nvSpPr>
          <p:cNvPr id="8" name="文字方塊 7">
            <a:extLst>
              <a:ext uri="{FF2B5EF4-FFF2-40B4-BE49-F238E27FC236}">
                <a16:creationId xmlns:a16="http://schemas.microsoft.com/office/drawing/2014/main" id="{8F211EB9-507E-E569-6232-EDB0DCC797F4}"/>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7896" name="Picture 9" descr="C:\Users\K990102\Downloads\25366.png">
            <a:hlinkClick r:id="" action="ppaction://hlinkshowjump?jump=previousslide"/>
            <a:extLst>
              <a:ext uri="{FF2B5EF4-FFF2-40B4-BE49-F238E27FC236}">
                <a16:creationId xmlns:a16="http://schemas.microsoft.com/office/drawing/2014/main" id="{FD95B5BE-770A-0A02-2A49-DC0D26BC6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7" name="Picture 10" descr="C:\Users\K990102\Downloads\25472.png">
            <a:hlinkClick r:id="" action="ppaction://hlinkshowjump?jump=nextslide"/>
            <a:extLst>
              <a:ext uri="{FF2B5EF4-FFF2-40B4-BE49-F238E27FC236}">
                <a16:creationId xmlns:a16="http://schemas.microsoft.com/office/drawing/2014/main" id="{D88F2368-9492-5025-A1B5-62255282E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8" name="Picture 11" descr="C:\Users\K990102\Downloads\14-142284_png-file-svg-home-icon-black-circle.png">
            <a:hlinkClick r:id="" action="ppaction://hlinkshowjump?jump=firstslide"/>
            <a:extLst>
              <a:ext uri="{FF2B5EF4-FFF2-40B4-BE49-F238E27FC236}">
                <a16:creationId xmlns:a16="http://schemas.microsoft.com/office/drawing/2014/main" id="{EC6CCD0A-7CAE-9AA0-49BE-1389C526AB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9" name="投影片編號版面配置區 1">
            <a:extLst>
              <a:ext uri="{FF2B5EF4-FFF2-40B4-BE49-F238E27FC236}">
                <a16:creationId xmlns:a16="http://schemas.microsoft.com/office/drawing/2014/main" id="{EA752AF7-8C45-AC2C-B753-3AF18DB30100}"/>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7B62ED75-AAA4-497C-B863-DE216DD50C7A}"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36</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52DBEF8-955A-731D-53F0-F105BB17AD4E}"/>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6E33FB8A-2E7F-4006-CCCB-548C0DC27D9C}"/>
              </a:ext>
            </a:extLst>
          </p:cNvPr>
          <p:cNvSpPr txBox="1">
            <a:spLocks noChangeArrowheads="1"/>
          </p:cNvSpPr>
          <p:nvPr/>
        </p:nvSpPr>
        <p:spPr bwMode="auto">
          <a:xfrm>
            <a:off x="157162" y="1423988"/>
            <a:ext cx="8837613" cy="3527119"/>
          </a:xfrm>
          <a:prstGeom prst="rect">
            <a:avLst/>
          </a:prstGeom>
          <a:noFill/>
          <a:ln>
            <a:noFill/>
          </a:ln>
        </p:spPr>
        <p:txBody>
          <a:bodyPr wrap="square">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1612900" indent="-1612900">
              <a:spcAft>
                <a:spcPts val="0"/>
              </a:spcAft>
              <a:buFont typeface="Arial" charset="0"/>
              <a:buNone/>
              <a:defRPr/>
            </a:pPr>
            <a:r>
              <a:rPr lang="zh-TW" altLang="zh-TW" sz="3600" kern="0" dirty="0">
                <a:solidFill>
                  <a:srgbClr val="FFFFFF"/>
                </a:solidFill>
                <a:latin typeface="Arial" panose="020B0604020202020204" pitchFamily="34" charset="0"/>
                <a:ea typeface="微軟正黑體" panose="020B0604030504040204" pitchFamily="34" charset="-120"/>
                <a:cs typeface="Arial" panose="020B0604020202020204" pitchFamily="34" charset="0"/>
              </a:rPr>
              <a:t>注意</a:t>
            </a:r>
            <a:r>
              <a:rPr lang="zh-TW"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2.</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help</a:t>
            </a:r>
            <a:r>
              <a:rPr lang="zh-TW" altLang="en-US"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常和使役動詞一起</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歸類，</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help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後面接不定詞</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to V</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，但</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to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可省略。</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2152650" indent="-2152650">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　　　  例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Dad usually</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helps</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Mom </a:t>
            </a:r>
            <a: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 cook</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dinner.</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爸爸通常會</a:t>
            </a:r>
            <a:r>
              <a:rPr lang="zh-TW"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幫</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媽媽</a:t>
            </a:r>
            <a:r>
              <a:rPr lang="zh-TW" altLang="zh-TW" sz="3600" b="1"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煮</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晚餐。）</a:t>
            </a:r>
            <a:endParaRPr lang="zh-TW" altLang="zh-TW" sz="3300" dirty="0">
              <a:solidFill>
                <a:prstClr val="black"/>
              </a:solidFill>
              <a:latin typeface="Arial" pitchFamily="34" charset="0"/>
              <a:ea typeface="微軟正黑體" pitchFamily="34" charset="-120"/>
              <a:cs typeface="Arial" pitchFamily="34" charset="0"/>
            </a:endParaRPr>
          </a:p>
        </p:txBody>
      </p:sp>
      <p:sp>
        <p:nvSpPr>
          <p:cNvPr id="6" name="矩形 5">
            <a:extLst>
              <a:ext uri="{FF2B5EF4-FFF2-40B4-BE49-F238E27FC236}">
                <a16:creationId xmlns:a16="http://schemas.microsoft.com/office/drawing/2014/main" id="{86B731C2-7B1B-90E7-87B0-E801C4A99002}"/>
              </a:ext>
            </a:extLst>
          </p:cNvPr>
          <p:cNvSpPr/>
          <p:nvPr/>
        </p:nvSpPr>
        <p:spPr>
          <a:xfrm>
            <a:off x="249238" y="1434459"/>
            <a:ext cx="1079500" cy="57626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比較</a:t>
            </a:r>
          </a:p>
        </p:txBody>
      </p:sp>
      <p:sp>
        <p:nvSpPr>
          <p:cNvPr id="8" name="文字方塊 7">
            <a:extLst>
              <a:ext uri="{FF2B5EF4-FFF2-40B4-BE49-F238E27FC236}">
                <a16:creationId xmlns:a16="http://schemas.microsoft.com/office/drawing/2014/main" id="{BE5DB0EC-5A82-5DC0-354B-FC66121831A9}"/>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8920" name="Picture 9" descr="C:\Users\K990102\Downloads\25366.png">
            <a:hlinkClick r:id="" action="ppaction://hlinkshowjump?jump=previousslide"/>
            <a:extLst>
              <a:ext uri="{FF2B5EF4-FFF2-40B4-BE49-F238E27FC236}">
                <a16:creationId xmlns:a16="http://schemas.microsoft.com/office/drawing/2014/main" id="{FADFD0D0-EA7F-80EA-599E-85FF09C5B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10" descr="C:\Users\K990102\Downloads\25472.png">
            <a:hlinkClick r:id="" action="ppaction://hlinkshowjump?jump=nextslide"/>
            <a:extLst>
              <a:ext uri="{FF2B5EF4-FFF2-40B4-BE49-F238E27FC236}">
                <a16:creationId xmlns:a16="http://schemas.microsoft.com/office/drawing/2014/main" id="{DA619004-0FFC-CD79-07B8-9573EACC8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11" descr="C:\Users\K990102\Downloads\14-142284_png-file-svg-home-icon-black-circle.png">
            <a:hlinkClick r:id="" action="ppaction://hlinkshowjump?jump=firstslide"/>
            <a:extLst>
              <a:ext uri="{FF2B5EF4-FFF2-40B4-BE49-F238E27FC236}">
                <a16:creationId xmlns:a16="http://schemas.microsoft.com/office/drawing/2014/main" id="{0AA3F041-B150-B7DC-9CA5-F206882480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3" name="投影片編號版面配置區 1">
            <a:extLst>
              <a:ext uri="{FF2B5EF4-FFF2-40B4-BE49-F238E27FC236}">
                <a16:creationId xmlns:a16="http://schemas.microsoft.com/office/drawing/2014/main" id="{42C8F97F-F9DF-6420-00E5-5A1A58F8820D}"/>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E0716F5C-31EB-430C-B1CD-54D1EB42171B}"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37</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字方塊 5">
            <a:extLst>
              <a:ext uri="{FF2B5EF4-FFF2-40B4-BE49-F238E27FC236}">
                <a16:creationId xmlns:a16="http://schemas.microsoft.com/office/drawing/2014/main" id="{31770A7E-51DF-C455-DD2B-F98DB251798D}"/>
              </a:ext>
            </a:extLst>
          </p:cNvPr>
          <p:cNvSpPr txBox="1">
            <a:spLocks noChangeArrowheads="1"/>
          </p:cNvSpPr>
          <p:nvPr/>
        </p:nvSpPr>
        <p:spPr bwMode="auto">
          <a:xfrm>
            <a:off x="388938" y="744538"/>
            <a:ext cx="83185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5838" indent="-9858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solidFill>
                  <a:srgbClr val="000000"/>
                </a:solidFill>
                <a:latin typeface="Arial" panose="020B0604020202020204" pitchFamily="34" charset="0"/>
                <a:ea typeface="微軟正黑體" panose="020B0604030504040204" pitchFamily="34" charset="-120"/>
                <a:cs typeface="Arial" panose="020B0604020202020204" pitchFamily="34" charset="0"/>
              </a:rPr>
              <a:t>填充題（依提示作動詞變化）</a:t>
            </a:r>
            <a:endParaRPr lang="zh-TW" altLang="en-US" sz="3600" b="1">
              <a:solidFill>
                <a:srgbClr val="0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58371" name="內容版面配置區 2">
            <a:extLst>
              <a:ext uri="{FF2B5EF4-FFF2-40B4-BE49-F238E27FC236}">
                <a16:creationId xmlns:a16="http://schemas.microsoft.com/office/drawing/2014/main" id="{7AE23230-4E65-E74B-19EA-04DEFE49BF07}"/>
              </a:ext>
            </a:extLst>
          </p:cNvPr>
          <p:cNvSpPr txBox="1">
            <a:spLocks/>
          </p:cNvSpPr>
          <p:nvPr/>
        </p:nvSpPr>
        <p:spPr bwMode="auto">
          <a:xfrm>
            <a:off x="430213" y="1439863"/>
            <a:ext cx="8562975" cy="3724275"/>
          </a:xfrm>
          <a:prstGeom prst="rect">
            <a:avLst/>
          </a:prstGeom>
          <a:noFill/>
          <a:ln>
            <a:noFill/>
          </a:ln>
        </p:spPr>
        <p:txBody>
          <a:bodyPr>
            <a:spAutoFit/>
          </a:bodyPr>
          <a:lstStyle>
            <a:lvl1pPr marL="539750" indent="-53975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spcBef>
                <a:spcPts val="1200"/>
              </a:spcBef>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1.</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The Korean dramas</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（韓劇）</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made many people </a:t>
            </a:r>
            <a:r>
              <a:rPr lang="en-US" altLang="zh-TW" sz="3600" u="sng"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(cry).</a:t>
            </a:r>
          </a:p>
          <a:p>
            <a:pPr>
              <a:spcBef>
                <a:spcPts val="1200"/>
              </a:spcBef>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2.</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The father had his son </a:t>
            </a:r>
            <a:r>
              <a:rPr lang="en-US" altLang="zh-TW" sz="3600" u="sng"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white"/>
                </a:solidFill>
                <a:latin typeface="Arial" panose="020B0604020202020204" pitchFamily="34" charset="0"/>
                <a:ea typeface="微軟正黑體" panose="020B0604030504040204" pitchFamily="34" charset="-120"/>
                <a:cs typeface="Arial" panose="020B0604020202020204" pitchFamily="34" charset="0"/>
              </a:rPr>
              <a:t>0</a:t>
            </a:r>
            <a:br>
              <a:rPr lang="en-US" altLang="zh-TW" sz="3600" kern="0" dirty="0">
                <a:solidFill>
                  <a:prstClr val="white"/>
                </a:solidFill>
                <a:latin typeface="Arial" panose="020B0604020202020204" pitchFamily="34" charset="0"/>
                <a:ea typeface="微軟正黑體" panose="020B0604030504040204" pitchFamily="34" charset="-120"/>
                <a:cs typeface="Arial" panose="020B0604020202020204" pitchFamily="34" charset="0"/>
              </a:rPr>
            </a:b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(answer) the question.</a:t>
            </a:r>
          </a:p>
          <a:p>
            <a:pPr>
              <a:spcBef>
                <a:spcPts val="1200"/>
              </a:spcBef>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3.</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The coach</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（教練）</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asked the players</a:t>
            </a:r>
            <a:b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u="sng"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(stop) fighting.</a:t>
            </a:r>
          </a:p>
        </p:txBody>
      </p:sp>
      <p:sp>
        <p:nvSpPr>
          <p:cNvPr id="13" name="文字方塊 12">
            <a:extLst>
              <a:ext uri="{FF2B5EF4-FFF2-40B4-BE49-F238E27FC236}">
                <a16:creationId xmlns:a16="http://schemas.microsoft.com/office/drawing/2014/main" id="{DDB7A08C-A3A3-7610-3DBC-A11E41FCAF2A}"/>
              </a:ext>
            </a:extLst>
          </p:cNvPr>
          <p:cNvSpPr txBox="1">
            <a:spLocks noChangeArrowheads="1"/>
          </p:cNvSpPr>
          <p:nvPr/>
        </p:nvSpPr>
        <p:spPr bwMode="auto">
          <a:xfrm>
            <a:off x="3871913" y="2030413"/>
            <a:ext cx="2159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cry</a:t>
            </a:r>
            <a:endParaRPr lang="zh-TW" altLang="en-US" sz="3600" dirty="0">
              <a:solidFill>
                <a:srgbClr val="FF0000"/>
              </a:solidFill>
              <a:latin typeface="Arial" panose="020B0604020202020204" pitchFamily="34" charset="0"/>
              <a:cs typeface="Arial" panose="020B0604020202020204" pitchFamily="34" charset="0"/>
            </a:endParaRPr>
          </a:p>
        </p:txBody>
      </p:sp>
      <p:sp>
        <p:nvSpPr>
          <p:cNvPr id="11" name="矩形 10">
            <a:extLst>
              <a:ext uri="{FF2B5EF4-FFF2-40B4-BE49-F238E27FC236}">
                <a16:creationId xmlns:a16="http://schemas.microsoft.com/office/drawing/2014/main" id="{D71DDA84-556A-9E10-D076-223CB38FCCA4}"/>
              </a:ext>
            </a:extLst>
          </p:cNvPr>
          <p:cNvSpPr/>
          <p:nvPr/>
        </p:nvSpPr>
        <p:spPr>
          <a:xfrm>
            <a:off x="7554537" y="94026"/>
            <a:ext cx="1296000" cy="43200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kumimoji="0" lang="zh-TW" altLang="en-US" sz="2000" b="1" spc="120" dirty="0">
                <a:solidFill>
                  <a:prstClr val="white"/>
                </a:solidFill>
                <a:latin typeface="Arial" panose="020B0604020202020204" pitchFamily="34" charset="0"/>
                <a:ea typeface="微軟正黑體" panose="020B0604030504040204" pitchFamily="34" charset="-120"/>
                <a:cs typeface="Arial" panose="020B0604020202020204" pitchFamily="34" charset="0"/>
              </a:rPr>
              <a:t>小試身手</a:t>
            </a:r>
          </a:p>
        </p:txBody>
      </p:sp>
      <p:sp>
        <p:nvSpPr>
          <p:cNvPr id="17" name="文字方塊 16">
            <a:extLst>
              <a:ext uri="{FF2B5EF4-FFF2-40B4-BE49-F238E27FC236}">
                <a16:creationId xmlns:a16="http://schemas.microsoft.com/office/drawing/2014/main" id="{8A317D59-4214-C4B8-9D26-30071DF55E4D}"/>
              </a:ext>
            </a:extLst>
          </p:cNvPr>
          <p:cNvSpPr txBox="1">
            <a:spLocks noChangeArrowheads="1"/>
          </p:cNvSpPr>
          <p:nvPr/>
        </p:nvSpPr>
        <p:spPr bwMode="auto">
          <a:xfrm>
            <a:off x="5845175" y="2771775"/>
            <a:ext cx="2159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answer</a:t>
            </a:r>
            <a:endParaRPr lang="zh-TW" altLang="en-US" sz="3600">
              <a:solidFill>
                <a:srgbClr val="FF0000"/>
              </a:solidFill>
              <a:latin typeface="Arial" panose="020B0604020202020204" pitchFamily="34" charset="0"/>
              <a:cs typeface="Arial" panose="020B0604020202020204" pitchFamily="34" charset="0"/>
            </a:endParaRPr>
          </a:p>
        </p:txBody>
      </p:sp>
      <p:sp>
        <p:nvSpPr>
          <p:cNvPr id="18" name="文字方塊 17">
            <a:extLst>
              <a:ext uri="{FF2B5EF4-FFF2-40B4-BE49-F238E27FC236}">
                <a16:creationId xmlns:a16="http://schemas.microsoft.com/office/drawing/2014/main" id="{50170A8D-5079-C8F8-07E2-56C2C9F9412B}"/>
              </a:ext>
            </a:extLst>
          </p:cNvPr>
          <p:cNvSpPr txBox="1">
            <a:spLocks noChangeArrowheads="1"/>
          </p:cNvSpPr>
          <p:nvPr/>
        </p:nvSpPr>
        <p:spPr bwMode="auto">
          <a:xfrm>
            <a:off x="1120775" y="4548188"/>
            <a:ext cx="2159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to stop</a:t>
            </a:r>
            <a:endParaRPr lang="zh-TW" altLang="en-US" sz="3600">
              <a:solidFill>
                <a:srgbClr val="FF0000"/>
              </a:solidFill>
              <a:latin typeface="Arial" panose="020B0604020202020204" pitchFamily="34" charset="0"/>
              <a:cs typeface="Arial" panose="020B0604020202020204" pitchFamily="34" charset="0"/>
            </a:endParaRPr>
          </a:p>
        </p:txBody>
      </p:sp>
      <p:pic>
        <p:nvPicPr>
          <p:cNvPr id="39946" name="Picture 9" descr="C:\Users\K990102\Downloads\25366.png">
            <a:hlinkClick r:id="" action="ppaction://hlinkshowjump?jump=previousslide"/>
            <a:extLst>
              <a:ext uri="{FF2B5EF4-FFF2-40B4-BE49-F238E27FC236}">
                <a16:creationId xmlns:a16="http://schemas.microsoft.com/office/drawing/2014/main" id="{A494F1F9-6750-3905-9362-AC6A8A115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7" name="Picture 10" descr="C:\Users\K990102\Downloads\25472.png">
            <a:hlinkClick r:id="" action="ppaction://hlinkshowjump?jump=nextslide"/>
            <a:extLst>
              <a:ext uri="{FF2B5EF4-FFF2-40B4-BE49-F238E27FC236}">
                <a16:creationId xmlns:a16="http://schemas.microsoft.com/office/drawing/2014/main" id="{CE588A69-A940-9746-0027-3A03CAC86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8" name="Picture 11" descr="C:\Users\K990102\Downloads\14-142284_png-file-svg-home-icon-black-circle.png">
            <a:hlinkClick r:id="" action="ppaction://hlinkshowjump?jump=firstslide"/>
            <a:extLst>
              <a:ext uri="{FF2B5EF4-FFF2-40B4-BE49-F238E27FC236}">
                <a16:creationId xmlns:a16="http://schemas.microsoft.com/office/drawing/2014/main" id="{07D2937B-B1C6-DC57-B812-B163D5D6E2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9" name="投影片編號版面配置區 1">
            <a:extLst>
              <a:ext uri="{FF2B5EF4-FFF2-40B4-BE49-F238E27FC236}">
                <a16:creationId xmlns:a16="http://schemas.microsoft.com/office/drawing/2014/main" id="{8DA30A1D-25FD-4369-4493-778227666C13}"/>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C4F357B8-9982-47D5-9D38-4F7DD7B648A8}"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38</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字方塊 5">
            <a:extLst>
              <a:ext uri="{FF2B5EF4-FFF2-40B4-BE49-F238E27FC236}">
                <a16:creationId xmlns:a16="http://schemas.microsoft.com/office/drawing/2014/main" id="{7E78A231-022B-6B70-B3AF-D1404A994799}"/>
              </a:ext>
            </a:extLst>
          </p:cNvPr>
          <p:cNvSpPr txBox="1">
            <a:spLocks noChangeArrowheads="1"/>
          </p:cNvSpPr>
          <p:nvPr/>
        </p:nvSpPr>
        <p:spPr bwMode="auto">
          <a:xfrm>
            <a:off x="388938" y="744538"/>
            <a:ext cx="83185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5838" indent="-9858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solidFill>
                  <a:srgbClr val="000000"/>
                </a:solidFill>
                <a:latin typeface="Arial" panose="020B0604020202020204" pitchFamily="34" charset="0"/>
                <a:ea typeface="微軟正黑體" panose="020B0604030504040204" pitchFamily="34" charset="-120"/>
                <a:cs typeface="Arial" panose="020B0604020202020204" pitchFamily="34" charset="0"/>
              </a:rPr>
              <a:t>填充題（</a:t>
            </a:r>
            <a:r>
              <a:rPr lang="en-US" altLang="zh-TW" sz="3600" b="1"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b="1">
                <a:solidFill>
                  <a:srgbClr val="000000"/>
                </a:solidFill>
                <a:latin typeface="Arial" panose="020B0604020202020204" pitchFamily="34" charset="0"/>
                <a:ea typeface="微軟正黑體" panose="020B0604030504040204" pitchFamily="34" charset="-120"/>
                <a:cs typeface="Arial" panose="020B0604020202020204" pitchFamily="34" charset="0"/>
              </a:rPr>
              <a:t>依提示作動詞變化）</a:t>
            </a:r>
            <a:endParaRPr lang="zh-TW" altLang="en-US" sz="3600" b="1">
              <a:solidFill>
                <a:srgbClr val="0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58371" name="內容版面配置區 2">
            <a:extLst>
              <a:ext uri="{FF2B5EF4-FFF2-40B4-BE49-F238E27FC236}">
                <a16:creationId xmlns:a16="http://schemas.microsoft.com/office/drawing/2014/main" id="{ED078D6D-B0AF-F69E-4A7A-F0FF8EA6C3DF}"/>
              </a:ext>
            </a:extLst>
          </p:cNvPr>
          <p:cNvSpPr txBox="1">
            <a:spLocks/>
          </p:cNvSpPr>
          <p:nvPr/>
        </p:nvSpPr>
        <p:spPr bwMode="auto">
          <a:xfrm>
            <a:off x="430213" y="1439863"/>
            <a:ext cx="8562975" cy="3016250"/>
          </a:xfrm>
          <a:prstGeom prst="rect">
            <a:avLst/>
          </a:prstGeom>
          <a:noFill/>
          <a:ln>
            <a:noFill/>
          </a:ln>
        </p:spPr>
        <p:txBody>
          <a:bodyPr>
            <a:spAutoFit/>
          </a:bodyPr>
          <a:lstStyle>
            <a:lvl1pPr marL="539750" indent="-53975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spcBef>
                <a:spcPts val="1200"/>
              </a:spcBef>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4.</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Mr. Green told his son </a:t>
            </a:r>
            <a:r>
              <a:rPr lang="en-US" altLang="zh-TW" sz="3600" u="sng"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(not / talk) in class.</a:t>
            </a:r>
          </a:p>
          <a:p>
            <a:pPr>
              <a:spcBef>
                <a:spcPts val="1200"/>
              </a:spcBef>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5.</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 terrible typhoon</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（颱風）</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is coming. Don’t let kids </a:t>
            </a:r>
            <a:r>
              <a:rPr lang="en-US" altLang="zh-TW" sz="3600" u="sng"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(go) out tonight.</a:t>
            </a:r>
            <a:endPar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13" name="文字方塊 12">
            <a:extLst>
              <a:ext uri="{FF2B5EF4-FFF2-40B4-BE49-F238E27FC236}">
                <a16:creationId xmlns:a16="http://schemas.microsoft.com/office/drawing/2014/main" id="{03E13D01-F9A9-D004-C936-10181974E2F4}"/>
              </a:ext>
            </a:extLst>
          </p:cNvPr>
          <p:cNvSpPr txBox="1">
            <a:spLocks noChangeArrowheads="1"/>
          </p:cNvSpPr>
          <p:nvPr/>
        </p:nvSpPr>
        <p:spPr bwMode="auto">
          <a:xfrm>
            <a:off x="5400675" y="1457325"/>
            <a:ext cx="270033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not to talk</a:t>
            </a:r>
          </a:p>
        </p:txBody>
      </p:sp>
      <p:sp>
        <p:nvSpPr>
          <p:cNvPr id="11" name="矩形 10">
            <a:extLst>
              <a:ext uri="{FF2B5EF4-FFF2-40B4-BE49-F238E27FC236}">
                <a16:creationId xmlns:a16="http://schemas.microsoft.com/office/drawing/2014/main" id="{6237CFC6-41E5-4406-E70A-C0AC82B58723}"/>
              </a:ext>
            </a:extLst>
          </p:cNvPr>
          <p:cNvSpPr/>
          <p:nvPr/>
        </p:nvSpPr>
        <p:spPr>
          <a:xfrm>
            <a:off x="7554537" y="94026"/>
            <a:ext cx="1296000" cy="43200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kumimoji="0" lang="zh-TW" altLang="en-US" sz="2000" b="1" spc="120" dirty="0">
                <a:solidFill>
                  <a:prstClr val="white"/>
                </a:solidFill>
                <a:latin typeface="Arial" panose="020B0604020202020204" pitchFamily="34" charset="0"/>
                <a:ea typeface="微軟正黑體" panose="020B0604030504040204" pitchFamily="34" charset="-120"/>
                <a:cs typeface="Arial" panose="020B0604020202020204" pitchFamily="34" charset="0"/>
              </a:rPr>
              <a:t>小試身手</a:t>
            </a:r>
          </a:p>
        </p:txBody>
      </p:sp>
      <p:sp>
        <p:nvSpPr>
          <p:cNvPr id="17" name="文字方塊 16">
            <a:extLst>
              <a:ext uri="{FF2B5EF4-FFF2-40B4-BE49-F238E27FC236}">
                <a16:creationId xmlns:a16="http://schemas.microsoft.com/office/drawing/2014/main" id="{FA9022AE-E477-EC00-779C-F39B6AB8FB3A}"/>
              </a:ext>
            </a:extLst>
          </p:cNvPr>
          <p:cNvSpPr txBox="1">
            <a:spLocks noChangeArrowheads="1"/>
          </p:cNvSpPr>
          <p:nvPr/>
        </p:nvSpPr>
        <p:spPr bwMode="auto">
          <a:xfrm>
            <a:off x="3857625" y="3255963"/>
            <a:ext cx="2159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go</a:t>
            </a:r>
            <a:endParaRPr lang="zh-TW" altLang="en-US" sz="3600">
              <a:solidFill>
                <a:srgbClr val="FF0000"/>
              </a:solidFill>
              <a:latin typeface="Arial" panose="020B0604020202020204" pitchFamily="34" charset="0"/>
              <a:cs typeface="Arial" panose="020B0604020202020204" pitchFamily="34" charset="0"/>
            </a:endParaRPr>
          </a:p>
        </p:txBody>
      </p:sp>
      <p:pic>
        <p:nvPicPr>
          <p:cNvPr id="40969" name="Picture 9" descr="C:\Users\K990102\Downloads\25366.png">
            <a:hlinkClick r:id="" action="ppaction://hlinkshowjump?jump=previousslide"/>
            <a:extLst>
              <a:ext uri="{FF2B5EF4-FFF2-40B4-BE49-F238E27FC236}">
                <a16:creationId xmlns:a16="http://schemas.microsoft.com/office/drawing/2014/main" id="{61E2C433-2152-7791-2411-FFC2257ED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0" name="Picture 10" descr="C:\Users\K990102\Downloads\25472.png">
            <a:hlinkClick r:id="" action="ppaction://hlinkshowjump?jump=nextslide"/>
            <a:extLst>
              <a:ext uri="{FF2B5EF4-FFF2-40B4-BE49-F238E27FC236}">
                <a16:creationId xmlns:a16="http://schemas.microsoft.com/office/drawing/2014/main" id="{5CCD07D9-84EA-2118-7023-0D6DDC1B8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1" name="Picture 11" descr="C:\Users\K990102\Downloads\14-142284_png-file-svg-home-icon-black-circle.png">
            <a:hlinkClick r:id="" action="ppaction://hlinkshowjump?jump=firstslide"/>
            <a:extLst>
              <a:ext uri="{FF2B5EF4-FFF2-40B4-BE49-F238E27FC236}">
                <a16:creationId xmlns:a16="http://schemas.microsoft.com/office/drawing/2014/main" id="{446CEEBE-09C8-A00B-F3C5-1BA6606554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2" name="投影片編號版面配置區 1">
            <a:extLst>
              <a:ext uri="{FF2B5EF4-FFF2-40B4-BE49-F238E27FC236}">
                <a16:creationId xmlns:a16="http://schemas.microsoft.com/office/drawing/2014/main" id="{E8556C46-5640-B3AA-A3AF-716245308827}"/>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0AC8F0A8-5BE6-4467-8193-2C1C740982A6}"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39</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339B2528-D34F-E150-DC0C-CB2F05A70094}"/>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61E66C88-0F40-4420-07DD-9CEAD50F5BB6}"/>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9222" name="文字方塊 5">
            <a:extLst>
              <a:ext uri="{FF2B5EF4-FFF2-40B4-BE49-F238E27FC236}">
                <a16:creationId xmlns:a16="http://schemas.microsoft.com/office/drawing/2014/main" id="{D199896A-891A-B028-2752-C241B7BAB5E9}"/>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3. </a:t>
            </a:r>
            <a:r>
              <a:rPr lang="zh-TW" altLang="zh-TW" sz="3600">
                <a:latin typeface="Arial" panose="020B0604020202020204" pitchFamily="34" charset="0"/>
                <a:ea typeface="微軟正黑體" panose="020B0604030504040204" pitchFamily="34" charset="-120"/>
                <a:cs typeface="Arial" panose="020B0604020202020204" pitchFamily="34" charset="0"/>
              </a:rPr>
              <a:t>常見句型：</a:t>
            </a:r>
          </a:p>
        </p:txBody>
      </p:sp>
      <p:graphicFrame>
        <p:nvGraphicFramePr>
          <p:cNvPr id="6" name="表格 5">
            <a:extLst>
              <a:ext uri="{FF2B5EF4-FFF2-40B4-BE49-F238E27FC236}">
                <a16:creationId xmlns:a16="http://schemas.microsoft.com/office/drawing/2014/main" id="{1DF5BD0F-A9F8-C6CF-E8A4-D76DAE3F44AD}"/>
              </a:ext>
            </a:extLst>
          </p:cNvPr>
          <p:cNvGraphicFramePr>
            <a:graphicFrameLocks noGrp="1"/>
          </p:cNvGraphicFramePr>
          <p:nvPr>
            <p:extLst>
              <p:ext uri="{D42A27DB-BD31-4B8C-83A1-F6EECF244321}">
                <p14:modId xmlns:p14="http://schemas.microsoft.com/office/powerpoint/2010/main" val="3428850960"/>
              </p:ext>
            </p:extLst>
          </p:nvPr>
        </p:nvGraphicFramePr>
        <p:xfrm>
          <a:off x="504825" y="1963738"/>
          <a:ext cx="8012113" cy="4587875"/>
        </p:xfrm>
        <a:graphic>
          <a:graphicData uri="http://schemas.openxmlformats.org/drawingml/2006/table">
            <a:tbl>
              <a:tblPr>
                <a:tableStyleId>{5940675A-B579-460E-94D1-54222C63F5DA}</a:tableStyleId>
              </a:tblPr>
              <a:tblGrid>
                <a:gridCol w="8012113">
                  <a:extLst>
                    <a:ext uri="{9D8B030D-6E8A-4147-A177-3AD203B41FA5}">
                      <a16:colId xmlns:a16="http://schemas.microsoft.com/office/drawing/2014/main" val="20000"/>
                    </a:ext>
                  </a:extLst>
                </a:gridCol>
              </a:tblGrid>
              <a:tr h="550951">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主詞</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連綴動詞</a:t>
                      </a:r>
                      <a:r>
                        <a:rPr lang="zh-TW"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形容詞</a:t>
                      </a: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4036924">
                <a:tc>
                  <a:txBody>
                    <a:bodyPr/>
                    <a:lstStyle/>
                    <a:p>
                      <a:pPr marL="550350" indent="-514350" algn="l">
                        <a:lnSpc>
                          <a:spcPct val="100000"/>
                        </a:lnSpc>
                        <a:spcAft>
                          <a:spcPts val="0"/>
                        </a:spcAft>
                        <a:buAutoNum type="arabicParenR"/>
                        <a:tabLst>
                          <a:tab pos="684530" algn="l"/>
                          <a:tab pos="755650" algn="l"/>
                          <a:tab pos="889000" algn="l"/>
                        </a:tabLst>
                      </a:pP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Nobody</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is</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home.</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I</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feel</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lon</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ely</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and</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scared</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a:t>
                      </a:r>
                      <a:b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（沒人在家。我</a:t>
                      </a:r>
                      <a:r>
                        <a:rPr lang="zh-TW" altLang="en-US" sz="3000" b="1" kern="100" dirty="0">
                          <a:effectLst/>
                          <a:latin typeface="Arial" panose="020B0604020202020204" pitchFamily="34" charset="0"/>
                          <a:ea typeface="微軟正黑體" panose="020B0604030504040204" pitchFamily="34" charset="-120"/>
                          <a:cs typeface="Arial" panose="020B0604020202020204" pitchFamily="34" charset="0"/>
                        </a:rPr>
                        <a:t>感到</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既孤單又</a:t>
                      </a:r>
                      <a:r>
                        <a:rPr lang="zh-TW" altLang="en-US" sz="3000" b="1" kern="100" dirty="0">
                          <a:effectLst/>
                          <a:latin typeface="Arial" panose="020B0604020202020204" pitchFamily="34" charset="0"/>
                          <a:ea typeface="微軟正黑體" panose="020B0604030504040204" pitchFamily="34" charset="-120"/>
                          <a:cs typeface="Arial" panose="020B0604020202020204" pitchFamily="34" charset="0"/>
                        </a:rPr>
                        <a:t>害怕</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effectLst/>
                        <a:latin typeface="Arial" panose="020B0604020202020204" pitchFamily="34" charset="0"/>
                        <a:ea typeface="微軟正黑體" panose="020B0604030504040204" pitchFamily="34" charset="-120"/>
                        <a:cs typeface="Arial" panose="020B0604020202020204" pitchFamily="34" charset="0"/>
                      </a:endParaRPr>
                    </a:p>
                    <a:p>
                      <a:pPr marL="550350" indent="-514350" algn="l">
                        <a:lnSpc>
                          <a:spcPct val="100000"/>
                        </a:lnSpc>
                        <a:spcAft>
                          <a:spcPts val="0"/>
                        </a:spcAft>
                        <a:buAutoNum type="arabicParenR"/>
                        <a:tabLst>
                          <a:tab pos="684530" algn="l"/>
                          <a:tab pos="755650" algn="l"/>
                          <a:tab pos="889000" algn="l"/>
                        </a:tabLst>
                      </a:pP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What’s</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wrong</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with</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you?</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You</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look</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unhappy</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（你</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看起來不開心</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550350" indent="-514350" algn="l">
                        <a:lnSpc>
                          <a:spcPct val="100000"/>
                        </a:lnSpc>
                        <a:spcAft>
                          <a:spcPts val="0"/>
                        </a:spcAft>
                        <a:buAutoNum type="arabicParenR"/>
                        <a:tabLst>
                          <a:tab pos="684530" algn="l"/>
                          <a:tab pos="755650" algn="l"/>
                          <a:tab pos="889000" algn="l"/>
                        </a:tabLst>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Durians</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smell</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bad</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for</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most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of</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people.</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（對大多數人而言，榴槤</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聞起來很臭</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550350" indent="-514350" algn="l">
                        <a:lnSpc>
                          <a:spcPct val="100000"/>
                        </a:lnSpc>
                        <a:spcAft>
                          <a:spcPts val="0"/>
                        </a:spcAft>
                        <a:buAutoNum type="arabicParenR"/>
                        <a:tabLst>
                          <a:tab pos="684530" algn="l"/>
                          <a:tab pos="755650" algn="l"/>
                          <a:tab pos="889000" algn="l"/>
                        </a:tabLst>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Being</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pro</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gamer</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sounds</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cool</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（當一名專業玩家</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聽起來很酷</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9231" name="Picture 9" descr="C:\Users\K990102\Downloads\25366.png">
            <a:hlinkClick r:id="" action="ppaction://hlinkshowjump?jump=previousslide"/>
            <a:extLst>
              <a:ext uri="{FF2B5EF4-FFF2-40B4-BE49-F238E27FC236}">
                <a16:creationId xmlns:a16="http://schemas.microsoft.com/office/drawing/2014/main" id="{DA9A774D-CA5E-688F-4286-6D2DF4108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10" descr="C:\Users\K990102\Downloads\25472.png">
            <a:hlinkClick r:id="" action="ppaction://hlinkshowjump?jump=nextslide"/>
            <a:extLst>
              <a:ext uri="{FF2B5EF4-FFF2-40B4-BE49-F238E27FC236}">
                <a16:creationId xmlns:a16="http://schemas.microsoft.com/office/drawing/2014/main" id="{746D1D52-75C5-AA8C-2398-8EA6A2ABF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3" name="Picture 11" descr="C:\Users\K990102\Downloads\14-142284_png-file-svg-home-icon-black-circle.png">
            <a:hlinkClick r:id="" action="ppaction://hlinkshowjump?jump=firstslide"/>
            <a:extLst>
              <a:ext uri="{FF2B5EF4-FFF2-40B4-BE49-F238E27FC236}">
                <a16:creationId xmlns:a16="http://schemas.microsoft.com/office/drawing/2014/main" id="{64A1322F-8BE5-E89F-7CE0-47E76466DB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4" name="投影片編號版面配置區 1">
            <a:extLst>
              <a:ext uri="{FF2B5EF4-FFF2-40B4-BE49-F238E27FC236}">
                <a16:creationId xmlns:a16="http://schemas.microsoft.com/office/drawing/2014/main" id="{CB63020F-CA9B-C4C8-27FC-96D86D892D6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8E0E299F-DA67-4983-BC6B-C9F17639C662}" type="slidenum">
              <a:rPr lang="zh-TW" altLang="en-US" sz="900">
                <a:solidFill>
                  <a:srgbClr val="FFFF00"/>
                </a:solidFill>
                <a:latin typeface="Arial" panose="020B0604020202020204" pitchFamily="34" charset="0"/>
              </a:rPr>
              <a:pPr>
                <a:spcBef>
                  <a:spcPct val="0"/>
                </a:spcBef>
                <a:buFontTx/>
                <a:buNone/>
              </a:pPr>
              <a:t>4</a:t>
            </a:fld>
            <a:endParaRPr lang="zh-TW" altLang="en-US" sz="900">
              <a:solidFill>
                <a:srgbClr val="FFFF00"/>
              </a:solidFill>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F5C7058-7E12-A684-ABAB-0BF85EED599B}"/>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進階題</a:t>
            </a:r>
          </a:p>
        </p:txBody>
      </p:sp>
      <p:sp>
        <p:nvSpPr>
          <p:cNvPr id="69635" name="內容版面配置區 2">
            <a:extLst>
              <a:ext uri="{FF2B5EF4-FFF2-40B4-BE49-F238E27FC236}">
                <a16:creationId xmlns:a16="http://schemas.microsoft.com/office/drawing/2014/main" id="{AC57991C-5DB0-0FEB-196E-AFB9AFB959ED}"/>
              </a:ext>
            </a:extLst>
          </p:cNvPr>
          <p:cNvSpPr txBox="1">
            <a:spLocks/>
          </p:cNvSpPr>
          <p:nvPr/>
        </p:nvSpPr>
        <p:spPr bwMode="auto">
          <a:xfrm>
            <a:off x="358775" y="1430338"/>
            <a:ext cx="8643938" cy="3246437"/>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lnSpc>
                <a:spcPts val="4100"/>
              </a:lnSpc>
              <a:spcBef>
                <a:spcPts val="600"/>
              </a:spcBef>
              <a:buFontTx/>
              <a:buNone/>
              <a:defRPr/>
            </a:pPr>
            <a:r>
              <a:rPr lang="en-US" altLang="zh-TW" sz="3600" dirty="0">
                <a:solidFill>
                  <a:prstClr val="black"/>
                </a:solidFill>
                <a:latin typeface="Arial" charset="0"/>
                <a:ea typeface="微軟正黑體" pitchFamily="34" charset="-120"/>
              </a:rPr>
              <a:t>(</a:t>
            </a:r>
            <a:r>
              <a:rPr lang="zh-TW" altLang="en-US" sz="3600" dirty="0">
                <a:solidFill>
                  <a:prstClr val="black"/>
                </a:solidFill>
                <a:latin typeface="Arial" charset="0"/>
                <a:ea typeface="微軟正黑體" pitchFamily="34" charset="-120"/>
              </a:rPr>
              <a:t>　　</a:t>
            </a:r>
            <a:r>
              <a:rPr lang="en-US" altLang="zh-TW" sz="3600" dirty="0">
                <a:solidFill>
                  <a:prstClr val="black"/>
                </a:solidFill>
                <a:latin typeface="Arial" charset="0"/>
                <a:ea typeface="微軟正黑體" pitchFamily="34" charset="-12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1.	My mom made my sister</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the guitar every day.</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 practice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(B) practiced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(C) practicing</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(D) to practice</a:t>
            </a:r>
          </a:p>
        </p:txBody>
      </p:sp>
      <p:sp>
        <p:nvSpPr>
          <p:cNvPr id="16" name="文字方塊 15">
            <a:extLst>
              <a:ext uri="{FF2B5EF4-FFF2-40B4-BE49-F238E27FC236}">
                <a16:creationId xmlns:a16="http://schemas.microsoft.com/office/drawing/2014/main" id="{AB924BA5-75A7-C527-7317-42EECA5F5FF1}"/>
              </a:ext>
            </a:extLst>
          </p:cNvPr>
          <p:cNvSpPr txBox="1">
            <a:spLocks noChangeArrowheads="1"/>
          </p:cNvSpPr>
          <p:nvPr/>
        </p:nvSpPr>
        <p:spPr bwMode="auto">
          <a:xfrm>
            <a:off x="652463" y="151288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a:solidFill>
                <a:srgbClr val="FF0000"/>
              </a:solidFill>
              <a:latin typeface="Arial" panose="020B0604020202020204" pitchFamily="34" charset="0"/>
              <a:cs typeface="Arial" panose="020B0604020202020204" pitchFamily="34" charset="0"/>
            </a:endParaRPr>
          </a:p>
        </p:txBody>
      </p:sp>
      <p:pic>
        <p:nvPicPr>
          <p:cNvPr id="41989" name="Picture 9" descr="C:\Users\K990102\Downloads\25366.png">
            <a:hlinkClick r:id="" action="ppaction://hlinkshowjump?jump=previousslide"/>
            <a:extLst>
              <a:ext uri="{FF2B5EF4-FFF2-40B4-BE49-F238E27FC236}">
                <a16:creationId xmlns:a16="http://schemas.microsoft.com/office/drawing/2014/main" id="{ADE22D72-3FC0-F53A-CE78-814D91E0D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10" descr="C:\Users\K990102\Downloads\25472.png">
            <a:hlinkClick r:id="" action="ppaction://hlinkshowjump?jump=nextslide"/>
            <a:extLst>
              <a:ext uri="{FF2B5EF4-FFF2-40B4-BE49-F238E27FC236}">
                <a16:creationId xmlns:a16="http://schemas.microsoft.com/office/drawing/2014/main" id="{0FE37541-B5AE-6178-F424-6EACA8F7D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11" descr="C:\Users\K990102\Downloads\14-142284_png-file-svg-home-icon-black-circle.png">
            <a:hlinkClick r:id="" action="ppaction://hlinkshowjump?jump=firstslide"/>
            <a:extLst>
              <a:ext uri="{FF2B5EF4-FFF2-40B4-BE49-F238E27FC236}">
                <a16:creationId xmlns:a16="http://schemas.microsoft.com/office/drawing/2014/main" id="{E80E0B1D-77D3-1AA9-89F4-9AF8471F8D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投影片編號版面配置區 1">
            <a:extLst>
              <a:ext uri="{FF2B5EF4-FFF2-40B4-BE49-F238E27FC236}">
                <a16:creationId xmlns:a16="http://schemas.microsoft.com/office/drawing/2014/main" id="{B5E9A7C7-42E3-4361-3310-93DD67CA62BA}"/>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C6D8C445-3020-405F-A3B4-7084B031A2E2}"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40</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DCEC8CB-507F-7EB1-5DB2-31D95F37A65C}"/>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進階題</a:t>
            </a:r>
          </a:p>
        </p:txBody>
      </p:sp>
      <p:sp>
        <p:nvSpPr>
          <p:cNvPr id="43011" name="內容版面配置區 2">
            <a:extLst>
              <a:ext uri="{FF2B5EF4-FFF2-40B4-BE49-F238E27FC236}">
                <a16:creationId xmlns:a16="http://schemas.microsoft.com/office/drawing/2014/main" id="{C8D67FAD-362E-A534-671C-3452C06DEB76}"/>
              </a:ext>
            </a:extLst>
          </p:cNvPr>
          <p:cNvSpPr txBox="1">
            <a:spLocks/>
          </p:cNvSpPr>
          <p:nvPr/>
        </p:nvSpPr>
        <p:spPr bwMode="auto">
          <a:xfrm>
            <a:off x="358775" y="1430338"/>
            <a:ext cx="8643938" cy="490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87538" indent="-1863725">
              <a:spcBef>
                <a:spcPct val="20000"/>
              </a:spcBef>
              <a:buFont typeface="Arial" panose="020B0604020202020204" pitchFamily="34" charset="0"/>
              <a:buChar char="•"/>
              <a:tabLst>
                <a:tab pos="1887538" algn="l"/>
                <a:tab pos="4638675" algn="l"/>
              </a:tabLst>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tabLst>
                <a:tab pos="1887538" algn="l"/>
                <a:tab pos="4638675" algn="l"/>
              </a:tabLst>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tabLst>
                <a:tab pos="1887538" algn="l"/>
                <a:tab pos="4638675" algn="l"/>
              </a:tabLst>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9pPr>
          </a:lstStyle>
          <a:p>
            <a:pPr>
              <a:lnSpc>
                <a:spcPts val="4100"/>
              </a:lnSpc>
              <a:spcBef>
                <a:spcPts val="600"/>
              </a:spcBef>
              <a:buFontTx/>
              <a:buNone/>
            </a:pPr>
            <a:r>
              <a:rPr lang="en-US" altLang="zh-TW" sz="3600" dirty="0">
                <a:solidFill>
                  <a:srgbClr val="000000"/>
                </a:solidFill>
                <a:latin typeface="Arial" panose="020B0604020202020204" pitchFamily="34" charset="0"/>
                <a:ea typeface="微軟正黑體" panose="020B0604030504040204" pitchFamily="34" charset="-120"/>
              </a:rPr>
              <a:t>(</a:t>
            </a:r>
            <a:r>
              <a:rPr lang="zh-TW" altLang="en-US" sz="3600" dirty="0">
                <a:solidFill>
                  <a:srgbClr val="000000"/>
                </a:solidFill>
                <a:latin typeface="Arial" panose="020B0604020202020204" pitchFamily="34" charset="0"/>
                <a:ea typeface="微軟正黑體" panose="020B0604030504040204" pitchFamily="34" charset="-120"/>
              </a:rPr>
              <a:t>　　</a:t>
            </a:r>
            <a:r>
              <a:rPr lang="en-US" altLang="zh-TW" sz="3600" dirty="0">
                <a:solidFill>
                  <a:srgbClr val="000000"/>
                </a:solidFill>
                <a:latin typeface="Arial" panose="020B0604020202020204" pitchFamily="34" charset="0"/>
                <a:ea typeface="微軟正黑體" panose="020B0604030504040204" pitchFamily="34" charset="-120"/>
              </a:rPr>
              <a:t>) </a:t>
            </a: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2.	My mom asked my sister </a:t>
            </a:r>
            <a:b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br>
            <a:r>
              <a:rPr lang="zh-TW" altLang="zh-TW" sz="3600" u="sng"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a song in public.</a:t>
            </a:r>
            <a:b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b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(A) sing	(B) sang	</a:t>
            </a:r>
            <a:b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b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(C) singing	(D) to sing</a:t>
            </a:r>
          </a:p>
          <a:p>
            <a:pPr>
              <a:lnSpc>
                <a:spcPts val="4100"/>
              </a:lnSpc>
              <a:spcBef>
                <a:spcPts val="600"/>
              </a:spcBef>
              <a:buFontTx/>
              <a:buNone/>
            </a:pPr>
            <a:r>
              <a:rPr lang="en-US" altLang="zh-TW" sz="3600" dirty="0">
                <a:solidFill>
                  <a:srgbClr val="000000"/>
                </a:solidFill>
                <a:latin typeface="Arial" panose="020B0604020202020204" pitchFamily="34" charset="0"/>
                <a:ea typeface="微軟正黑體" panose="020B0604030504040204" pitchFamily="34" charset="-120"/>
              </a:rPr>
              <a:t>(</a:t>
            </a:r>
            <a:r>
              <a:rPr lang="zh-TW" altLang="en-US" sz="3600" dirty="0">
                <a:solidFill>
                  <a:srgbClr val="000000"/>
                </a:solidFill>
                <a:latin typeface="Arial" panose="020B0604020202020204" pitchFamily="34" charset="0"/>
                <a:ea typeface="微軟正黑體" panose="020B0604030504040204" pitchFamily="34" charset="-120"/>
              </a:rPr>
              <a:t>　　</a:t>
            </a:r>
            <a:r>
              <a:rPr lang="en-US" altLang="zh-TW" sz="3600" dirty="0">
                <a:solidFill>
                  <a:srgbClr val="000000"/>
                </a:solidFill>
                <a:latin typeface="Arial" panose="020B0604020202020204" pitchFamily="34" charset="0"/>
                <a:ea typeface="微軟正黑體" panose="020B0604030504040204" pitchFamily="34" charset="-120"/>
              </a:rPr>
              <a:t>) 3.	My mom </a:t>
            </a:r>
            <a:r>
              <a:rPr lang="zh-TW" altLang="zh-TW" sz="3600" u="sng" dirty="0">
                <a:solidFill>
                  <a:srgbClr val="000000"/>
                </a:solidFill>
                <a:latin typeface="Arial" panose="020B0604020202020204" pitchFamily="34" charset="0"/>
                <a:ea typeface="微軟正黑體" panose="020B0604030504040204" pitchFamily="34" charset="-120"/>
              </a:rPr>
              <a:t>　　　</a:t>
            </a:r>
            <a:r>
              <a:rPr lang="en-US" altLang="zh-TW" sz="3600" dirty="0">
                <a:solidFill>
                  <a:srgbClr val="000000"/>
                </a:solidFill>
                <a:latin typeface="Arial" panose="020B0604020202020204" pitchFamily="34" charset="0"/>
                <a:ea typeface="微軟正黑體" panose="020B0604030504040204" pitchFamily="34" charset="-120"/>
              </a:rPr>
              <a:t> me play computer games after I did the dishes.</a:t>
            </a:r>
            <a:br>
              <a:rPr lang="en-US" altLang="zh-TW" sz="3600" dirty="0">
                <a:solidFill>
                  <a:srgbClr val="000000"/>
                </a:solidFill>
                <a:latin typeface="Arial" panose="020B0604020202020204" pitchFamily="34" charset="0"/>
                <a:ea typeface="微軟正黑體" panose="020B0604030504040204" pitchFamily="34" charset="-120"/>
              </a:rPr>
            </a:br>
            <a:r>
              <a:rPr lang="en-US" altLang="zh-TW" sz="3600" dirty="0">
                <a:solidFill>
                  <a:srgbClr val="000000"/>
                </a:solidFill>
                <a:latin typeface="Arial" panose="020B0604020202020204" pitchFamily="34" charset="0"/>
                <a:ea typeface="微軟正黑體" panose="020B0604030504040204" pitchFamily="34" charset="-120"/>
              </a:rPr>
              <a:t>(A) wanted	(B) told	</a:t>
            </a:r>
            <a:br>
              <a:rPr lang="en-US" altLang="zh-TW" sz="3600" dirty="0">
                <a:solidFill>
                  <a:srgbClr val="000000"/>
                </a:solidFill>
                <a:latin typeface="Arial" panose="020B0604020202020204" pitchFamily="34" charset="0"/>
                <a:ea typeface="微軟正黑體" panose="020B0604030504040204" pitchFamily="34" charset="-120"/>
              </a:rPr>
            </a:br>
            <a:r>
              <a:rPr lang="en-US" altLang="zh-TW" sz="3600" dirty="0">
                <a:solidFill>
                  <a:srgbClr val="000000"/>
                </a:solidFill>
                <a:latin typeface="Arial" panose="020B0604020202020204" pitchFamily="34" charset="0"/>
                <a:ea typeface="微軟正黑體" panose="020B0604030504040204" pitchFamily="34" charset="-120"/>
              </a:rPr>
              <a:t>(C) let	(D) needed</a:t>
            </a:r>
          </a:p>
        </p:txBody>
      </p:sp>
      <p:sp>
        <p:nvSpPr>
          <p:cNvPr id="16" name="文字方塊 15">
            <a:extLst>
              <a:ext uri="{FF2B5EF4-FFF2-40B4-BE49-F238E27FC236}">
                <a16:creationId xmlns:a16="http://schemas.microsoft.com/office/drawing/2014/main" id="{92431E68-3486-899F-3CF2-727C025BA60A}"/>
              </a:ext>
            </a:extLst>
          </p:cNvPr>
          <p:cNvSpPr txBox="1">
            <a:spLocks noChangeArrowheads="1"/>
          </p:cNvSpPr>
          <p:nvPr/>
        </p:nvSpPr>
        <p:spPr bwMode="auto">
          <a:xfrm>
            <a:off x="652463" y="151288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D</a:t>
            </a:r>
            <a:endParaRPr lang="zh-TW" altLang="en-US" sz="3600" dirty="0">
              <a:solidFill>
                <a:srgbClr val="FF0000"/>
              </a:solidFill>
              <a:latin typeface="Arial" panose="020B0604020202020204" pitchFamily="34" charset="0"/>
              <a:cs typeface="Arial" panose="020B0604020202020204" pitchFamily="34" charset="0"/>
            </a:endParaRPr>
          </a:p>
        </p:txBody>
      </p:sp>
      <p:sp>
        <p:nvSpPr>
          <p:cNvPr id="17" name="文字方塊 16">
            <a:extLst>
              <a:ext uri="{FF2B5EF4-FFF2-40B4-BE49-F238E27FC236}">
                <a16:creationId xmlns:a16="http://schemas.microsoft.com/office/drawing/2014/main" id="{BE7201D7-9DD8-9E72-DEA9-B3F1645676F8}"/>
              </a:ext>
            </a:extLst>
          </p:cNvPr>
          <p:cNvSpPr txBox="1">
            <a:spLocks noChangeArrowheads="1"/>
          </p:cNvSpPr>
          <p:nvPr/>
        </p:nvSpPr>
        <p:spPr bwMode="auto">
          <a:xfrm>
            <a:off x="652463" y="3690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C</a:t>
            </a:r>
            <a:endParaRPr lang="zh-TW" altLang="en-US" sz="3600" dirty="0">
              <a:solidFill>
                <a:srgbClr val="FF0000"/>
              </a:solidFill>
              <a:latin typeface="Arial" panose="020B0604020202020204" pitchFamily="34" charset="0"/>
              <a:cs typeface="Arial" panose="020B0604020202020204" pitchFamily="34" charset="0"/>
            </a:endParaRPr>
          </a:p>
        </p:txBody>
      </p:sp>
      <p:pic>
        <p:nvPicPr>
          <p:cNvPr id="43014" name="Picture 9" descr="C:\Users\K990102\Downloads\25366.png">
            <a:hlinkClick r:id="" action="ppaction://hlinkshowjump?jump=previousslide"/>
            <a:extLst>
              <a:ext uri="{FF2B5EF4-FFF2-40B4-BE49-F238E27FC236}">
                <a16:creationId xmlns:a16="http://schemas.microsoft.com/office/drawing/2014/main" id="{F6A6D715-C513-0EEF-417B-03DFF486E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10" descr="C:\Users\K990102\Downloads\25472.png">
            <a:hlinkClick r:id="" action="ppaction://hlinkshowjump?jump=nextslide"/>
            <a:extLst>
              <a:ext uri="{FF2B5EF4-FFF2-40B4-BE49-F238E27FC236}">
                <a16:creationId xmlns:a16="http://schemas.microsoft.com/office/drawing/2014/main" id="{33768026-AAFB-07F7-E4AC-124AB5A2B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11" descr="C:\Users\K990102\Downloads\14-142284_png-file-svg-home-icon-black-circle.png">
            <a:hlinkClick r:id="" action="ppaction://hlinkshowjump?jump=firstslide"/>
            <a:extLst>
              <a:ext uri="{FF2B5EF4-FFF2-40B4-BE49-F238E27FC236}">
                <a16:creationId xmlns:a16="http://schemas.microsoft.com/office/drawing/2014/main" id="{2DF25C4F-9089-FE5B-64A0-B4BAEC5569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7" name="投影片編號版面配置區 1">
            <a:extLst>
              <a:ext uri="{FF2B5EF4-FFF2-40B4-BE49-F238E27FC236}">
                <a16:creationId xmlns:a16="http://schemas.microsoft.com/office/drawing/2014/main" id="{4271A53D-1BB0-776A-6C63-904475AA2A03}"/>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0B1BA6F7-A279-43E7-8195-D768CF14D119}"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41</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527A1ACF-839F-D257-704A-7726B83B4259}"/>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A9391DE5-3FF0-74FF-E1BE-467FEDE3042E}"/>
              </a:ext>
            </a:extLst>
          </p:cNvPr>
          <p:cNvSpPr txBox="1">
            <a:spLocks/>
          </p:cNvSpPr>
          <p:nvPr/>
        </p:nvSpPr>
        <p:spPr bwMode="auto">
          <a:xfrm>
            <a:off x="365125" y="1430338"/>
            <a:ext cx="8486775" cy="3970337"/>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buFont typeface="Arial" charset="0"/>
              <a:buNone/>
              <a:tabLst>
                <a:tab pos="1797050" algn="l"/>
                <a:tab pos="2238375" algn="l"/>
                <a:tab pos="3587750" algn="l"/>
                <a:tab pos="5114925" algn="l"/>
                <a:tab pos="6640513" algn="l"/>
                <a:tab pos="8255000" algn="r"/>
              </a:tabLst>
              <a:defRPr/>
            </a:pPr>
            <a:r>
              <a:rPr lang="en-US" altLang="zh-TW" sz="3600" dirty="0">
                <a:solidFill>
                  <a:prstClr val="black"/>
                </a:solidFill>
                <a:latin typeface="Arial" charset="0"/>
                <a:ea typeface="微軟正黑體" pitchFamily="34" charset="-120"/>
              </a:rPr>
              <a:t>(</a:t>
            </a:r>
            <a:r>
              <a:rPr lang="zh-TW" altLang="en-US" sz="3600" dirty="0">
                <a:solidFill>
                  <a:prstClr val="black"/>
                </a:solidFill>
                <a:latin typeface="Arial" charset="0"/>
                <a:ea typeface="微軟正黑體" pitchFamily="34" charset="-120"/>
              </a:rPr>
              <a:t>　　</a:t>
            </a:r>
            <a:r>
              <a:rPr lang="en-US" altLang="zh-TW" sz="3600" dirty="0">
                <a:solidFill>
                  <a:prstClr val="black"/>
                </a:solidFill>
                <a:latin typeface="Arial" charset="0"/>
                <a:ea typeface="微軟正黑體" pitchFamily="34" charset="-12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1.	Dad always tells me not </a:t>
            </a:r>
            <a:r>
              <a:rPr lang="zh-TW"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2400" kern="100" dirty="0">
                <a:solidFill>
                  <a:prstClr val="white"/>
                </a:solidFill>
                <a:latin typeface="Arial" panose="020B0604020202020204" pitchFamily="34" charset="0"/>
                <a:ea typeface="微軟正黑體" panose="020B0604030504040204" pitchFamily="34" charset="-120"/>
                <a:cs typeface="Arial" panose="020B0604020202020204" pitchFamily="34" charset="0"/>
              </a:rPr>
              <a:t>0</a:t>
            </a:r>
            <a:b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only for tests. If</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（如果）</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that’s all I’m doing, he says, I will soon</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（很快地）</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lose interest</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（興趣）</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in learning.</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 study	(B) studying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(C) studied	(D) to study</a:t>
            </a:r>
          </a:p>
        </p:txBody>
      </p:sp>
      <p:sp>
        <p:nvSpPr>
          <p:cNvPr id="16" name="文字方塊 15">
            <a:extLst>
              <a:ext uri="{FF2B5EF4-FFF2-40B4-BE49-F238E27FC236}">
                <a16:creationId xmlns:a16="http://schemas.microsoft.com/office/drawing/2014/main" id="{7F20ACBB-80C0-A011-B044-64EDE9561998}"/>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D</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6F00DC88-FB10-34E4-B98D-4E0FB6B07529}"/>
              </a:ext>
            </a:extLst>
          </p:cNvPr>
          <p:cNvSpPr/>
          <p:nvPr/>
        </p:nvSpPr>
        <p:spPr>
          <a:xfrm>
            <a:off x="6608763" y="679450"/>
            <a:ext cx="2387600"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98-1-10</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44038" name="Picture 9" descr="C:\Users\K990102\Downloads\25366.png">
            <a:hlinkClick r:id="" action="ppaction://hlinkshowjump?jump=previousslide"/>
            <a:extLst>
              <a:ext uri="{FF2B5EF4-FFF2-40B4-BE49-F238E27FC236}">
                <a16:creationId xmlns:a16="http://schemas.microsoft.com/office/drawing/2014/main" id="{6ACD6238-7901-7A66-0B47-C32549B69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10" descr="C:\Users\K990102\Downloads\25472.png">
            <a:hlinkClick r:id="" action="ppaction://hlinkshowjump?jump=nextslide"/>
            <a:extLst>
              <a:ext uri="{FF2B5EF4-FFF2-40B4-BE49-F238E27FC236}">
                <a16:creationId xmlns:a16="http://schemas.microsoft.com/office/drawing/2014/main" id="{75CDAA2B-BF11-2CE5-1043-24B549FE2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Picture 11" descr="C:\Users\K990102\Downloads\14-142284_png-file-svg-home-icon-black-circle.png">
            <a:hlinkClick r:id="" action="ppaction://hlinkshowjump?jump=firstslide"/>
            <a:extLst>
              <a:ext uri="{FF2B5EF4-FFF2-40B4-BE49-F238E27FC236}">
                <a16:creationId xmlns:a16="http://schemas.microsoft.com/office/drawing/2014/main" id="{9B75B863-48A8-B3ED-95C1-BB0EBBE01D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1" name="投影片編號版面配置區 1">
            <a:extLst>
              <a:ext uri="{FF2B5EF4-FFF2-40B4-BE49-F238E27FC236}">
                <a16:creationId xmlns:a16="http://schemas.microsoft.com/office/drawing/2014/main" id="{EC03E8D9-4EB2-BD38-8957-08D775B23612}"/>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290705B4-4A4C-44AC-BA6C-6E7C55172813}"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42</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A9A937E-D948-1131-6F6F-FF72A2AF766E}"/>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EB9B424E-C5FD-822E-2E82-AE8AEE066158}"/>
              </a:ext>
            </a:extLst>
          </p:cNvPr>
          <p:cNvSpPr txBox="1">
            <a:spLocks/>
          </p:cNvSpPr>
          <p:nvPr/>
        </p:nvSpPr>
        <p:spPr bwMode="auto">
          <a:xfrm>
            <a:off x="365125" y="1430338"/>
            <a:ext cx="8486775" cy="4524375"/>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buFont typeface="Arial" charset="0"/>
              <a:buNone/>
              <a:tabLst>
                <a:tab pos="1797050" algn="l"/>
                <a:tab pos="2238375" algn="l"/>
                <a:tab pos="3587750" algn="l"/>
                <a:tab pos="5114925" algn="l"/>
                <a:tab pos="6640513" algn="l"/>
                <a:tab pos="8255000" algn="r"/>
              </a:tabLst>
              <a:defRPr/>
            </a:pPr>
            <a:r>
              <a:rPr lang="en-US" altLang="zh-TW" sz="3600" dirty="0">
                <a:solidFill>
                  <a:prstClr val="black"/>
                </a:solidFill>
                <a:latin typeface="Arial" charset="0"/>
                <a:ea typeface="微軟正黑體" pitchFamily="34" charset="-120"/>
              </a:rPr>
              <a:t>(</a:t>
            </a:r>
            <a:r>
              <a:rPr lang="zh-TW" altLang="en-US" sz="3600" dirty="0">
                <a:solidFill>
                  <a:prstClr val="black"/>
                </a:solidFill>
                <a:latin typeface="Arial" charset="0"/>
                <a:ea typeface="微軟正黑體" pitchFamily="34" charset="-120"/>
              </a:rPr>
              <a:t>　　</a:t>
            </a:r>
            <a:r>
              <a:rPr lang="en-US" altLang="zh-TW" sz="3600" dirty="0">
                <a:solidFill>
                  <a:prstClr val="black"/>
                </a:solidFill>
                <a:latin typeface="Arial" charset="0"/>
                <a:ea typeface="微軟正黑體" pitchFamily="34" charset="-12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2.	If</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（如果）</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I finish my homework before eight o’clock, my parents will let me </a:t>
            </a:r>
            <a:r>
              <a:rPr lang="zh-TW"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TV for one hour.</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 watch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(B) watching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(C) to watch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(D) have watched</a:t>
            </a:r>
          </a:p>
        </p:txBody>
      </p:sp>
      <p:sp>
        <p:nvSpPr>
          <p:cNvPr id="16" name="文字方塊 15">
            <a:extLst>
              <a:ext uri="{FF2B5EF4-FFF2-40B4-BE49-F238E27FC236}">
                <a16:creationId xmlns:a16="http://schemas.microsoft.com/office/drawing/2014/main" id="{61E82844-7846-236A-9E50-8C218E287B94}"/>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80788D88-BB4F-B747-749B-2C7024068D99}"/>
              </a:ext>
            </a:extLst>
          </p:cNvPr>
          <p:cNvSpPr/>
          <p:nvPr/>
        </p:nvSpPr>
        <p:spPr>
          <a:xfrm>
            <a:off x="6608763" y="679450"/>
            <a:ext cx="2387600"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94-2-9</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45062" name="Picture 9" descr="C:\Users\K990102\Downloads\25366.png">
            <a:hlinkClick r:id="" action="ppaction://hlinkshowjump?jump=previousslide"/>
            <a:extLst>
              <a:ext uri="{FF2B5EF4-FFF2-40B4-BE49-F238E27FC236}">
                <a16:creationId xmlns:a16="http://schemas.microsoft.com/office/drawing/2014/main" id="{9D5EE5BD-A007-19DB-4A12-C93155492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10" descr="C:\Users\K990102\Downloads\25472.png">
            <a:hlinkClick r:id="" action="ppaction://hlinkshowjump?jump=nextslide"/>
            <a:extLst>
              <a:ext uri="{FF2B5EF4-FFF2-40B4-BE49-F238E27FC236}">
                <a16:creationId xmlns:a16="http://schemas.microsoft.com/office/drawing/2014/main" id="{93FB8708-D997-5058-24A8-6B7E3FD8E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11" descr="C:\Users\K990102\Downloads\14-142284_png-file-svg-home-icon-black-circle.png">
            <a:hlinkClick r:id="" action="ppaction://hlinkshowjump?jump=firstslide"/>
            <a:extLst>
              <a:ext uri="{FF2B5EF4-FFF2-40B4-BE49-F238E27FC236}">
                <a16:creationId xmlns:a16="http://schemas.microsoft.com/office/drawing/2014/main" id="{6721E505-F657-3F71-CD3D-7053E24BDF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5" name="投影片編號版面配置區 1">
            <a:extLst>
              <a:ext uri="{FF2B5EF4-FFF2-40B4-BE49-F238E27FC236}">
                <a16:creationId xmlns:a16="http://schemas.microsoft.com/office/drawing/2014/main" id="{19178330-22EC-3F1C-5BB6-88EFB1F7F787}"/>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19501ABD-FA5C-496C-B6C7-044CDF58F377}"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43</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0EA0A95-CA09-929A-7E77-9C6DD90CB00E}"/>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9579D3A0-965A-7683-2F5D-F0D44A5E9208}"/>
              </a:ext>
            </a:extLst>
          </p:cNvPr>
          <p:cNvSpPr txBox="1">
            <a:spLocks/>
          </p:cNvSpPr>
          <p:nvPr/>
        </p:nvSpPr>
        <p:spPr bwMode="auto">
          <a:xfrm>
            <a:off x="365125" y="1430338"/>
            <a:ext cx="8486775" cy="3416300"/>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buFont typeface="Arial" charset="0"/>
              <a:buNone/>
              <a:tabLst>
                <a:tab pos="1797050" algn="l"/>
                <a:tab pos="2238375" algn="l"/>
                <a:tab pos="3587750" algn="l"/>
                <a:tab pos="5114925" algn="l"/>
                <a:tab pos="6640513" algn="l"/>
                <a:tab pos="8255000" algn="r"/>
              </a:tabLst>
              <a:defRPr/>
            </a:pPr>
            <a:r>
              <a:rPr lang="en-US" altLang="zh-TW" sz="3600" dirty="0">
                <a:solidFill>
                  <a:prstClr val="black"/>
                </a:solidFill>
                <a:latin typeface="Arial" charset="0"/>
                <a:ea typeface="微軟正黑體" pitchFamily="34" charset="-120"/>
              </a:rPr>
              <a:t>(</a:t>
            </a:r>
            <a:r>
              <a:rPr lang="zh-TW" altLang="en-US" sz="3600" dirty="0">
                <a:solidFill>
                  <a:prstClr val="black"/>
                </a:solidFill>
                <a:latin typeface="Arial" charset="0"/>
                <a:ea typeface="微軟正黑體" pitchFamily="34" charset="-120"/>
              </a:rPr>
              <a:t>　　</a:t>
            </a:r>
            <a:r>
              <a:rPr lang="en-US" altLang="zh-TW" sz="3600" dirty="0">
                <a:solidFill>
                  <a:prstClr val="black"/>
                </a:solidFill>
                <a:latin typeface="Arial" charset="0"/>
                <a:ea typeface="微軟正黑體" pitchFamily="34" charset="-12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3.	My mother </a:t>
            </a:r>
            <a:r>
              <a:rPr lang="zh-TW"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me send a letter yesterday.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 asked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(B) had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(C) told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(D) wanted</a:t>
            </a:r>
          </a:p>
        </p:txBody>
      </p:sp>
      <p:sp>
        <p:nvSpPr>
          <p:cNvPr id="16" name="文字方塊 15">
            <a:extLst>
              <a:ext uri="{FF2B5EF4-FFF2-40B4-BE49-F238E27FC236}">
                <a16:creationId xmlns:a16="http://schemas.microsoft.com/office/drawing/2014/main" id="{749F39C5-DF47-178B-0439-F1DED0AB0BBF}"/>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B</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1FEFAF4B-E6AC-B22D-BA9F-D3D0BBA4FD70}"/>
              </a:ext>
            </a:extLst>
          </p:cNvPr>
          <p:cNvSpPr/>
          <p:nvPr/>
        </p:nvSpPr>
        <p:spPr>
          <a:xfrm>
            <a:off x="6608763" y="679450"/>
            <a:ext cx="2387600"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93-1-13</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46086" name="Picture 9" descr="C:\Users\K990102\Downloads\25366.png">
            <a:hlinkClick r:id="" action="ppaction://hlinkshowjump?jump=previousslide"/>
            <a:extLst>
              <a:ext uri="{FF2B5EF4-FFF2-40B4-BE49-F238E27FC236}">
                <a16:creationId xmlns:a16="http://schemas.microsoft.com/office/drawing/2014/main" id="{EC690023-7D06-4199-E712-2C8C9F25F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10" descr="C:\Users\K990102\Downloads\25472.png">
            <a:hlinkClick r:id="" action="ppaction://hlinkshowjump?jump=nextslide"/>
            <a:extLst>
              <a:ext uri="{FF2B5EF4-FFF2-40B4-BE49-F238E27FC236}">
                <a16:creationId xmlns:a16="http://schemas.microsoft.com/office/drawing/2014/main" id="{8828DB83-2FE0-E7CF-3A07-CA0593ED2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11" descr="C:\Users\K990102\Downloads\14-142284_png-file-svg-home-icon-black-circle.png">
            <a:hlinkClick r:id="" action="ppaction://hlinkshowjump?jump=firstslide"/>
            <a:extLst>
              <a:ext uri="{FF2B5EF4-FFF2-40B4-BE49-F238E27FC236}">
                <a16:creationId xmlns:a16="http://schemas.microsoft.com/office/drawing/2014/main" id="{2FD8CF79-AA3B-D8EB-0A81-5ABA426E8E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9" name="投影片編號版面配置區 1">
            <a:extLst>
              <a:ext uri="{FF2B5EF4-FFF2-40B4-BE49-F238E27FC236}">
                <a16:creationId xmlns:a16="http://schemas.microsoft.com/office/drawing/2014/main" id="{53C70AE9-63C3-7B80-9BAB-9FAC92E0ED00}"/>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C2EA936B-D1CE-4C71-86E6-11C61AA21CFE}"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44</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22FBF52-D1A8-9E49-CBA8-6F6CAE6C8912}"/>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D297331A-D90F-3607-41EE-36FE5750D897}"/>
              </a:ext>
            </a:extLst>
          </p:cNvPr>
          <p:cNvSpPr txBox="1">
            <a:spLocks/>
          </p:cNvSpPr>
          <p:nvPr/>
        </p:nvSpPr>
        <p:spPr bwMode="auto">
          <a:xfrm>
            <a:off x="365125" y="1430338"/>
            <a:ext cx="8486775" cy="3970337"/>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buFont typeface="Arial" charset="0"/>
              <a:buNone/>
              <a:tabLst>
                <a:tab pos="1797050" algn="l"/>
                <a:tab pos="2238375" algn="l"/>
                <a:tab pos="3587750" algn="l"/>
                <a:tab pos="5114925" algn="l"/>
                <a:tab pos="6640513" algn="l"/>
                <a:tab pos="8255000" algn="r"/>
              </a:tabLst>
              <a:defRPr/>
            </a:pPr>
            <a:r>
              <a:rPr lang="en-US" altLang="zh-TW" sz="3600" dirty="0">
                <a:solidFill>
                  <a:prstClr val="black"/>
                </a:solidFill>
                <a:latin typeface="Arial" charset="0"/>
                <a:ea typeface="微軟正黑體" pitchFamily="34" charset="-120"/>
              </a:rPr>
              <a:t>(</a:t>
            </a:r>
            <a:r>
              <a:rPr lang="zh-TW" altLang="en-US" sz="3600" dirty="0">
                <a:solidFill>
                  <a:prstClr val="black"/>
                </a:solidFill>
                <a:latin typeface="Arial" charset="0"/>
                <a:ea typeface="微軟正黑體" pitchFamily="34" charset="-120"/>
              </a:rPr>
              <a:t>　　</a:t>
            </a:r>
            <a:r>
              <a:rPr lang="en-US" altLang="zh-TW" sz="3600" dirty="0">
                <a:solidFill>
                  <a:prstClr val="black"/>
                </a:solidFill>
                <a:latin typeface="Arial" charset="0"/>
                <a:ea typeface="微軟正黑體" pitchFamily="34" charset="-12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4.	Mother makes me </a:t>
            </a:r>
            <a:r>
              <a:rPr lang="zh-TW"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my homework every day before I can play video games.</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 finish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(B) finished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(C) finishing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(D) to finish</a:t>
            </a:r>
          </a:p>
        </p:txBody>
      </p:sp>
      <p:sp>
        <p:nvSpPr>
          <p:cNvPr id="16" name="文字方塊 15">
            <a:extLst>
              <a:ext uri="{FF2B5EF4-FFF2-40B4-BE49-F238E27FC236}">
                <a16:creationId xmlns:a16="http://schemas.microsoft.com/office/drawing/2014/main" id="{349B0862-5DE0-77C4-EC74-30B229C3C7EE}"/>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566BB509-9B46-A495-295C-E117A15DB2E2}"/>
              </a:ext>
            </a:extLst>
          </p:cNvPr>
          <p:cNvSpPr/>
          <p:nvPr/>
        </p:nvSpPr>
        <p:spPr>
          <a:xfrm>
            <a:off x="6608763" y="679450"/>
            <a:ext cx="2387600"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92-1-10</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47110" name="Picture 9" descr="C:\Users\K990102\Downloads\25366.png">
            <a:hlinkClick r:id="" action="ppaction://hlinkshowjump?jump=previousslide"/>
            <a:extLst>
              <a:ext uri="{FF2B5EF4-FFF2-40B4-BE49-F238E27FC236}">
                <a16:creationId xmlns:a16="http://schemas.microsoft.com/office/drawing/2014/main" id="{EA7757D1-200B-DA9A-0450-DFDB563CF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0" descr="C:\Users\K990102\Downloads\25472.png">
            <a:hlinkClick r:id="" action="ppaction://hlinkshowjump?jump=nextslide"/>
            <a:extLst>
              <a:ext uri="{FF2B5EF4-FFF2-40B4-BE49-F238E27FC236}">
                <a16:creationId xmlns:a16="http://schemas.microsoft.com/office/drawing/2014/main" id="{D5D61156-E2DD-4CAE-0CDA-D0517CFCE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1" descr="C:\Users\K990102\Downloads\14-142284_png-file-svg-home-icon-black-circle.png">
            <a:hlinkClick r:id="" action="ppaction://hlinkshowjump?jump=firstslide"/>
            <a:extLst>
              <a:ext uri="{FF2B5EF4-FFF2-40B4-BE49-F238E27FC236}">
                <a16:creationId xmlns:a16="http://schemas.microsoft.com/office/drawing/2014/main" id="{78D0C3DB-D39F-1C57-1646-DC61C772D1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3" name="投影片編號版面配置區 1">
            <a:extLst>
              <a:ext uri="{FF2B5EF4-FFF2-40B4-BE49-F238E27FC236}">
                <a16:creationId xmlns:a16="http://schemas.microsoft.com/office/drawing/2014/main" id="{19AFA2F3-8792-2211-94EF-71315A571D3D}"/>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BF6E05B1-171D-46A6-966D-DBD2C7D08F95}"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45</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9CB0B597-3FA7-C03A-66E2-B655A5C29CBF}"/>
              </a:ext>
            </a:extLst>
          </p:cNvPr>
          <p:cNvSpPr txBox="1">
            <a:spLocks/>
          </p:cNvSpPr>
          <p:nvPr/>
        </p:nvSpPr>
        <p:spPr bwMode="auto">
          <a:xfrm>
            <a:off x="358775" y="1258888"/>
            <a:ext cx="8643938" cy="3970337"/>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spcAft>
                <a:spcPts val="600"/>
              </a:spcAft>
              <a:buFontTx/>
              <a:buNone/>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This place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very different now. Nothing</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is the same as before.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looks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sees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reads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watches</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p:txBody>
      </p:sp>
      <p:sp>
        <p:nvSpPr>
          <p:cNvPr id="16" name="文字方塊 15">
            <a:extLst>
              <a:ext uri="{FF2B5EF4-FFF2-40B4-BE49-F238E27FC236}">
                <a16:creationId xmlns:a16="http://schemas.microsoft.com/office/drawing/2014/main" id="{7AD91556-58E7-54FB-2C3A-77FADC38BDCB}"/>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9F40AC2B-F6A0-D922-0994-966637AA1DA3}"/>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48135" name="文字方塊 6">
            <a:extLst>
              <a:ext uri="{FF2B5EF4-FFF2-40B4-BE49-F238E27FC236}">
                <a16:creationId xmlns:a16="http://schemas.microsoft.com/office/drawing/2014/main" id="{1D879CB0-8ABD-8790-EAB5-6E20C402A638}"/>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48136" name="Picture 9" descr="C:\Users\K990102\Downloads\25366.png">
            <a:hlinkClick r:id="" action="ppaction://hlinkshowjump?jump=previousslide"/>
            <a:extLst>
              <a:ext uri="{FF2B5EF4-FFF2-40B4-BE49-F238E27FC236}">
                <a16:creationId xmlns:a16="http://schemas.microsoft.com/office/drawing/2014/main" id="{DCA00D0D-046C-FD59-3312-A92F05822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7" name="Picture 10" descr="C:\Users\K990102\Downloads\25472.png">
            <a:hlinkClick r:id="" action="ppaction://hlinkshowjump?jump=nextslide"/>
            <a:extLst>
              <a:ext uri="{FF2B5EF4-FFF2-40B4-BE49-F238E27FC236}">
                <a16:creationId xmlns:a16="http://schemas.microsoft.com/office/drawing/2014/main" id="{63E408EA-B80B-183E-4A53-085F6CAB3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8" name="Picture 11" descr="C:\Users\K990102\Downloads\14-142284_png-file-svg-home-icon-black-circle.png">
            <a:hlinkClick r:id="" action="ppaction://hlinkshowjump?jump=firstslide"/>
            <a:extLst>
              <a:ext uri="{FF2B5EF4-FFF2-40B4-BE49-F238E27FC236}">
                <a16:creationId xmlns:a16="http://schemas.microsoft.com/office/drawing/2014/main" id="{E5957E8F-BBBA-01A4-26BE-B992C6AC29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9" name="投影片編號版面配置區 1">
            <a:extLst>
              <a:ext uri="{FF2B5EF4-FFF2-40B4-BE49-F238E27FC236}">
                <a16:creationId xmlns:a16="http://schemas.microsoft.com/office/drawing/2014/main" id="{D71E2730-4175-78A7-A783-7C38B48F83B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3CEA5E7-D688-4088-A8B4-A1A0C803B7DC}" type="slidenum">
              <a:rPr lang="zh-TW" altLang="en-US" sz="900">
                <a:solidFill>
                  <a:srgbClr val="FFFF00"/>
                </a:solidFill>
                <a:latin typeface="Arial" panose="020B0604020202020204" pitchFamily="34" charset="0"/>
              </a:rPr>
              <a:pPr>
                <a:spcBef>
                  <a:spcPct val="0"/>
                </a:spcBef>
                <a:buFontTx/>
                <a:buNone/>
              </a:pPr>
              <a:t>46</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00D4AEA1-FC92-F32E-37C3-9E39521BAB63}"/>
              </a:ext>
            </a:extLst>
          </p:cNvPr>
          <p:cNvSpPr txBox="1">
            <a:spLocks/>
          </p:cNvSpPr>
          <p:nvPr/>
        </p:nvSpPr>
        <p:spPr bwMode="auto">
          <a:xfrm>
            <a:off x="358775" y="1258888"/>
            <a:ext cx="8643938" cy="3970337"/>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1884363" indent="-1862138">
              <a:spcAft>
                <a:spcPts val="0"/>
              </a:spcAft>
              <a:buFont typeface="Arial" charset="0"/>
              <a:buNone/>
              <a:tabLst>
                <a:tab pos="755650" algn="r"/>
                <a:tab pos="800100" algn="l"/>
                <a:tab pos="1884363" algn="l"/>
                <a:tab pos="2079625" algn="l"/>
                <a:tab pos="463867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My mom didn’t let me </a:t>
            </a:r>
            <a:r>
              <a:rPr lang="zh-TW" altLang="en-US" sz="3600" u="sng" kern="100" dirty="0">
                <a:latin typeface="Arial" panose="020B0604020202020204" pitchFamily="34" charset="0"/>
                <a:ea typeface="微軟正黑體" panose="020B0604030504040204" pitchFamily="34" charset="-120"/>
                <a:cs typeface="Arial" panose="020B0604020202020204" pitchFamily="34" charset="0"/>
              </a:rPr>
              <a:t>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my room before I finished my homework.</a:t>
            </a:r>
          </a:p>
          <a:p>
            <a:pPr marL="1879600" indent="-1857375">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leaves	</a:t>
            </a:r>
          </a:p>
          <a:p>
            <a:pPr marL="1879600" indent="4763">
              <a:spcBef>
                <a:spcPts val="0"/>
              </a:spcBef>
              <a:spcAft>
                <a:spcPts val="0"/>
              </a:spcAft>
              <a:buFont typeface="Arial" charset="0"/>
              <a:buNone/>
              <a:tabLst>
                <a:tab pos="755650" algn="r"/>
                <a:tab pos="800100" algn="l"/>
                <a:tab pos="2080260" algn="l"/>
                <a:tab pos="3360420" algn="l"/>
                <a:tab pos="4639945" algn="l"/>
              </a:tabLst>
              <a:defRPr/>
            </a:pP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leave	</a:t>
            </a:r>
          </a:p>
          <a:p>
            <a:pPr marL="1879600" indent="4763">
              <a:spcBef>
                <a:spcPts val="0"/>
              </a:spcBef>
              <a:spcAft>
                <a:spcPts val="0"/>
              </a:spcAft>
              <a:buFont typeface="Arial" charset="0"/>
              <a:buNone/>
              <a:tabLst>
                <a:tab pos="755650" algn="r"/>
                <a:tab pos="800100" algn="l"/>
                <a:tab pos="2080260" algn="l"/>
                <a:tab pos="3360420" algn="l"/>
                <a:tab pos="4639945" algn="l"/>
              </a:tabLst>
              <a:defRPr/>
            </a:pP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left	</a:t>
            </a:r>
          </a:p>
          <a:p>
            <a:pPr marL="1879600" indent="4763">
              <a:spcBef>
                <a:spcPts val="0"/>
              </a:spcBef>
              <a:spcAft>
                <a:spcPts val="0"/>
              </a:spcAft>
              <a:buFont typeface="Arial" charset="0"/>
              <a:buNone/>
              <a:tabLst>
                <a:tab pos="755650" algn="r"/>
                <a:tab pos="800100" algn="l"/>
                <a:tab pos="2080260" algn="l"/>
                <a:tab pos="3360420" algn="l"/>
                <a:tab pos="4639945" algn="l"/>
              </a:tabLst>
              <a:defRPr/>
            </a:pP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leaving</a:t>
            </a:r>
          </a:p>
        </p:txBody>
      </p:sp>
      <p:sp>
        <p:nvSpPr>
          <p:cNvPr id="16" name="文字方塊 15">
            <a:extLst>
              <a:ext uri="{FF2B5EF4-FFF2-40B4-BE49-F238E27FC236}">
                <a16:creationId xmlns:a16="http://schemas.microsoft.com/office/drawing/2014/main" id="{B89777AB-961E-BAC4-13C3-3B958CD27019}"/>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B</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C741EA73-BB26-1BCC-9032-9E84AE5CC3B9}"/>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49159" name="文字方塊 6">
            <a:extLst>
              <a:ext uri="{FF2B5EF4-FFF2-40B4-BE49-F238E27FC236}">
                <a16:creationId xmlns:a16="http://schemas.microsoft.com/office/drawing/2014/main" id="{993B33C8-45E1-B921-C244-15BD52F7A781}"/>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49160" name="Picture 9" descr="C:\Users\K990102\Downloads\25366.png">
            <a:hlinkClick r:id="" action="ppaction://hlinkshowjump?jump=previousslide"/>
            <a:extLst>
              <a:ext uri="{FF2B5EF4-FFF2-40B4-BE49-F238E27FC236}">
                <a16:creationId xmlns:a16="http://schemas.microsoft.com/office/drawing/2014/main" id="{8530A5CB-3E89-6DB1-8096-CC6E12D9B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1" name="Picture 10" descr="C:\Users\K990102\Downloads\25472.png">
            <a:hlinkClick r:id="" action="ppaction://hlinkshowjump?jump=nextslide"/>
            <a:extLst>
              <a:ext uri="{FF2B5EF4-FFF2-40B4-BE49-F238E27FC236}">
                <a16:creationId xmlns:a16="http://schemas.microsoft.com/office/drawing/2014/main" id="{BEFB32EA-7088-8FC1-B7D1-E6881DFC9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2" name="Picture 11" descr="C:\Users\K990102\Downloads\14-142284_png-file-svg-home-icon-black-circle.png">
            <a:hlinkClick r:id="" action="ppaction://hlinkshowjump?jump=firstslide"/>
            <a:extLst>
              <a:ext uri="{FF2B5EF4-FFF2-40B4-BE49-F238E27FC236}">
                <a16:creationId xmlns:a16="http://schemas.microsoft.com/office/drawing/2014/main" id="{BA9FB92D-F071-776A-B98C-D18BF7731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3" name="投影片編號版面配置區 1">
            <a:extLst>
              <a:ext uri="{FF2B5EF4-FFF2-40B4-BE49-F238E27FC236}">
                <a16:creationId xmlns:a16="http://schemas.microsoft.com/office/drawing/2014/main" id="{C5E1C197-CDCF-1A62-DE6F-68107495039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0963D108-9595-465F-A5EB-9AE9F48EDF03}" type="slidenum">
              <a:rPr lang="zh-TW" altLang="en-US" sz="900">
                <a:solidFill>
                  <a:srgbClr val="FFFF00"/>
                </a:solidFill>
                <a:latin typeface="Arial" panose="020B0604020202020204" pitchFamily="34" charset="0"/>
              </a:rPr>
              <a:pPr>
                <a:spcBef>
                  <a:spcPct val="0"/>
                </a:spcBef>
                <a:buFontTx/>
                <a:buNone/>
              </a:pPr>
              <a:t>47</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9D394193-2E36-0E68-8B4F-EA9B3EFE9578}"/>
              </a:ext>
            </a:extLst>
          </p:cNvPr>
          <p:cNvSpPr txBox="1">
            <a:spLocks/>
          </p:cNvSpPr>
          <p:nvPr/>
        </p:nvSpPr>
        <p:spPr bwMode="auto">
          <a:xfrm>
            <a:off x="358775" y="1258888"/>
            <a:ext cx="8643938" cy="5078412"/>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3408363" indent="-3386138">
              <a:spcBef>
                <a:spcPts val="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3. Waiter: Anything to go with your steak? Our French fries taste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delicious.</a:t>
            </a:r>
          </a:p>
          <a:p>
            <a:pPr marL="3408363" indent="-3386138">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Joyce: That sounds great. Please also give me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cup of black tea. Thanks.</a:t>
            </a:r>
          </a:p>
          <a:p>
            <a:pPr marL="3408363" indent="-3386138">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to			(B) for	</a:t>
            </a:r>
          </a:p>
          <a:p>
            <a:pPr marL="3408363" indent="-3386138">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like			(D)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p:txBody>
      </p:sp>
      <p:sp>
        <p:nvSpPr>
          <p:cNvPr id="16" name="文字方塊 15">
            <a:extLst>
              <a:ext uri="{FF2B5EF4-FFF2-40B4-BE49-F238E27FC236}">
                <a16:creationId xmlns:a16="http://schemas.microsoft.com/office/drawing/2014/main" id="{30A5D251-9A05-4110-244C-B5B10617A030}"/>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D</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ACBB7878-7D63-4B68-3B5F-39ED4D6E0B89}"/>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0183" name="文字方塊 6">
            <a:extLst>
              <a:ext uri="{FF2B5EF4-FFF2-40B4-BE49-F238E27FC236}">
                <a16:creationId xmlns:a16="http://schemas.microsoft.com/office/drawing/2014/main" id="{8A81C326-F228-6BBC-F768-8186BFA9048C}"/>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50184" name="Picture 9" descr="C:\Users\K990102\Downloads\25366.png">
            <a:hlinkClick r:id="" action="ppaction://hlinkshowjump?jump=previousslide"/>
            <a:extLst>
              <a:ext uri="{FF2B5EF4-FFF2-40B4-BE49-F238E27FC236}">
                <a16:creationId xmlns:a16="http://schemas.microsoft.com/office/drawing/2014/main" id="{85B01191-5550-D423-A23C-3DDEC0563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5" name="Picture 10" descr="C:\Users\K990102\Downloads\25472.png">
            <a:hlinkClick r:id="" action="ppaction://hlinkshowjump?jump=nextslide"/>
            <a:extLst>
              <a:ext uri="{FF2B5EF4-FFF2-40B4-BE49-F238E27FC236}">
                <a16:creationId xmlns:a16="http://schemas.microsoft.com/office/drawing/2014/main" id="{BEF23130-6FA1-CBF1-F22B-0FD080237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6" name="Picture 11" descr="C:\Users\K990102\Downloads\14-142284_png-file-svg-home-icon-black-circle.png">
            <a:hlinkClick r:id="" action="ppaction://hlinkshowjump?jump=firstslide"/>
            <a:extLst>
              <a:ext uri="{FF2B5EF4-FFF2-40B4-BE49-F238E27FC236}">
                <a16:creationId xmlns:a16="http://schemas.microsoft.com/office/drawing/2014/main" id="{9A22D510-B024-CA08-19A7-317641432C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7" name="投影片編號版面配置區 1">
            <a:extLst>
              <a:ext uri="{FF2B5EF4-FFF2-40B4-BE49-F238E27FC236}">
                <a16:creationId xmlns:a16="http://schemas.microsoft.com/office/drawing/2014/main" id="{1F4E6F59-6974-5D41-9D23-44FAB51F03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04E70C33-A07B-4D13-8DA7-AB591B179508}" type="slidenum">
              <a:rPr lang="zh-TW" altLang="en-US" sz="900">
                <a:solidFill>
                  <a:srgbClr val="FFFF00"/>
                </a:solidFill>
                <a:latin typeface="Arial" panose="020B0604020202020204" pitchFamily="34" charset="0"/>
              </a:rPr>
              <a:pPr>
                <a:spcBef>
                  <a:spcPct val="0"/>
                </a:spcBef>
                <a:buFontTx/>
                <a:buNone/>
              </a:pPr>
              <a:t>48</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C967B465-FB9B-1E8A-B02B-03AE83E439DE}"/>
              </a:ext>
            </a:extLst>
          </p:cNvPr>
          <p:cNvSpPr txBox="1">
            <a:spLocks/>
          </p:cNvSpPr>
          <p:nvPr/>
        </p:nvSpPr>
        <p:spPr bwMode="auto">
          <a:xfrm>
            <a:off x="358775" y="1174750"/>
            <a:ext cx="8643938" cy="5232400"/>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1879600" indent="-1857375">
              <a:spcBef>
                <a:spcPts val="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4.	    Ann: What is on the radio?  Benny: It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hip-hop music </a:t>
            </a:r>
          </a:p>
          <a:p>
            <a:pPr marL="1879600" indent="-1857375">
              <a:spcBef>
                <a:spcPts val="0"/>
              </a:spcBef>
              <a:spcAft>
                <a:spcPts val="0"/>
              </a:spcAft>
              <a:buFont typeface="Arial" charset="0"/>
              <a:buNone/>
              <a:tabLst>
                <a:tab pos="755650" algn="r"/>
                <a:tab pos="800100" algn="l"/>
                <a:tab pos="2080260" algn="l"/>
                <a:tab pos="3360420" algn="l"/>
                <a:tab pos="4639945" algn="l"/>
              </a:tabLst>
              <a:defRPr/>
            </a:pP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（嘻哈樂）</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looks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looks like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sounds like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sounds</a:t>
            </a:r>
          </a:p>
          <a:p>
            <a:pPr marL="1879600" indent="-1857375">
              <a:spcBef>
                <a:spcPts val="120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5.	Paul doesn’t like Chinese medicine because it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bad.</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tastes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sees</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sounds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feels</a:t>
            </a:r>
          </a:p>
        </p:txBody>
      </p:sp>
      <p:sp>
        <p:nvSpPr>
          <p:cNvPr id="16" name="文字方塊 15">
            <a:extLst>
              <a:ext uri="{FF2B5EF4-FFF2-40B4-BE49-F238E27FC236}">
                <a16:creationId xmlns:a16="http://schemas.microsoft.com/office/drawing/2014/main" id="{2022C0B9-C69B-7CAC-2ACE-91974174DE86}"/>
              </a:ext>
            </a:extLst>
          </p:cNvPr>
          <p:cNvSpPr txBox="1">
            <a:spLocks noChangeArrowheads="1"/>
          </p:cNvSpPr>
          <p:nvPr/>
        </p:nvSpPr>
        <p:spPr bwMode="auto">
          <a:xfrm>
            <a:off x="652463" y="1277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C</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6BFE6582-F14B-DA1C-3C6B-A17CC7ADA5AC}"/>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1207" name="文字方塊 6">
            <a:extLst>
              <a:ext uri="{FF2B5EF4-FFF2-40B4-BE49-F238E27FC236}">
                <a16:creationId xmlns:a16="http://schemas.microsoft.com/office/drawing/2014/main" id="{E03E9792-2078-BE98-F2E7-96F514F5BBFB}"/>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sp>
        <p:nvSpPr>
          <p:cNvPr id="7" name="文字方塊 6">
            <a:extLst>
              <a:ext uri="{FF2B5EF4-FFF2-40B4-BE49-F238E27FC236}">
                <a16:creationId xmlns:a16="http://schemas.microsoft.com/office/drawing/2014/main" id="{77114105-A5F8-AC5B-1773-C098072CA369}"/>
              </a:ext>
            </a:extLst>
          </p:cNvPr>
          <p:cNvSpPr txBox="1">
            <a:spLocks noChangeArrowheads="1"/>
          </p:cNvSpPr>
          <p:nvPr/>
        </p:nvSpPr>
        <p:spPr bwMode="auto">
          <a:xfrm>
            <a:off x="652463" y="420528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dirty="0">
              <a:solidFill>
                <a:srgbClr val="FF0000"/>
              </a:solidFill>
              <a:latin typeface="Arial" panose="020B0604020202020204" pitchFamily="34" charset="0"/>
              <a:cs typeface="Arial" panose="020B0604020202020204" pitchFamily="34" charset="0"/>
            </a:endParaRPr>
          </a:p>
        </p:txBody>
      </p:sp>
      <p:pic>
        <p:nvPicPr>
          <p:cNvPr id="51209" name="Picture 9" descr="C:\Users\K990102\Downloads\25366.png">
            <a:hlinkClick r:id="" action="ppaction://hlinkshowjump?jump=previousslide"/>
            <a:extLst>
              <a:ext uri="{FF2B5EF4-FFF2-40B4-BE49-F238E27FC236}">
                <a16:creationId xmlns:a16="http://schemas.microsoft.com/office/drawing/2014/main" id="{6523B3B2-DABE-9AD9-60D4-5E2FFE38F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0" name="Picture 10" descr="C:\Users\K990102\Downloads\25472.png">
            <a:hlinkClick r:id="" action="ppaction://hlinkshowjump?jump=nextslide"/>
            <a:extLst>
              <a:ext uri="{FF2B5EF4-FFF2-40B4-BE49-F238E27FC236}">
                <a16:creationId xmlns:a16="http://schemas.microsoft.com/office/drawing/2014/main" id="{6C87D62C-7DB7-3D9E-4230-A48A75D01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1" name="Picture 11" descr="C:\Users\K990102\Downloads\14-142284_png-file-svg-home-icon-black-circle.png">
            <a:hlinkClick r:id="" action="ppaction://hlinkshowjump?jump=firstslide"/>
            <a:extLst>
              <a:ext uri="{FF2B5EF4-FFF2-40B4-BE49-F238E27FC236}">
                <a16:creationId xmlns:a16="http://schemas.microsoft.com/office/drawing/2014/main" id="{A01D910A-D853-76B3-BA2D-32AB60541B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2" name="投影片編號版面配置區 1">
            <a:extLst>
              <a:ext uri="{FF2B5EF4-FFF2-40B4-BE49-F238E27FC236}">
                <a16:creationId xmlns:a16="http://schemas.microsoft.com/office/drawing/2014/main" id="{79534D25-D0B8-322C-EB59-48E3EBD9658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5082A35B-4CCB-405C-8C7B-FCBFDEC56F2C}" type="slidenum">
              <a:rPr lang="zh-TW" altLang="en-US" sz="900">
                <a:solidFill>
                  <a:srgbClr val="FFFF00"/>
                </a:solidFill>
                <a:latin typeface="Arial" panose="020B0604020202020204" pitchFamily="34" charset="0"/>
              </a:rPr>
              <a:pPr>
                <a:spcBef>
                  <a:spcPct val="0"/>
                </a:spcBef>
                <a:buFontTx/>
                <a:buNone/>
              </a:pPr>
              <a:t>49</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721FE-F961-EC27-4B9C-4BB5782BFE63}"/>
            </a:ext>
          </a:extLst>
        </p:cNvPr>
        <p:cNvGrpSpPr/>
        <p:nvPr/>
      </p:nvGrpSpPr>
      <p:grpSpPr>
        <a:xfrm>
          <a:off x="0" y="0"/>
          <a:ext cx="0" cy="0"/>
          <a:chOff x="0" y="0"/>
          <a:chExt cx="0" cy="0"/>
        </a:xfrm>
      </p:grpSpPr>
      <p:sp>
        <p:nvSpPr>
          <p:cNvPr id="3" name="文字方塊 2">
            <a:extLst>
              <a:ext uri="{FF2B5EF4-FFF2-40B4-BE49-F238E27FC236}">
                <a16:creationId xmlns:a16="http://schemas.microsoft.com/office/drawing/2014/main" id="{FBC652DE-6030-8F6F-0A07-2FC70A5DAAAB}"/>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8D86D50F-F838-1E36-AACD-400B07CC515D}"/>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9222" name="文字方塊 5">
            <a:extLst>
              <a:ext uri="{FF2B5EF4-FFF2-40B4-BE49-F238E27FC236}">
                <a16:creationId xmlns:a16="http://schemas.microsoft.com/office/drawing/2014/main" id="{81BD3E29-3C0B-30DD-09DB-E7BFC7B39A90}"/>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3. </a:t>
            </a:r>
            <a:r>
              <a:rPr lang="zh-TW" altLang="zh-TW" sz="3600">
                <a:latin typeface="Arial" panose="020B0604020202020204" pitchFamily="34" charset="0"/>
                <a:ea typeface="微軟正黑體" panose="020B0604030504040204" pitchFamily="34" charset="-120"/>
                <a:cs typeface="Arial" panose="020B0604020202020204" pitchFamily="34" charset="0"/>
              </a:rPr>
              <a:t>常見句型：</a:t>
            </a:r>
          </a:p>
        </p:txBody>
      </p:sp>
      <p:graphicFrame>
        <p:nvGraphicFramePr>
          <p:cNvPr id="6" name="表格 5">
            <a:extLst>
              <a:ext uri="{FF2B5EF4-FFF2-40B4-BE49-F238E27FC236}">
                <a16:creationId xmlns:a16="http://schemas.microsoft.com/office/drawing/2014/main" id="{98221AA9-35AE-3836-11B2-16C5E957913F}"/>
              </a:ext>
            </a:extLst>
          </p:cNvPr>
          <p:cNvGraphicFramePr>
            <a:graphicFrameLocks noGrp="1"/>
          </p:cNvGraphicFramePr>
          <p:nvPr>
            <p:extLst>
              <p:ext uri="{D42A27DB-BD31-4B8C-83A1-F6EECF244321}">
                <p14:modId xmlns:p14="http://schemas.microsoft.com/office/powerpoint/2010/main" val="3510111412"/>
              </p:ext>
            </p:extLst>
          </p:nvPr>
        </p:nvGraphicFramePr>
        <p:xfrm>
          <a:off x="504825" y="1963738"/>
          <a:ext cx="8012113" cy="4587875"/>
        </p:xfrm>
        <a:graphic>
          <a:graphicData uri="http://schemas.openxmlformats.org/drawingml/2006/table">
            <a:tbl>
              <a:tblPr>
                <a:tableStyleId>{5940675A-B579-460E-94D1-54222C63F5DA}</a:tableStyleId>
              </a:tblPr>
              <a:tblGrid>
                <a:gridCol w="8012113">
                  <a:extLst>
                    <a:ext uri="{9D8B030D-6E8A-4147-A177-3AD203B41FA5}">
                      <a16:colId xmlns:a16="http://schemas.microsoft.com/office/drawing/2014/main" val="20000"/>
                    </a:ext>
                  </a:extLst>
                </a:gridCol>
              </a:tblGrid>
              <a:tr h="550951">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主詞</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連綴動詞</a:t>
                      </a:r>
                      <a:r>
                        <a:rPr lang="zh-TW"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形容詞</a:t>
                      </a: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4036924">
                <a:tc>
                  <a:txBody>
                    <a:bodyPr/>
                    <a:lstStyle/>
                    <a:p>
                      <a:pPr marL="550350" indent="-514350" algn="l">
                        <a:lnSpc>
                          <a:spcPct val="100000"/>
                        </a:lnSpc>
                        <a:spcAft>
                          <a:spcPts val="0"/>
                        </a:spcAft>
                        <a:buFont typeface="+mj-lt"/>
                        <a:buAutoNum type="arabicParenR" startAt="5"/>
                        <a:tabLst>
                          <a:tab pos="684530" algn="l"/>
                          <a:tab pos="755650" algn="l"/>
                          <a:tab pos="889000" algn="l"/>
                        </a:tabLst>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The</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medicine</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tastes</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bitter</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（這</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藥</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嚐起來很苦</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550350" indent="-514350" algn="l">
                        <a:lnSpc>
                          <a:spcPct val="100000"/>
                        </a:lnSpc>
                        <a:spcAft>
                          <a:spcPts val="0"/>
                        </a:spcAft>
                        <a:buFont typeface="+mj-lt"/>
                        <a:buAutoNum type="arabicParenR" startAt="5"/>
                        <a:tabLst>
                          <a:tab pos="684530" algn="l"/>
                          <a:tab pos="755650" algn="l"/>
                          <a:tab pos="889000" algn="l"/>
                        </a:tabLst>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The</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baby</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is</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sleeping.</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Please</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keep</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quiet</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（小</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baby</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正在睡覺。請</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保持安靜</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550350" indent="-514350" algn="l">
                        <a:lnSpc>
                          <a:spcPct val="100000"/>
                        </a:lnSpc>
                        <a:spcAft>
                          <a:spcPts val="0"/>
                        </a:spcAft>
                        <a:buFont typeface="+mj-lt"/>
                        <a:buAutoNum type="arabicParenR" startAt="5"/>
                        <a:tabLst>
                          <a:tab pos="684530" algn="l"/>
                          <a:tab pos="755650" algn="l"/>
                          <a:tab pos="889000" algn="l"/>
                        </a:tabLst>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Mr.</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Tsai</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became</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fat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after</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the</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vacation.</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（在假期後，蔡先生</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變胖</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了。</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9231" name="Picture 9" descr="C:\Users\K990102\Downloads\25366.png">
            <a:hlinkClick r:id="" action="ppaction://hlinkshowjump?jump=previousslide"/>
            <a:extLst>
              <a:ext uri="{FF2B5EF4-FFF2-40B4-BE49-F238E27FC236}">
                <a16:creationId xmlns:a16="http://schemas.microsoft.com/office/drawing/2014/main" id="{EC3D1988-2943-A8CE-7D38-4B96DFC44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10" descr="C:\Users\K990102\Downloads\25472.png">
            <a:hlinkClick r:id="" action="ppaction://hlinkshowjump?jump=nextslide"/>
            <a:extLst>
              <a:ext uri="{FF2B5EF4-FFF2-40B4-BE49-F238E27FC236}">
                <a16:creationId xmlns:a16="http://schemas.microsoft.com/office/drawing/2014/main" id="{5735CEE5-4538-6718-8B8D-90E9F7858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3" name="Picture 11" descr="C:\Users\K990102\Downloads\14-142284_png-file-svg-home-icon-black-circle.png">
            <a:hlinkClick r:id="" action="ppaction://hlinkshowjump?jump=firstslide"/>
            <a:extLst>
              <a:ext uri="{FF2B5EF4-FFF2-40B4-BE49-F238E27FC236}">
                <a16:creationId xmlns:a16="http://schemas.microsoft.com/office/drawing/2014/main" id="{23001074-4D56-97C3-E946-FD1A6AA7C9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4" name="投影片編號版面配置區 1">
            <a:extLst>
              <a:ext uri="{FF2B5EF4-FFF2-40B4-BE49-F238E27FC236}">
                <a16:creationId xmlns:a16="http://schemas.microsoft.com/office/drawing/2014/main" id="{3F6BDB43-BAC1-100D-0D35-BE67AF96F55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8E0E299F-DA67-4983-BC6B-C9F17639C662}" type="slidenum">
              <a:rPr lang="zh-TW" altLang="en-US" sz="900">
                <a:solidFill>
                  <a:srgbClr val="FFFF00"/>
                </a:solidFill>
                <a:latin typeface="Arial" panose="020B0604020202020204" pitchFamily="34" charset="0"/>
              </a:rPr>
              <a:pPr>
                <a:spcBef>
                  <a:spcPct val="0"/>
                </a:spcBef>
                <a:buFontTx/>
                <a:buNone/>
              </a:pPr>
              <a:t>5</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4147879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EA8A1A52-F792-34EB-32A2-BC526B4A9AA1}"/>
              </a:ext>
            </a:extLst>
          </p:cNvPr>
          <p:cNvSpPr txBox="1">
            <a:spLocks/>
          </p:cNvSpPr>
          <p:nvPr/>
        </p:nvSpPr>
        <p:spPr bwMode="auto">
          <a:xfrm>
            <a:off x="358775" y="1258888"/>
            <a:ext cx="8643938" cy="4524375"/>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1879600" indent="-1857375">
              <a:spcBef>
                <a:spcPts val="120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6.	Mr. Martin was a great tennis player twenty years ago. But now he becomes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and can’t play it anymore.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young</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old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cold</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expensive</a:t>
            </a:r>
          </a:p>
        </p:txBody>
      </p:sp>
      <p:sp>
        <p:nvSpPr>
          <p:cNvPr id="16" name="文字方塊 15">
            <a:extLst>
              <a:ext uri="{FF2B5EF4-FFF2-40B4-BE49-F238E27FC236}">
                <a16:creationId xmlns:a16="http://schemas.microsoft.com/office/drawing/2014/main" id="{957564C8-E089-7841-5D14-1AB0F3A32815}"/>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B</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B3EB2BA4-78C0-58A8-EFAF-2B06BE2871DA}"/>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2231" name="文字方塊 6">
            <a:extLst>
              <a:ext uri="{FF2B5EF4-FFF2-40B4-BE49-F238E27FC236}">
                <a16:creationId xmlns:a16="http://schemas.microsoft.com/office/drawing/2014/main" id="{5DB1B984-DACC-EF4C-9DD0-2D460DA6FFCD}"/>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52232" name="Picture 9" descr="C:\Users\K990102\Downloads\25366.png">
            <a:hlinkClick r:id="" action="ppaction://hlinkshowjump?jump=previousslide"/>
            <a:extLst>
              <a:ext uri="{FF2B5EF4-FFF2-40B4-BE49-F238E27FC236}">
                <a16:creationId xmlns:a16="http://schemas.microsoft.com/office/drawing/2014/main" id="{01A5B4CE-7B1B-CF49-A83D-DB1D6ADE3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3" name="Picture 10" descr="C:\Users\K990102\Downloads\25472.png">
            <a:hlinkClick r:id="" action="ppaction://hlinkshowjump?jump=nextslide"/>
            <a:extLst>
              <a:ext uri="{FF2B5EF4-FFF2-40B4-BE49-F238E27FC236}">
                <a16:creationId xmlns:a16="http://schemas.microsoft.com/office/drawing/2014/main" id="{171BF078-E390-E7AF-3383-82DCBA75D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4" name="Picture 11" descr="C:\Users\K990102\Downloads\14-142284_png-file-svg-home-icon-black-circle.png">
            <a:hlinkClick r:id="" action="ppaction://hlinkshowjump?jump=firstslide"/>
            <a:extLst>
              <a:ext uri="{FF2B5EF4-FFF2-40B4-BE49-F238E27FC236}">
                <a16:creationId xmlns:a16="http://schemas.microsoft.com/office/drawing/2014/main" id="{7B40EF19-4D10-BCC8-1AED-9444C27666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5" name="投影片編號版面配置區 1">
            <a:extLst>
              <a:ext uri="{FF2B5EF4-FFF2-40B4-BE49-F238E27FC236}">
                <a16:creationId xmlns:a16="http://schemas.microsoft.com/office/drawing/2014/main" id="{529D362C-D95C-1C74-A956-582622575E7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60C9A97A-C620-41F4-A79E-BF07BFF1FD86}" type="slidenum">
              <a:rPr lang="zh-TW" altLang="en-US" sz="900">
                <a:solidFill>
                  <a:srgbClr val="FFFF00"/>
                </a:solidFill>
                <a:latin typeface="Arial" panose="020B0604020202020204" pitchFamily="34" charset="0"/>
              </a:rPr>
              <a:pPr>
                <a:spcBef>
                  <a:spcPct val="0"/>
                </a:spcBef>
                <a:buFontTx/>
                <a:buNone/>
              </a:pPr>
              <a:t>50</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0E849FB0-22EC-DA09-6144-E143CB3A0370}"/>
              </a:ext>
            </a:extLst>
          </p:cNvPr>
          <p:cNvSpPr txBox="1">
            <a:spLocks/>
          </p:cNvSpPr>
          <p:nvPr/>
        </p:nvSpPr>
        <p:spPr bwMode="auto">
          <a:xfrm>
            <a:off x="358775" y="1258888"/>
            <a:ext cx="8643938" cy="5232400"/>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1879600" indent="-1857375">
              <a:spcBef>
                <a:spcPts val="120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7.	Julie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hungry when she saw all the delicious food on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the table.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got		       (B) smelt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tasted	       (D) stayed</a:t>
            </a:r>
          </a:p>
          <a:p>
            <a:pPr marL="1879600" indent="-1857375">
              <a:spcBef>
                <a:spcPts val="120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8.	Mr. Wilson made his secretary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zh-TW" altLang="en-US" sz="3600" u="sng" kern="100" dirty="0">
                <a:latin typeface="Arial" panose="020B0604020202020204" pitchFamily="34" charset="0"/>
                <a:ea typeface="微軟正黑體" panose="020B0604030504040204" pitchFamily="34" charset="-120"/>
                <a:cs typeface="Arial" panose="020B0604020202020204" pitchFamily="34" charset="0"/>
              </a:rPr>
              <a:t>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the map.</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studying		(B) study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studies		(D) studied</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p:txBody>
      </p:sp>
      <p:sp>
        <p:nvSpPr>
          <p:cNvPr id="16" name="文字方塊 15">
            <a:extLst>
              <a:ext uri="{FF2B5EF4-FFF2-40B4-BE49-F238E27FC236}">
                <a16:creationId xmlns:a16="http://schemas.microsoft.com/office/drawing/2014/main" id="{2B737E66-FB46-4B56-816A-E820C67E1B69}"/>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F3091DEF-79AB-C246-E96B-DF2026960124}"/>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3255" name="文字方塊 6">
            <a:extLst>
              <a:ext uri="{FF2B5EF4-FFF2-40B4-BE49-F238E27FC236}">
                <a16:creationId xmlns:a16="http://schemas.microsoft.com/office/drawing/2014/main" id="{A1CC00F5-19BC-9DAF-EBC6-2226E74C719D}"/>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sp>
        <p:nvSpPr>
          <p:cNvPr id="7" name="文字方塊 6">
            <a:extLst>
              <a:ext uri="{FF2B5EF4-FFF2-40B4-BE49-F238E27FC236}">
                <a16:creationId xmlns:a16="http://schemas.microsoft.com/office/drawing/2014/main" id="{563C08DF-5D5D-F260-47F9-2C2D9053BC24}"/>
              </a:ext>
            </a:extLst>
          </p:cNvPr>
          <p:cNvSpPr txBox="1">
            <a:spLocks noChangeArrowheads="1"/>
          </p:cNvSpPr>
          <p:nvPr/>
        </p:nvSpPr>
        <p:spPr bwMode="auto">
          <a:xfrm>
            <a:off x="652463" y="42878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B</a:t>
            </a:r>
            <a:endParaRPr lang="zh-TW" altLang="en-US" sz="3600">
              <a:solidFill>
                <a:srgbClr val="FF0000"/>
              </a:solidFill>
              <a:latin typeface="Arial" panose="020B0604020202020204" pitchFamily="34" charset="0"/>
              <a:cs typeface="Arial" panose="020B0604020202020204" pitchFamily="34" charset="0"/>
            </a:endParaRPr>
          </a:p>
        </p:txBody>
      </p:sp>
      <p:pic>
        <p:nvPicPr>
          <p:cNvPr id="53257" name="Picture 9" descr="C:\Users\K990102\Downloads\25366.png">
            <a:hlinkClick r:id="" action="ppaction://hlinkshowjump?jump=previousslide"/>
            <a:extLst>
              <a:ext uri="{FF2B5EF4-FFF2-40B4-BE49-F238E27FC236}">
                <a16:creationId xmlns:a16="http://schemas.microsoft.com/office/drawing/2014/main" id="{8E86E4C1-C35B-2EC5-9657-9E6838F27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8" name="Picture 10" descr="C:\Users\K990102\Downloads\25472.png">
            <a:hlinkClick r:id="" action="ppaction://hlinkshowjump?jump=nextslide"/>
            <a:extLst>
              <a:ext uri="{FF2B5EF4-FFF2-40B4-BE49-F238E27FC236}">
                <a16:creationId xmlns:a16="http://schemas.microsoft.com/office/drawing/2014/main" id="{1E3CAC6D-5AF2-DC63-2AE4-16B545250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9" name="Picture 11" descr="C:\Users\K990102\Downloads\14-142284_png-file-svg-home-icon-black-circle.png">
            <a:hlinkClick r:id="" action="ppaction://hlinkshowjump?jump=firstslide"/>
            <a:extLst>
              <a:ext uri="{FF2B5EF4-FFF2-40B4-BE49-F238E27FC236}">
                <a16:creationId xmlns:a16="http://schemas.microsoft.com/office/drawing/2014/main" id="{DA70E5E9-2EF8-7E3E-E99E-199C97763B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0" name="投影片編號版面配置區 1">
            <a:extLst>
              <a:ext uri="{FF2B5EF4-FFF2-40B4-BE49-F238E27FC236}">
                <a16:creationId xmlns:a16="http://schemas.microsoft.com/office/drawing/2014/main" id="{F8616443-A2B7-EBD5-C0FF-FEE36B8FA5F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352CA0C-8074-497E-8EF6-5D4E802298A1}" type="slidenum">
              <a:rPr lang="zh-TW" altLang="en-US" sz="900">
                <a:solidFill>
                  <a:srgbClr val="FFFF00"/>
                </a:solidFill>
                <a:latin typeface="Arial" panose="020B0604020202020204" pitchFamily="34" charset="0"/>
              </a:rPr>
              <a:pPr>
                <a:spcBef>
                  <a:spcPct val="0"/>
                </a:spcBef>
                <a:buFontTx/>
                <a:buNone/>
              </a:pPr>
              <a:t>51</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740A5F75-A0FD-1D67-8731-28F9F6B3EFC0}"/>
              </a:ext>
            </a:extLst>
          </p:cNvPr>
          <p:cNvSpPr txBox="1">
            <a:spLocks/>
          </p:cNvSpPr>
          <p:nvPr/>
        </p:nvSpPr>
        <p:spPr bwMode="auto">
          <a:xfrm>
            <a:off x="358775" y="1258888"/>
            <a:ext cx="8643938" cy="4081462"/>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2867025" indent="-2844800">
              <a:spcBef>
                <a:spcPts val="120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9.</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Leo: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does the fruit look in this fruit stand</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（攤位）</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p>
          <a:p>
            <a:pPr marL="2867025" indent="-2844800">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Joe: It looks fresh.</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1879600" indent="-1857375">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What’s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When</a:t>
            </a:r>
          </a:p>
          <a:p>
            <a:pPr marL="1879600" indent="-1857375">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What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How</a:t>
            </a:r>
          </a:p>
        </p:txBody>
      </p:sp>
      <p:sp>
        <p:nvSpPr>
          <p:cNvPr id="16" name="文字方塊 15">
            <a:extLst>
              <a:ext uri="{FF2B5EF4-FFF2-40B4-BE49-F238E27FC236}">
                <a16:creationId xmlns:a16="http://schemas.microsoft.com/office/drawing/2014/main" id="{FF7472D6-7414-72B6-70D8-1BFE75EA10B1}"/>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D</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CEA5A13A-D865-6A2C-8E6C-33061192CC39}"/>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4279" name="文字方塊 6">
            <a:extLst>
              <a:ext uri="{FF2B5EF4-FFF2-40B4-BE49-F238E27FC236}">
                <a16:creationId xmlns:a16="http://schemas.microsoft.com/office/drawing/2014/main" id="{2D6D7DE5-5A5C-534C-2AB6-075532AE828F}"/>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54280" name="Picture 9" descr="C:\Users\K990102\Downloads\25366.png">
            <a:hlinkClick r:id="" action="ppaction://hlinkshowjump?jump=previousslide"/>
            <a:extLst>
              <a:ext uri="{FF2B5EF4-FFF2-40B4-BE49-F238E27FC236}">
                <a16:creationId xmlns:a16="http://schemas.microsoft.com/office/drawing/2014/main" id="{FB7B17E9-2D5B-1560-22FF-EABE5C2A4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1" name="Picture 10" descr="C:\Users\K990102\Downloads\25472.png">
            <a:hlinkClick r:id="" action="ppaction://hlinkshowjump?jump=nextslide"/>
            <a:extLst>
              <a:ext uri="{FF2B5EF4-FFF2-40B4-BE49-F238E27FC236}">
                <a16:creationId xmlns:a16="http://schemas.microsoft.com/office/drawing/2014/main" id="{270A31E2-7060-D765-1B27-94384471D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2" name="Picture 11" descr="C:\Users\K990102\Downloads\14-142284_png-file-svg-home-icon-black-circle.png">
            <a:hlinkClick r:id="" action="ppaction://hlinkshowjump?jump=firstslide"/>
            <a:extLst>
              <a:ext uri="{FF2B5EF4-FFF2-40B4-BE49-F238E27FC236}">
                <a16:creationId xmlns:a16="http://schemas.microsoft.com/office/drawing/2014/main" id="{4B62E1BD-8BD0-0714-0A24-2F71AB7C43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3" name="投影片編號版面配置區 1">
            <a:extLst>
              <a:ext uri="{FF2B5EF4-FFF2-40B4-BE49-F238E27FC236}">
                <a16:creationId xmlns:a16="http://schemas.microsoft.com/office/drawing/2014/main" id="{7EA39DBA-208D-79E8-94A0-76BBD0FD7B9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B94F417-0C84-4E7F-A396-618AB352872E}" type="slidenum">
              <a:rPr lang="zh-TW" altLang="en-US" sz="900">
                <a:solidFill>
                  <a:srgbClr val="FFFF00"/>
                </a:solidFill>
                <a:latin typeface="Arial" panose="020B0604020202020204" pitchFamily="34" charset="0"/>
              </a:rPr>
              <a:pPr>
                <a:spcBef>
                  <a:spcPct val="0"/>
                </a:spcBef>
                <a:buFontTx/>
                <a:buNone/>
              </a:pPr>
              <a:t>52</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C313ED22-4644-2E4E-4F59-AFFC0E6DB1BA}"/>
              </a:ext>
            </a:extLst>
          </p:cNvPr>
          <p:cNvSpPr txBox="1">
            <a:spLocks/>
          </p:cNvSpPr>
          <p:nvPr/>
        </p:nvSpPr>
        <p:spPr bwMode="auto">
          <a:xfrm>
            <a:off x="358775" y="1258888"/>
            <a:ext cx="8643938" cy="4081462"/>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3584575" indent="-3562350">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10.	Emma: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does the toast smell like?</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22860" indent="0">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Peggy: It smells like fruit.</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2062163" indent="-2039938">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 What’s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How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What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When</a:t>
            </a:r>
          </a:p>
        </p:txBody>
      </p:sp>
      <p:sp>
        <p:nvSpPr>
          <p:cNvPr id="16" name="文字方塊 15">
            <a:extLst>
              <a:ext uri="{FF2B5EF4-FFF2-40B4-BE49-F238E27FC236}">
                <a16:creationId xmlns:a16="http://schemas.microsoft.com/office/drawing/2014/main" id="{8F4C76C3-2827-297F-95E5-472ED9EB5043}"/>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C</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5F944F36-A120-2C6D-A4B3-D838A612EB1D}"/>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5303" name="文字方塊 6">
            <a:extLst>
              <a:ext uri="{FF2B5EF4-FFF2-40B4-BE49-F238E27FC236}">
                <a16:creationId xmlns:a16="http://schemas.microsoft.com/office/drawing/2014/main" id="{2382EE3E-114B-6366-CFF5-CE00509D1820}"/>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55304" name="Picture 9" descr="C:\Users\K990102\Downloads\25366.png">
            <a:hlinkClick r:id="" action="ppaction://hlinkshowjump?jump=previousslide"/>
            <a:extLst>
              <a:ext uri="{FF2B5EF4-FFF2-40B4-BE49-F238E27FC236}">
                <a16:creationId xmlns:a16="http://schemas.microsoft.com/office/drawing/2014/main" id="{0BD7AF10-EB28-AA5D-F6C4-24FAADF0C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5" name="Picture 10" descr="C:\Users\K990102\Downloads\25472.png">
            <a:hlinkClick r:id="" action="ppaction://hlinkshowjump?jump=nextslide"/>
            <a:extLst>
              <a:ext uri="{FF2B5EF4-FFF2-40B4-BE49-F238E27FC236}">
                <a16:creationId xmlns:a16="http://schemas.microsoft.com/office/drawing/2014/main" id="{76BA94FF-2D4D-B5E2-BAFB-50BE198C8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6" name="Picture 11" descr="C:\Users\K990102\Downloads\14-142284_png-file-svg-home-icon-black-circle.png">
            <a:hlinkClick r:id="" action="ppaction://hlinkshowjump?jump=firstslide"/>
            <a:extLst>
              <a:ext uri="{FF2B5EF4-FFF2-40B4-BE49-F238E27FC236}">
                <a16:creationId xmlns:a16="http://schemas.microsoft.com/office/drawing/2014/main" id="{999CCF7B-51FF-10EF-CFCF-81723D526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7" name="投影片編號版面配置區 1">
            <a:extLst>
              <a:ext uri="{FF2B5EF4-FFF2-40B4-BE49-F238E27FC236}">
                <a16:creationId xmlns:a16="http://schemas.microsoft.com/office/drawing/2014/main" id="{3D9AA880-D1FD-D4B6-29B8-6B3F8D7A994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4C8591D9-858A-414E-A588-8940EB67EA94}" type="slidenum">
              <a:rPr lang="zh-TW" altLang="en-US" sz="900">
                <a:solidFill>
                  <a:srgbClr val="FFFF00"/>
                </a:solidFill>
                <a:latin typeface="Arial" panose="020B0604020202020204" pitchFamily="34" charset="0"/>
              </a:rPr>
              <a:pPr>
                <a:spcBef>
                  <a:spcPct val="0"/>
                </a:spcBef>
                <a:buFontTx/>
                <a:buNone/>
              </a:pPr>
              <a:t>53</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F7485207-9D21-0006-B2B7-07093C7FE230}"/>
              </a:ext>
            </a:extLst>
          </p:cNvPr>
          <p:cNvSpPr txBox="1">
            <a:spLocks/>
          </p:cNvSpPr>
          <p:nvPr/>
        </p:nvSpPr>
        <p:spPr bwMode="auto">
          <a:xfrm>
            <a:off x="179388" y="1244600"/>
            <a:ext cx="8353425" cy="4524375"/>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buFont typeface="Arial" charset="0"/>
              <a:buNone/>
              <a:defRPr/>
            </a:pPr>
            <a:r>
              <a:rPr lang="zh-TW" altLang="en-US" sz="3600" dirty="0">
                <a:latin typeface="Arial" charset="0"/>
                <a:ea typeface="微軟正黑體" pitchFamily="34" charset="-120"/>
                <a:cs typeface="Arial"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Amy and her friends went to a nice restaurant tonight. </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spc="-20" dirty="0">
                <a:latin typeface="Arial" panose="020B0604020202020204" pitchFamily="34" charset="0"/>
                <a:ea typeface="微軟正黑體" panose="020B0604030504040204" pitchFamily="34" charset="-120"/>
                <a:cs typeface="Arial" panose="020B0604020202020204" pitchFamily="34" charset="0"/>
              </a:rPr>
              <a:t>1.</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they walked into the restaurant, a man caught Amy’s eye. He </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spc="-20" dirty="0">
                <a:latin typeface="Arial" panose="020B0604020202020204" pitchFamily="34" charset="0"/>
                <a:ea typeface="微軟正黑體" panose="020B0604030504040204" pitchFamily="34" charset="-120"/>
                <a:cs typeface="Arial" panose="020B0604020202020204" pitchFamily="34" charset="0"/>
              </a:rPr>
              <a:t>2.</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very handsome. Amy fell in love with him right away. After the waiter led Amy and her friends to their table, the man came over and said that he was the owner of the restaurant. </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p:txBody>
      </p:sp>
      <p:sp>
        <p:nvSpPr>
          <p:cNvPr id="6" name="矩形 5">
            <a:extLst>
              <a:ext uri="{FF2B5EF4-FFF2-40B4-BE49-F238E27FC236}">
                <a16:creationId xmlns:a16="http://schemas.microsoft.com/office/drawing/2014/main" id="{36EA997F-870F-39F6-984E-436622CC0F4C}"/>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2470" name="文字方塊 6">
            <a:extLst>
              <a:ext uri="{FF2B5EF4-FFF2-40B4-BE49-F238E27FC236}">
                <a16:creationId xmlns:a16="http://schemas.microsoft.com/office/drawing/2014/main" id="{F4D6056C-42C6-E1FA-1404-BFB3950CDA39}"/>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2471" name="Picture 9" descr="C:\Users\K990102\Downloads\25366.png">
            <a:hlinkClick r:id="" action="ppaction://hlinkshowjump?jump=previousslide"/>
            <a:extLst>
              <a:ext uri="{FF2B5EF4-FFF2-40B4-BE49-F238E27FC236}">
                <a16:creationId xmlns:a16="http://schemas.microsoft.com/office/drawing/2014/main" id="{5CCD90AF-D6F3-4AE8-1F0B-EA6F74FAE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10" descr="C:\Users\K990102\Downloads\25472.png">
            <a:hlinkClick r:id="" action="ppaction://hlinkshowjump?jump=nextslide"/>
            <a:extLst>
              <a:ext uri="{FF2B5EF4-FFF2-40B4-BE49-F238E27FC236}">
                <a16:creationId xmlns:a16="http://schemas.microsoft.com/office/drawing/2014/main" id="{5357044B-A0E1-3596-07CA-8E73DF78B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3" name="Picture 11" descr="C:\Users\K990102\Downloads\14-142284_png-file-svg-home-icon-black-circle.png">
            <a:hlinkClick r:id="" action="ppaction://hlinkshowjump?jump=firstslide"/>
            <a:extLst>
              <a:ext uri="{FF2B5EF4-FFF2-40B4-BE49-F238E27FC236}">
                <a16:creationId xmlns:a16="http://schemas.microsoft.com/office/drawing/2014/main" id="{7E19DA82-5473-9785-ED27-F6CA65CBC0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4" name="投影片編號版面配置區 2">
            <a:extLst>
              <a:ext uri="{FF2B5EF4-FFF2-40B4-BE49-F238E27FC236}">
                <a16:creationId xmlns:a16="http://schemas.microsoft.com/office/drawing/2014/main" id="{A359B30A-EEFB-98B6-1B39-F7F7A57920E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7C74DD93-374F-4C9A-A3E5-936010702D73}" type="slidenum">
              <a:rPr lang="zh-TW" altLang="en-US" sz="900">
                <a:solidFill>
                  <a:srgbClr val="FFFF00"/>
                </a:solidFill>
                <a:latin typeface="Arial" panose="020B0604020202020204" pitchFamily="34" charset="0"/>
              </a:rPr>
              <a:pPr>
                <a:spcBef>
                  <a:spcPct val="0"/>
                </a:spcBef>
                <a:buFontTx/>
                <a:buNone/>
              </a:pPr>
              <a:t>54</a:t>
            </a:fld>
            <a:endParaRPr lang="zh-TW" altLang="en-US" sz="900">
              <a:solidFill>
                <a:srgbClr val="FFFF00"/>
              </a:solidFill>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A22EEE4F-B0B3-77E6-7F2E-63D0357DB9D7}"/>
              </a:ext>
            </a:extLst>
          </p:cNvPr>
          <p:cNvSpPr txBox="1">
            <a:spLocks/>
          </p:cNvSpPr>
          <p:nvPr/>
        </p:nvSpPr>
        <p:spPr bwMode="auto">
          <a:xfrm>
            <a:off x="136525" y="1244600"/>
            <a:ext cx="8380413" cy="4081463"/>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Amy told the man, “This is my first time eating here. Your cakes look </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spc="-20" dirty="0">
                <a:latin typeface="Arial" panose="020B0604020202020204" pitchFamily="34" charset="0"/>
                <a:ea typeface="微軟正黑體" panose="020B0604030504040204" pitchFamily="34" charset="-120"/>
                <a:cs typeface="Arial" panose="020B0604020202020204" pitchFamily="34" charset="0"/>
              </a:rPr>
              <a:t>3.</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 Then Amy’s friends said jokingly, “Yes, we want everything on the </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dirty="0">
                <a:latin typeface="Arial" panose="020B0604020202020204" pitchFamily="34" charset="0"/>
                <a:ea typeface="微軟正黑體" panose="020B0604030504040204" pitchFamily="34" charset="-120"/>
                <a:cs typeface="Arial" panose="020B0604020202020204" pitchFamily="34" charset="0"/>
              </a:rPr>
              <a:t>4.</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 In the end, Amy’s friends and she </a:t>
            </a:r>
          </a:p>
          <a:p>
            <a:pPr>
              <a:buFont typeface="Arial" charset="0"/>
              <a:buNone/>
              <a:defRPr/>
            </a:pPr>
            <a:r>
              <a:rPr lang="zh-TW" altLang="zh-TW" sz="3600" u="sng"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dirty="0">
                <a:latin typeface="Arial" panose="020B0604020202020204" pitchFamily="34" charset="0"/>
                <a:ea typeface="微軟正黑體" panose="020B0604030504040204" pitchFamily="34" charset="-120"/>
                <a:cs typeface="Arial" panose="020B0604020202020204" pitchFamily="34" charset="0"/>
              </a:rPr>
              <a:t>5.</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　</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 lot of food, and they had a wonderful time there.</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p:txBody>
      </p:sp>
      <p:sp>
        <p:nvSpPr>
          <p:cNvPr id="6" name="矩形 5">
            <a:extLst>
              <a:ext uri="{FF2B5EF4-FFF2-40B4-BE49-F238E27FC236}">
                <a16:creationId xmlns:a16="http://schemas.microsoft.com/office/drawing/2014/main" id="{C1B8CC63-B418-9088-3A54-C0856FE42B9F}"/>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3494" name="文字方塊 6">
            <a:extLst>
              <a:ext uri="{FF2B5EF4-FFF2-40B4-BE49-F238E27FC236}">
                <a16:creationId xmlns:a16="http://schemas.microsoft.com/office/drawing/2014/main" id="{98ED1671-55BB-AC41-0A8A-80D9E26D4445}"/>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3495" name="Picture 9" descr="C:\Users\K990102\Downloads\25366.png">
            <a:hlinkClick r:id="" action="ppaction://hlinkshowjump?jump=previousslide"/>
            <a:extLst>
              <a:ext uri="{FF2B5EF4-FFF2-40B4-BE49-F238E27FC236}">
                <a16:creationId xmlns:a16="http://schemas.microsoft.com/office/drawing/2014/main" id="{BD159A29-8E06-D815-EF00-F84AE47E3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0" descr="C:\Users\K990102\Downloads\25472.png">
            <a:hlinkClick r:id="" action="ppaction://hlinkshowjump?jump=nextslide"/>
            <a:extLst>
              <a:ext uri="{FF2B5EF4-FFF2-40B4-BE49-F238E27FC236}">
                <a16:creationId xmlns:a16="http://schemas.microsoft.com/office/drawing/2014/main" id="{E47415C6-ECE5-ECAD-9724-138D770B0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Picture 11" descr="C:\Users\K990102\Downloads\14-142284_png-file-svg-home-icon-black-circle.png">
            <a:hlinkClick r:id="" action="ppaction://hlinkshowjump?jump=firstslide"/>
            <a:extLst>
              <a:ext uri="{FF2B5EF4-FFF2-40B4-BE49-F238E27FC236}">
                <a16:creationId xmlns:a16="http://schemas.microsoft.com/office/drawing/2014/main" id="{8D7EF1C2-3A12-7E26-2CB7-570E15DA5F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投影片編號版面配置區 2">
            <a:extLst>
              <a:ext uri="{FF2B5EF4-FFF2-40B4-BE49-F238E27FC236}">
                <a16:creationId xmlns:a16="http://schemas.microsoft.com/office/drawing/2014/main" id="{C47D25EB-F386-0FF1-2322-D8701A4D66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007730B-58C4-4446-B4D7-7402190A4C2D}" type="slidenum">
              <a:rPr lang="zh-TW" altLang="en-US" sz="900">
                <a:solidFill>
                  <a:srgbClr val="FFFF00"/>
                </a:solidFill>
                <a:latin typeface="Arial" panose="020B0604020202020204" pitchFamily="34" charset="0"/>
              </a:rPr>
              <a:pPr>
                <a:spcBef>
                  <a:spcPct val="0"/>
                </a:spcBef>
                <a:buFontTx/>
                <a:buNone/>
              </a:pPr>
              <a:t>55</a:t>
            </a:fld>
            <a:endParaRPr lang="zh-TW" altLang="en-US" sz="900">
              <a:solidFill>
                <a:srgbClr val="FFFF00"/>
              </a:solidFill>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1E072B38-7E50-EEDF-2B4B-19DA27FAA59C}"/>
              </a:ext>
            </a:extLst>
          </p:cNvPr>
          <p:cNvSpPr txBox="1">
            <a:spLocks/>
          </p:cNvSpPr>
          <p:nvPr/>
        </p:nvSpPr>
        <p:spPr bwMode="auto">
          <a:xfrm>
            <a:off x="138113" y="1244600"/>
            <a:ext cx="8380412" cy="2419350"/>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buFont typeface="Arial" charset="0"/>
              <a:buNone/>
              <a:defRPr/>
            </a:pPr>
            <a:r>
              <a:rPr lang="en-US" altLang="zh-TW" sz="3600" dirty="0">
                <a:latin typeface="Arial" charset="0"/>
                <a:ea typeface="微軟正黑體" pitchFamily="34" charset="-120"/>
                <a:cs typeface="Arial" charset="0"/>
                <a:sym typeface="Wingdings" pitchFamily="2" charset="2"/>
              </a:rPr>
              <a:t></a:t>
            </a:r>
            <a:r>
              <a:rPr lang="en-US" altLang="zh-TW" sz="3600" dirty="0">
                <a:latin typeface="Arial" charset="0"/>
                <a:ea typeface="微軟正黑體" pitchFamily="34" charset="-120"/>
                <a:cs typeface="Arial" charset="0"/>
              </a:rPr>
              <a:t> handsome </a:t>
            </a:r>
            <a:r>
              <a:rPr lang="zh-TW" altLang="zh-TW" sz="3600" dirty="0">
                <a:latin typeface="Arial" charset="0"/>
                <a:ea typeface="微軟正黑體" pitchFamily="34" charset="-120"/>
                <a:cs typeface="Arial" charset="0"/>
              </a:rPr>
              <a:t>英俊的</a:t>
            </a:r>
            <a:r>
              <a:rPr lang="en-US" altLang="zh-TW" sz="3600" dirty="0">
                <a:latin typeface="Arial" charset="0"/>
                <a:ea typeface="微軟正黑體" pitchFamily="34" charset="-120"/>
                <a:cs typeface="Arial" charset="0"/>
              </a:rPr>
              <a:t>  </a:t>
            </a:r>
          </a:p>
          <a:p>
            <a:pPr>
              <a:buFont typeface="Arial" charset="0"/>
              <a:buNone/>
              <a:defRPr/>
            </a:pPr>
            <a:r>
              <a:rPr lang="en-US" altLang="zh-TW" sz="3600" dirty="0">
                <a:latin typeface="Arial" charset="0"/>
                <a:ea typeface="微軟正黑體" pitchFamily="34" charset="-120"/>
                <a:cs typeface="Arial" charset="0"/>
              </a:rPr>
              <a:t>     fall in love </a:t>
            </a:r>
            <a:r>
              <a:rPr lang="zh-TW" altLang="zh-TW" sz="3600" dirty="0">
                <a:latin typeface="Arial" charset="0"/>
                <a:ea typeface="微軟正黑體" pitchFamily="34" charset="-120"/>
                <a:cs typeface="Arial" charset="0"/>
              </a:rPr>
              <a:t>墜入情網</a:t>
            </a:r>
            <a:r>
              <a:rPr lang="en-US" altLang="zh-TW" sz="3600" dirty="0">
                <a:latin typeface="Arial" charset="0"/>
                <a:ea typeface="微軟正黑體" pitchFamily="34" charset="-120"/>
                <a:cs typeface="Arial" charset="0"/>
              </a:rPr>
              <a:t>  lead </a:t>
            </a:r>
            <a:r>
              <a:rPr lang="zh-TW" altLang="zh-TW" sz="3600" dirty="0">
                <a:latin typeface="Arial" charset="0"/>
                <a:ea typeface="微軟正黑體" pitchFamily="34" charset="-120"/>
                <a:cs typeface="Arial" charset="0"/>
              </a:rPr>
              <a:t>帶領</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   </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owner </a:t>
            </a:r>
            <a:r>
              <a:rPr lang="zh-TW" altLang="zh-TW" sz="3600" dirty="0">
                <a:latin typeface="Arial" charset="0"/>
                <a:ea typeface="微軟正黑體" pitchFamily="34" charset="-120"/>
                <a:cs typeface="Arial" charset="0"/>
              </a:rPr>
              <a:t>擁有者</a:t>
            </a:r>
            <a:r>
              <a:rPr lang="en-US" altLang="zh-TW" sz="3600" dirty="0">
                <a:latin typeface="Arial" charset="0"/>
                <a:ea typeface="微軟正黑體" pitchFamily="34" charset="-120"/>
                <a:cs typeface="Arial" charset="0"/>
              </a:rPr>
              <a:t>  jokingly </a:t>
            </a:r>
            <a:r>
              <a:rPr lang="zh-TW" altLang="zh-TW" sz="3600" dirty="0">
                <a:latin typeface="Arial" charset="0"/>
                <a:ea typeface="微軟正黑體" pitchFamily="34" charset="-120"/>
                <a:cs typeface="Arial" charset="0"/>
              </a:rPr>
              <a:t>開玩笑地</a:t>
            </a:r>
            <a:r>
              <a:rPr lang="en-US" altLang="zh-TW" sz="3600" dirty="0">
                <a:latin typeface="Arial" charset="0"/>
                <a:ea typeface="微軟正黑體" pitchFamily="34" charset="-120"/>
                <a:cs typeface="Arial" charset="0"/>
              </a:rPr>
              <a:t>  </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     in the end </a:t>
            </a:r>
            <a:r>
              <a:rPr lang="zh-TW" altLang="zh-TW" sz="3600" dirty="0">
                <a:latin typeface="Arial" charset="0"/>
                <a:ea typeface="微軟正黑體" pitchFamily="34" charset="-120"/>
                <a:cs typeface="Arial" charset="0"/>
              </a:rPr>
              <a:t>最後</a:t>
            </a:r>
            <a:endParaRPr lang="en-US" altLang="zh-TW" sz="3600" dirty="0">
              <a:latin typeface="Arial" charset="0"/>
              <a:ea typeface="微軟正黑體" pitchFamily="34" charset="-120"/>
              <a:cs typeface="Arial" charset="0"/>
            </a:endParaRPr>
          </a:p>
        </p:txBody>
      </p:sp>
      <p:sp>
        <p:nvSpPr>
          <p:cNvPr id="6" name="矩形 5">
            <a:extLst>
              <a:ext uri="{FF2B5EF4-FFF2-40B4-BE49-F238E27FC236}">
                <a16:creationId xmlns:a16="http://schemas.microsoft.com/office/drawing/2014/main" id="{D38117E8-FADB-1210-E744-FB89531E8CE0}"/>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4518" name="文字方塊 6">
            <a:extLst>
              <a:ext uri="{FF2B5EF4-FFF2-40B4-BE49-F238E27FC236}">
                <a16:creationId xmlns:a16="http://schemas.microsoft.com/office/drawing/2014/main" id="{14F5BE69-EA8A-6615-7FB9-5636F78146E3}"/>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4519" name="Picture 9" descr="C:\Users\K990102\Downloads\25366.png">
            <a:hlinkClick r:id="" action="ppaction://hlinkshowjump?jump=previousslide"/>
            <a:extLst>
              <a:ext uri="{FF2B5EF4-FFF2-40B4-BE49-F238E27FC236}">
                <a16:creationId xmlns:a16="http://schemas.microsoft.com/office/drawing/2014/main" id="{236E8F4D-55E3-E9BD-1685-AED99CF13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10" descr="C:\Users\K990102\Downloads\25472.png">
            <a:hlinkClick r:id="" action="ppaction://hlinkshowjump?jump=nextslide"/>
            <a:extLst>
              <a:ext uri="{FF2B5EF4-FFF2-40B4-BE49-F238E27FC236}">
                <a16:creationId xmlns:a16="http://schemas.microsoft.com/office/drawing/2014/main" id="{595B1B0B-FBF0-EE23-C7C1-D8840B8DF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11" descr="C:\Users\K990102\Downloads\14-142284_png-file-svg-home-icon-black-circle.png">
            <a:hlinkClick r:id="" action="ppaction://hlinkshowjump?jump=firstslide"/>
            <a:extLst>
              <a:ext uri="{FF2B5EF4-FFF2-40B4-BE49-F238E27FC236}">
                <a16:creationId xmlns:a16="http://schemas.microsoft.com/office/drawing/2014/main" id="{198C3AA1-9A72-1A97-DDAB-D0CD4BAB48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投影片編號版面配置區 2">
            <a:extLst>
              <a:ext uri="{FF2B5EF4-FFF2-40B4-BE49-F238E27FC236}">
                <a16:creationId xmlns:a16="http://schemas.microsoft.com/office/drawing/2014/main" id="{A66FF680-0E87-0857-5277-437EAB6F0BB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E1AE2D7-913C-4C6D-818A-C05B8E85DB43}" type="slidenum">
              <a:rPr lang="zh-TW" altLang="en-US" sz="900">
                <a:solidFill>
                  <a:srgbClr val="FFFF00"/>
                </a:solidFill>
                <a:latin typeface="Arial" panose="020B0604020202020204" pitchFamily="34" charset="0"/>
              </a:rPr>
              <a:pPr>
                <a:spcBef>
                  <a:spcPct val="0"/>
                </a:spcBef>
                <a:buFontTx/>
                <a:buNone/>
              </a:pPr>
              <a:t>56</a:t>
            </a:fld>
            <a:endParaRPr lang="zh-TW" altLang="en-US" sz="900">
              <a:solidFill>
                <a:srgbClr val="FFFF00"/>
              </a:solidFill>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6F0384A-94DE-BB88-CDF5-D6215344EB2E}"/>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5541" name="文字方塊 6">
            <a:extLst>
              <a:ext uri="{FF2B5EF4-FFF2-40B4-BE49-F238E27FC236}">
                <a16:creationId xmlns:a16="http://schemas.microsoft.com/office/drawing/2014/main" id="{C686FF14-3F25-75ED-381F-544AC1DC341F}"/>
              </a:ext>
            </a:extLst>
          </p:cNvPr>
          <p:cNvSpPr txBox="1">
            <a:spLocks noChangeArrowheads="1"/>
          </p:cNvSpPr>
          <p:nvPr/>
        </p:nvSpPr>
        <p:spPr bwMode="auto">
          <a:xfrm>
            <a:off x="341313"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sp>
        <p:nvSpPr>
          <p:cNvPr id="5" name="內容版面配置區 2">
            <a:extLst>
              <a:ext uri="{FF2B5EF4-FFF2-40B4-BE49-F238E27FC236}">
                <a16:creationId xmlns:a16="http://schemas.microsoft.com/office/drawing/2014/main" id="{A1D96F40-96A1-053F-6EC1-0781623FA304}"/>
              </a:ext>
            </a:extLst>
          </p:cNvPr>
          <p:cNvSpPr txBox="1">
            <a:spLocks/>
          </p:cNvSpPr>
          <p:nvPr/>
        </p:nvSpPr>
        <p:spPr bwMode="auto">
          <a:xfrm>
            <a:off x="358775" y="1489075"/>
            <a:ext cx="8643938" cy="4746625"/>
          </a:xfrm>
          <a:prstGeom prst="rect">
            <a:avLst/>
          </a:prstGeom>
          <a:noFill/>
          <a:ln>
            <a:noFill/>
          </a:ln>
        </p:spPr>
        <p:txBody>
          <a:bodyPr>
            <a:spAutoFit/>
          </a:bodyPr>
          <a:lstStyle>
            <a:lvl1pPr marL="1790700" indent="-17907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1pPr>
            <a:lvl2pPr marL="742950" indent="-28575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2pPr>
            <a:lvl3pPr marL="11430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3pPr>
            <a:lvl4pPr marL="16002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4pPr>
            <a:lvl5pPr marL="20574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9pPr>
          </a:lstStyle>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(A) When	(B) Because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But   	(D) So </a:t>
            </a:r>
          </a:p>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	(A) sounded	(B) became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saw	            (D) was</a:t>
            </a:r>
            <a:endParaRPr lang="en-US" altLang="zh-TW" sz="3600" kern="100" spc="-20" dirty="0">
              <a:latin typeface="Arial" panose="020B0604020202020204" pitchFamily="34" charset="0"/>
              <a:ea typeface="微軟正黑體" panose="020B0604030504040204" pitchFamily="34" charset="-120"/>
              <a:cs typeface="Arial" panose="020B0604020202020204" pitchFamily="34" charset="0"/>
            </a:endParaRPr>
          </a:p>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3.	(A) deliciously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delicious</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like deliciously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like delicious</a:t>
            </a:r>
          </a:p>
        </p:txBody>
      </p:sp>
      <p:sp>
        <p:nvSpPr>
          <p:cNvPr id="7" name="文字方塊 6">
            <a:extLst>
              <a:ext uri="{FF2B5EF4-FFF2-40B4-BE49-F238E27FC236}">
                <a16:creationId xmlns:a16="http://schemas.microsoft.com/office/drawing/2014/main" id="{995B6590-0330-6930-A6C1-8818C3DE071A}"/>
              </a:ext>
            </a:extLst>
          </p:cNvPr>
          <p:cNvSpPr txBox="1">
            <a:spLocks noChangeArrowheads="1"/>
          </p:cNvSpPr>
          <p:nvPr/>
        </p:nvSpPr>
        <p:spPr bwMode="auto">
          <a:xfrm>
            <a:off x="639763" y="16224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A</a:t>
            </a:r>
            <a:endParaRPr lang="zh-TW" altLang="en-US" sz="3400">
              <a:solidFill>
                <a:srgbClr val="FF0000"/>
              </a:solidFill>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F069522F-5F63-4801-1F45-17E26AECB405}"/>
              </a:ext>
            </a:extLst>
          </p:cNvPr>
          <p:cNvSpPr txBox="1">
            <a:spLocks noChangeArrowheads="1"/>
          </p:cNvSpPr>
          <p:nvPr/>
        </p:nvSpPr>
        <p:spPr bwMode="auto">
          <a:xfrm>
            <a:off x="639763" y="2801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D</a:t>
            </a:r>
            <a:endParaRPr lang="zh-TW" altLang="en-US" sz="3400">
              <a:solidFill>
                <a:srgbClr val="FF0000"/>
              </a:solidFill>
              <a:latin typeface="Arial" panose="020B0604020202020204" pitchFamily="34" charset="0"/>
              <a:cs typeface="Arial" panose="020B0604020202020204" pitchFamily="34" charset="0"/>
            </a:endParaRPr>
          </a:p>
        </p:txBody>
      </p:sp>
      <p:sp>
        <p:nvSpPr>
          <p:cNvPr id="9" name="文字方塊 8">
            <a:extLst>
              <a:ext uri="{FF2B5EF4-FFF2-40B4-BE49-F238E27FC236}">
                <a16:creationId xmlns:a16="http://schemas.microsoft.com/office/drawing/2014/main" id="{51CB0CE4-9FC7-791B-7A06-A9D626FEEAFA}"/>
              </a:ext>
            </a:extLst>
          </p:cNvPr>
          <p:cNvSpPr txBox="1">
            <a:spLocks noChangeArrowheads="1"/>
          </p:cNvSpPr>
          <p:nvPr/>
        </p:nvSpPr>
        <p:spPr bwMode="auto">
          <a:xfrm>
            <a:off x="639763" y="406558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B</a:t>
            </a:r>
            <a:endParaRPr lang="zh-TW" altLang="en-US" sz="3400">
              <a:solidFill>
                <a:srgbClr val="FF0000"/>
              </a:solidFill>
              <a:latin typeface="Arial" panose="020B0604020202020204" pitchFamily="34" charset="0"/>
              <a:cs typeface="Arial" panose="020B0604020202020204" pitchFamily="34" charset="0"/>
            </a:endParaRPr>
          </a:p>
        </p:txBody>
      </p:sp>
      <p:pic>
        <p:nvPicPr>
          <p:cNvPr id="65546" name="Picture 9" descr="C:\Users\K990102\Downloads\25366.png">
            <a:hlinkClick r:id="" action="ppaction://hlinkshowjump?jump=previousslide"/>
            <a:extLst>
              <a:ext uri="{FF2B5EF4-FFF2-40B4-BE49-F238E27FC236}">
                <a16:creationId xmlns:a16="http://schemas.microsoft.com/office/drawing/2014/main" id="{1410E168-434E-D04F-E1CF-54B80472F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7" name="Picture 10" descr="C:\Users\K990102\Downloads\25472.png">
            <a:hlinkClick r:id="" action="ppaction://hlinkshowjump?jump=nextslide"/>
            <a:extLst>
              <a:ext uri="{FF2B5EF4-FFF2-40B4-BE49-F238E27FC236}">
                <a16:creationId xmlns:a16="http://schemas.microsoft.com/office/drawing/2014/main" id="{BF36102A-3EA0-BDFF-B118-A3B2E6BC8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8" name="Picture 11" descr="C:\Users\K990102\Downloads\14-142284_png-file-svg-home-icon-black-circle.png">
            <a:hlinkClick r:id="" action="ppaction://hlinkshowjump?jump=firstslide"/>
            <a:extLst>
              <a:ext uri="{FF2B5EF4-FFF2-40B4-BE49-F238E27FC236}">
                <a16:creationId xmlns:a16="http://schemas.microsoft.com/office/drawing/2014/main" id="{931661D1-F7DB-93BC-FE69-0BF5E4BA25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9" name="投影片編號版面配置區 1">
            <a:extLst>
              <a:ext uri="{FF2B5EF4-FFF2-40B4-BE49-F238E27FC236}">
                <a16:creationId xmlns:a16="http://schemas.microsoft.com/office/drawing/2014/main" id="{9548DA69-69EB-D582-0C30-E58F0D43BAC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420850A-075B-4B72-AA63-9376FDFA16A2}" type="slidenum">
              <a:rPr lang="zh-TW" altLang="en-US" sz="900">
                <a:solidFill>
                  <a:srgbClr val="FFFF00"/>
                </a:solidFill>
                <a:latin typeface="Arial" panose="020B0604020202020204" pitchFamily="34" charset="0"/>
              </a:rPr>
              <a:pPr>
                <a:spcBef>
                  <a:spcPct val="0"/>
                </a:spcBef>
                <a:buFontTx/>
                <a:buNone/>
              </a:pPr>
              <a:t>57</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3490CB8-D330-14AE-D27E-0EDAFCBC6D10}"/>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6565" name="文字方塊 6">
            <a:extLst>
              <a:ext uri="{FF2B5EF4-FFF2-40B4-BE49-F238E27FC236}">
                <a16:creationId xmlns:a16="http://schemas.microsoft.com/office/drawing/2014/main" id="{80B33328-5D77-ACDA-F77A-C3E9D12F22DA}"/>
              </a:ext>
            </a:extLst>
          </p:cNvPr>
          <p:cNvSpPr txBox="1">
            <a:spLocks noChangeArrowheads="1"/>
          </p:cNvSpPr>
          <p:nvPr/>
        </p:nvSpPr>
        <p:spPr bwMode="auto">
          <a:xfrm>
            <a:off x="341313" y="679450"/>
            <a:ext cx="7058025" cy="6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a:t>
            </a:r>
            <a:r>
              <a:rPr lang="zh-TW" altLang="en-US" sz="2400" b="1" dirty="0">
                <a:latin typeface="Arial" panose="020B0604020202020204" pitchFamily="34" charset="0"/>
                <a:ea typeface="微軟正黑體" panose="020B0604030504040204" pitchFamily="34" charset="-120"/>
                <a:cs typeface="Arial" panose="020B0604020202020204" pitchFamily="34" charset="0"/>
              </a:rPr>
              <a:t>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sp>
        <p:nvSpPr>
          <p:cNvPr id="5" name="內容版面配置區 2">
            <a:extLst>
              <a:ext uri="{FF2B5EF4-FFF2-40B4-BE49-F238E27FC236}">
                <a16:creationId xmlns:a16="http://schemas.microsoft.com/office/drawing/2014/main" id="{2D179440-0F65-BFAE-3ADF-B39F957A6112}"/>
              </a:ext>
            </a:extLst>
          </p:cNvPr>
          <p:cNvSpPr txBox="1">
            <a:spLocks/>
          </p:cNvSpPr>
          <p:nvPr/>
        </p:nvSpPr>
        <p:spPr bwMode="auto">
          <a:xfrm>
            <a:off x="358775" y="1489075"/>
            <a:ext cx="8643938" cy="2419350"/>
          </a:xfrm>
          <a:prstGeom prst="rect">
            <a:avLst/>
          </a:prstGeom>
          <a:noFill/>
          <a:ln>
            <a:noFill/>
          </a:ln>
        </p:spPr>
        <p:txBody>
          <a:bodyPr>
            <a:spAutoFit/>
          </a:bodyPr>
          <a:lstStyle>
            <a:lvl1pPr marL="1790700" indent="-17907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1pPr>
            <a:lvl2pPr marL="742950" indent="-28575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2pPr>
            <a:lvl3pPr marL="11430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3pPr>
            <a:lvl4pPr marL="16002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4pPr>
            <a:lvl5pPr marL="20574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9pPr>
          </a:lstStyle>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4.	(A) menu	(B) sugar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oil	            (D) bite</a:t>
            </a:r>
          </a:p>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5.	(A) noticed	(B) mattered</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ordered	(D) invited</a:t>
            </a:r>
          </a:p>
        </p:txBody>
      </p:sp>
      <p:sp>
        <p:nvSpPr>
          <p:cNvPr id="7" name="文字方塊 6">
            <a:extLst>
              <a:ext uri="{FF2B5EF4-FFF2-40B4-BE49-F238E27FC236}">
                <a16:creationId xmlns:a16="http://schemas.microsoft.com/office/drawing/2014/main" id="{A7E8FA3B-F6AD-802D-C9C4-193AF052BC77}"/>
              </a:ext>
            </a:extLst>
          </p:cNvPr>
          <p:cNvSpPr txBox="1">
            <a:spLocks noChangeArrowheads="1"/>
          </p:cNvSpPr>
          <p:nvPr/>
        </p:nvSpPr>
        <p:spPr bwMode="auto">
          <a:xfrm>
            <a:off x="639763" y="16224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A</a:t>
            </a:r>
            <a:endParaRPr lang="zh-TW" altLang="en-US" sz="3400">
              <a:solidFill>
                <a:srgbClr val="FF0000"/>
              </a:solidFill>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11EF6146-3CA8-2513-573E-3519DDFE607E}"/>
              </a:ext>
            </a:extLst>
          </p:cNvPr>
          <p:cNvSpPr txBox="1">
            <a:spLocks noChangeArrowheads="1"/>
          </p:cNvSpPr>
          <p:nvPr/>
        </p:nvSpPr>
        <p:spPr bwMode="auto">
          <a:xfrm>
            <a:off x="639763" y="2801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C</a:t>
            </a:r>
            <a:endParaRPr lang="zh-TW" altLang="en-US" sz="3400">
              <a:solidFill>
                <a:srgbClr val="FF0000"/>
              </a:solidFill>
              <a:latin typeface="Arial" panose="020B0604020202020204" pitchFamily="34" charset="0"/>
              <a:cs typeface="Arial" panose="020B0604020202020204" pitchFamily="34" charset="0"/>
            </a:endParaRPr>
          </a:p>
        </p:txBody>
      </p:sp>
      <p:pic>
        <p:nvPicPr>
          <p:cNvPr id="66569" name="Picture 9" descr="C:\Users\K990102\Downloads\25366.png">
            <a:hlinkClick r:id="" action="ppaction://hlinkshowjump?jump=previousslide"/>
            <a:extLst>
              <a:ext uri="{FF2B5EF4-FFF2-40B4-BE49-F238E27FC236}">
                <a16:creationId xmlns:a16="http://schemas.microsoft.com/office/drawing/2014/main" id="{5C798F5C-303C-B2BD-5FCE-930C8547D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727700"/>
            <a:ext cx="4683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0" name="Picture 11" descr="C:\Users\K990102\Downloads\14-142284_png-file-svg-home-icon-black-circle.png">
            <a:hlinkClick r:id="" action="ppaction://hlinkshowjump?jump=firstslide"/>
            <a:extLst>
              <a:ext uri="{FF2B5EF4-FFF2-40B4-BE49-F238E27FC236}">
                <a16:creationId xmlns:a16="http://schemas.microsoft.com/office/drawing/2014/main" id="{2287D6E3-230B-A6DE-0762-9CE36ED962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1" name="投影片編號版面配置區 1">
            <a:extLst>
              <a:ext uri="{FF2B5EF4-FFF2-40B4-BE49-F238E27FC236}">
                <a16:creationId xmlns:a16="http://schemas.microsoft.com/office/drawing/2014/main" id="{39451E86-0353-6725-2441-CCE82D7E86D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60CD13FD-163D-46D7-B08B-2E43AD6D7F0E}" type="slidenum">
              <a:rPr lang="zh-TW" altLang="en-US" sz="900">
                <a:solidFill>
                  <a:srgbClr val="FFFF00"/>
                </a:solidFill>
                <a:latin typeface="Arial" panose="020B0604020202020204" pitchFamily="34" charset="0"/>
              </a:rPr>
              <a:pPr>
                <a:spcBef>
                  <a:spcPct val="0"/>
                </a:spcBef>
                <a:buFontTx/>
                <a:buNone/>
              </a:pPr>
              <a:t>58</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9AD3F-536D-A935-36BC-717CCA9637B5}"/>
            </a:ext>
          </a:extLst>
        </p:cNvPr>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A5DD4166-BAD9-6571-BFD0-0317BED47DEF}"/>
              </a:ext>
            </a:extLst>
          </p:cNvPr>
          <p:cNvSpPr txBox="1">
            <a:spLocks/>
          </p:cNvSpPr>
          <p:nvPr/>
        </p:nvSpPr>
        <p:spPr bwMode="auto">
          <a:xfrm>
            <a:off x="179388" y="1244600"/>
            <a:ext cx="8353425" cy="3637919"/>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Lucy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Look!</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Mom</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left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us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 note.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will</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home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late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tonight,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__6__.</a:t>
            </a:r>
          </a:p>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Simon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Does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that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mean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can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have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anything</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want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house?</a:t>
            </a:r>
          </a:p>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Lucy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didn’t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say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that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couldn’t,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guess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can.</a:t>
            </a:r>
          </a:p>
        </p:txBody>
      </p:sp>
      <p:sp>
        <p:nvSpPr>
          <p:cNvPr id="6" name="矩形 5">
            <a:extLst>
              <a:ext uri="{FF2B5EF4-FFF2-40B4-BE49-F238E27FC236}">
                <a16:creationId xmlns:a16="http://schemas.microsoft.com/office/drawing/2014/main" id="{EFC88E74-6F94-638E-E26B-8C98B9633CEA}"/>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2470" name="文字方塊 6">
            <a:extLst>
              <a:ext uri="{FF2B5EF4-FFF2-40B4-BE49-F238E27FC236}">
                <a16:creationId xmlns:a16="http://schemas.microsoft.com/office/drawing/2014/main" id="{B1A2FCCC-5380-C1F1-3B34-E0060C201070}"/>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2471" name="Picture 9" descr="C:\Users\K990102\Downloads\25366.png">
            <a:hlinkClick r:id="" action="ppaction://hlinkshowjump?jump=previousslide"/>
            <a:extLst>
              <a:ext uri="{FF2B5EF4-FFF2-40B4-BE49-F238E27FC236}">
                <a16:creationId xmlns:a16="http://schemas.microsoft.com/office/drawing/2014/main" id="{33294E75-7B42-23AB-3788-76440EDA4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10" descr="C:\Users\K990102\Downloads\25472.png">
            <a:hlinkClick r:id="" action="ppaction://hlinkshowjump?jump=nextslide"/>
            <a:extLst>
              <a:ext uri="{FF2B5EF4-FFF2-40B4-BE49-F238E27FC236}">
                <a16:creationId xmlns:a16="http://schemas.microsoft.com/office/drawing/2014/main" id="{9520C1C3-CDD1-FBE4-ABE4-CB073D557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3" name="Picture 11" descr="C:\Users\K990102\Downloads\14-142284_png-file-svg-home-icon-black-circle.png">
            <a:hlinkClick r:id="" action="ppaction://hlinkshowjump?jump=firstslide"/>
            <a:extLst>
              <a:ext uri="{FF2B5EF4-FFF2-40B4-BE49-F238E27FC236}">
                <a16:creationId xmlns:a16="http://schemas.microsoft.com/office/drawing/2014/main" id="{0E7CB007-CC21-EF74-77A1-A21BD67488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4" name="投影片編號版面配置區 2">
            <a:extLst>
              <a:ext uri="{FF2B5EF4-FFF2-40B4-BE49-F238E27FC236}">
                <a16:creationId xmlns:a16="http://schemas.microsoft.com/office/drawing/2014/main" id="{408CC3DA-ACA0-5C77-2238-59C056AFEAD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7C74DD93-374F-4C9A-A3E5-936010702D73}" type="slidenum">
              <a:rPr lang="zh-TW" altLang="en-US" sz="900">
                <a:solidFill>
                  <a:srgbClr val="FFFF00"/>
                </a:solidFill>
                <a:latin typeface="Arial" panose="020B0604020202020204" pitchFamily="34" charset="0"/>
              </a:rPr>
              <a:pPr>
                <a:spcBef>
                  <a:spcPct val="0"/>
                </a:spcBef>
                <a:buFontTx/>
                <a:buNone/>
              </a:pPr>
              <a:t>59</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2268140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2E856-6BF0-E940-4870-0DE0DFA91627}"/>
            </a:ext>
          </a:extLst>
        </p:cNvPr>
        <p:cNvGrpSpPr/>
        <p:nvPr/>
      </p:nvGrpSpPr>
      <p:grpSpPr>
        <a:xfrm>
          <a:off x="0" y="0"/>
          <a:ext cx="0" cy="0"/>
          <a:chOff x="0" y="0"/>
          <a:chExt cx="0" cy="0"/>
        </a:xfrm>
      </p:grpSpPr>
      <p:sp>
        <p:nvSpPr>
          <p:cNvPr id="3" name="文字方塊 2">
            <a:extLst>
              <a:ext uri="{FF2B5EF4-FFF2-40B4-BE49-F238E27FC236}">
                <a16:creationId xmlns:a16="http://schemas.microsoft.com/office/drawing/2014/main" id="{8F9736D9-14AA-791D-C0D5-D4D79E035015}"/>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EBE9B240-36B2-B53C-8E76-8EDCE19D4A8E}"/>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9222" name="文字方塊 5">
            <a:extLst>
              <a:ext uri="{FF2B5EF4-FFF2-40B4-BE49-F238E27FC236}">
                <a16:creationId xmlns:a16="http://schemas.microsoft.com/office/drawing/2014/main" id="{81BEA473-3D5D-112E-8F27-15A90194AEE6}"/>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3. </a:t>
            </a:r>
            <a:r>
              <a:rPr lang="zh-TW" altLang="zh-TW" sz="3600">
                <a:latin typeface="Arial" panose="020B0604020202020204" pitchFamily="34" charset="0"/>
                <a:ea typeface="微軟正黑體" panose="020B0604030504040204" pitchFamily="34" charset="-120"/>
                <a:cs typeface="Arial" panose="020B0604020202020204" pitchFamily="34" charset="0"/>
              </a:rPr>
              <a:t>常見句型：</a:t>
            </a:r>
          </a:p>
        </p:txBody>
      </p:sp>
      <p:graphicFrame>
        <p:nvGraphicFramePr>
          <p:cNvPr id="6" name="表格 5">
            <a:extLst>
              <a:ext uri="{FF2B5EF4-FFF2-40B4-BE49-F238E27FC236}">
                <a16:creationId xmlns:a16="http://schemas.microsoft.com/office/drawing/2014/main" id="{15C0656B-DED8-1B9A-5891-E296D398606F}"/>
              </a:ext>
            </a:extLst>
          </p:cNvPr>
          <p:cNvGraphicFramePr>
            <a:graphicFrameLocks noGrp="1"/>
          </p:cNvGraphicFramePr>
          <p:nvPr>
            <p:extLst>
              <p:ext uri="{D42A27DB-BD31-4B8C-83A1-F6EECF244321}">
                <p14:modId xmlns:p14="http://schemas.microsoft.com/office/powerpoint/2010/main" val="871041130"/>
              </p:ext>
            </p:extLst>
          </p:nvPr>
        </p:nvGraphicFramePr>
        <p:xfrm>
          <a:off x="504825" y="1963738"/>
          <a:ext cx="8012113" cy="4587875"/>
        </p:xfrm>
        <a:graphic>
          <a:graphicData uri="http://schemas.openxmlformats.org/drawingml/2006/table">
            <a:tbl>
              <a:tblPr>
                <a:tableStyleId>{5940675A-B579-460E-94D1-54222C63F5DA}</a:tableStyleId>
              </a:tblPr>
              <a:tblGrid>
                <a:gridCol w="8012113">
                  <a:extLst>
                    <a:ext uri="{9D8B030D-6E8A-4147-A177-3AD203B41FA5}">
                      <a16:colId xmlns:a16="http://schemas.microsoft.com/office/drawing/2014/main" val="20000"/>
                    </a:ext>
                  </a:extLst>
                </a:gridCol>
              </a:tblGrid>
              <a:tr h="550951">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主詞</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連綴動詞</a:t>
                      </a:r>
                      <a:r>
                        <a:rPr lang="zh-TW"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形容詞</a:t>
                      </a: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4036924">
                <a:tc>
                  <a:txBody>
                    <a:bodyPr/>
                    <a:lstStyle/>
                    <a:p>
                      <a:pPr marL="550350" indent="-514350" algn="l">
                        <a:lnSpc>
                          <a:spcPct val="100000"/>
                        </a:lnSpc>
                        <a:spcAft>
                          <a:spcPts val="0"/>
                        </a:spcAft>
                        <a:buFont typeface="+mj-lt"/>
                        <a:buAutoNum type="arabicParenR" startAt="8"/>
                        <a:tabLst>
                          <a:tab pos="684530" algn="l"/>
                          <a:tab pos="755650" algn="l"/>
                          <a:tab pos="889000" algn="l"/>
                        </a:tabLst>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Many</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artists</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became</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famous</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after</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they</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died.</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（很多藝術家在死後</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變有名</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550350" indent="-514350" algn="l">
                        <a:lnSpc>
                          <a:spcPct val="100000"/>
                        </a:lnSpc>
                        <a:spcAft>
                          <a:spcPts val="0"/>
                        </a:spcAft>
                        <a:buFont typeface="+mj-lt"/>
                        <a:buAutoNum type="arabicParenR" startAt="8"/>
                        <a:tabLst>
                          <a:tab pos="684530" algn="l"/>
                          <a:tab pos="755650" algn="l"/>
                          <a:tab pos="889000" algn="l"/>
                        </a:tabLst>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Maple</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leaves</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turn</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yellow</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in</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fall.</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（楓葉在秋天</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變黃</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了。</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9231" name="Picture 9" descr="C:\Users\K990102\Downloads\25366.png">
            <a:hlinkClick r:id="" action="ppaction://hlinkshowjump?jump=previousslide"/>
            <a:extLst>
              <a:ext uri="{FF2B5EF4-FFF2-40B4-BE49-F238E27FC236}">
                <a16:creationId xmlns:a16="http://schemas.microsoft.com/office/drawing/2014/main" id="{6D4D6CE4-3820-9D0A-07F3-F37153BEA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10" descr="C:\Users\K990102\Downloads\25472.png">
            <a:hlinkClick r:id="" action="ppaction://hlinkshowjump?jump=nextslide"/>
            <a:extLst>
              <a:ext uri="{FF2B5EF4-FFF2-40B4-BE49-F238E27FC236}">
                <a16:creationId xmlns:a16="http://schemas.microsoft.com/office/drawing/2014/main" id="{2592329D-F9BD-D4C3-1E94-81B470901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3" name="Picture 11" descr="C:\Users\K990102\Downloads\14-142284_png-file-svg-home-icon-black-circle.png">
            <a:hlinkClick r:id="" action="ppaction://hlinkshowjump?jump=firstslide"/>
            <a:extLst>
              <a:ext uri="{FF2B5EF4-FFF2-40B4-BE49-F238E27FC236}">
                <a16:creationId xmlns:a16="http://schemas.microsoft.com/office/drawing/2014/main" id="{92B95D56-5CC0-B2EC-C1E1-DF3062BB66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4" name="投影片編號版面配置區 1">
            <a:extLst>
              <a:ext uri="{FF2B5EF4-FFF2-40B4-BE49-F238E27FC236}">
                <a16:creationId xmlns:a16="http://schemas.microsoft.com/office/drawing/2014/main" id="{52C19B19-F512-05B2-320D-4024AEAA284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8E0E299F-DA67-4983-BC6B-C9F17639C662}" type="slidenum">
              <a:rPr lang="zh-TW" altLang="en-US" sz="900">
                <a:solidFill>
                  <a:srgbClr val="FFFF00"/>
                </a:solidFill>
                <a:latin typeface="Arial" panose="020B0604020202020204" pitchFamily="34" charset="0"/>
              </a:rPr>
              <a:pPr>
                <a:spcBef>
                  <a:spcPct val="0"/>
                </a:spcBef>
                <a:buFontTx/>
                <a:buNone/>
              </a:pPr>
              <a:t>6</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3861067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F2FF8-6E0C-8CCC-0CDD-5C8A06D47326}"/>
            </a:ext>
          </a:extLst>
        </p:cNvPr>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E276BB63-D1C7-8BAA-3D76-4220CF956ADB}"/>
              </a:ext>
            </a:extLst>
          </p:cNvPr>
          <p:cNvSpPr txBox="1">
            <a:spLocks/>
          </p:cNvSpPr>
          <p:nvPr/>
        </p:nvSpPr>
        <p:spPr bwMode="auto">
          <a:xfrm>
            <a:off x="136525" y="1244600"/>
            <a:ext cx="8380413" cy="2862322"/>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Simon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Yeah!</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I’m</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going</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have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favorite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cereal.</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little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pieces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__7__</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stars.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really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love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shape.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cereal</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also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tastes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good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that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can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eat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every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day.</a:t>
            </a:r>
          </a:p>
        </p:txBody>
      </p:sp>
      <p:sp>
        <p:nvSpPr>
          <p:cNvPr id="6" name="矩形 5">
            <a:extLst>
              <a:ext uri="{FF2B5EF4-FFF2-40B4-BE49-F238E27FC236}">
                <a16:creationId xmlns:a16="http://schemas.microsoft.com/office/drawing/2014/main" id="{3DFB69B0-1FE4-BAD2-DBFD-9864F1F98A54}"/>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3494" name="文字方塊 6">
            <a:extLst>
              <a:ext uri="{FF2B5EF4-FFF2-40B4-BE49-F238E27FC236}">
                <a16:creationId xmlns:a16="http://schemas.microsoft.com/office/drawing/2014/main" id="{E0B38BDB-8BB5-6404-BD64-79B487EA6354}"/>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3495" name="Picture 9" descr="C:\Users\K990102\Downloads\25366.png">
            <a:hlinkClick r:id="" action="ppaction://hlinkshowjump?jump=previousslide"/>
            <a:extLst>
              <a:ext uri="{FF2B5EF4-FFF2-40B4-BE49-F238E27FC236}">
                <a16:creationId xmlns:a16="http://schemas.microsoft.com/office/drawing/2014/main" id="{B3B66C2F-7B86-D0DB-AEB7-732FD1433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0" descr="C:\Users\K990102\Downloads\25472.png">
            <a:hlinkClick r:id="" action="ppaction://hlinkshowjump?jump=nextslide"/>
            <a:extLst>
              <a:ext uri="{FF2B5EF4-FFF2-40B4-BE49-F238E27FC236}">
                <a16:creationId xmlns:a16="http://schemas.microsoft.com/office/drawing/2014/main" id="{01E19C00-1A5F-EC56-532D-FA0435B7C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Picture 11" descr="C:\Users\K990102\Downloads\14-142284_png-file-svg-home-icon-black-circle.png">
            <a:hlinkClick r:id="" action="ppaction://hlinkshowjump?jump=firstslide"/>
            <a:extLst>
              <a:ext uri="{FF2B5EF4-FFF2-40B4-BE49-F238E27FC236}">
                <a16:creationId xmlns:a16="http://schemas.microsoft.com/office/drawing/2014/main" id="{E4E8EA80-5EA6-371D-D114-AE3726557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投影片編號版面配置區 2">
            <a:extLst>
              <a:ext uri="{FF2B5EF4-FFF2-40B4-BE49-F238E27FC236}">
                <a16:creationId xmlns:a16="http://schemas.microsoft.com/office/drawing/2014/main" id="{4E694C9F-538A-A3A1-1AE5-46F75F217EA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007730B-58C4-4446-B4D7-7402190A4C2D}" type="slidenum">
              <a:rPr lang="zh-TW" altLang="en-US" sz="900">
                <a:solidFill>
                  <a:srgbClr val="FFFF00"/>
                </a:solidFill>
                <a:latin typeface="Arial" panose="020B0604020202020204" pitchFamily="34" charset="0"/>
              </a:rPr>
              <a:pPr>
                <a:spcBef>
                  <a:spcPct val="0"/>
                </a:spcBef>
                <a:buFontTx/>
                <a:buNone/>
              </a:pPr>
              <a:t>60</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41405598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4A990-0D5D-3664-0649-1FD7A436242C}"/>
            </a:ext>
          </a:extLst>
        </p:cNvPr>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5C5B0AA0-22A4-6583-732F-68B0BF2213D9}"/>
              </a:ext>
            </a:extLst>
          </p:cNvPr>
          <p:cNvSpPr txBox="1">
            <a:spLocks/>
          </p:cNvSpPr>
          <p:nvPr/>
        </p:nvSpPr>
        <p:spPr bwMode="auto">
          <a:xfrm>
            <a:off x="136525" y="1244600"/>
            <a:ext cx="8380413" cy="3970318"/>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Lucy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think</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will</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make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self</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ham</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and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cheese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sandwich.</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I’m</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also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going</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make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big</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bag</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of</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popcorn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with</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lots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of</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butter.</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haven’t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had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that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ages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because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Mom</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always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__8__</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healthy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meals.</a:t>
            </a:r>
          </a:p>
        </p:txBody>
      </p:sp>
      <p:sp>
        <p:nvSpPr>
          <p:cNvPr id="6" name="矩形 5">
            <a:extLst>
              <a:ext uri="{FF2B5EF4-FFF2-40B4-BE49-F238E27FC236}">
                <a16:creationId xmlns:a16="http://schemas.microsoft.com/office/drawing/2014/main" id="{1CEEEB07-C8B5-1D4C-D4A3-73988869BCAA}"/>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3494" name="文字方塊 6">
            <a:extLst>
              <a:ext uri="{FF2B5EF4-FFF2-40B4-BE49-F238E27FC236}">
                <a16:creationId xmlns:a16="http://schemas.microsoft.com/office/drawing/2014/main" id="{25BB2984-A83A-99EB-474A-0215752025C2}"/>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3495" name="Picture 9" descr="C:\Users\K990102\Downloads\25366.png">
            <a:hlinkClick r:id="" action="ppaction://hlinkshowjump?jump=previousslide"/>
            <a:extLst>
              <a:ext uri="{FF2B5EF4-FFF2-40B4-BE49-F238E27FC236}">
                <a16:creationId xmlns:a16="http://schemas.microsoft.com/office/drawing/2014/main" id="{035677C5-1092-876B-13F0-39A95C9FD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0" descr="C:\Users\K990102\Downloads\25472.png">
            <a:hlinkClick r:id="" action="ppaction://hlinkshowjump?jump=nextslide"/>
            <a:extLst>
              <a:ext uri="{FF2B5EF4-FFF2-40B4-BE49-F238E27FC236}">
                <a16:creationId xmlns:a16="http://schemas.microsoft.com/office/drawing/2014/main" id="{D52F1756-6F90-B732-7375-DB60081592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Picture 11" descr="C:\Users\K990102\Downloads\14-142284_png-file-svg-home-icon-black-circle.png">
            <a:hlinkClick r:id="" action="ppaction://hlinkshowjump?jump=firstslide"/>
            <a:extLst>
              <a:ext uri="{FF2B5EF4-FFF2-40B4-BE49-F238E27FC236}">
                <a16:creationId xmlns:a16="http://schemas.microsoft.com/office/drawing/2014/main" id="{E67EEF32-DDD2-F2DC-C401-6A7D116694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投影片編號版面配置區 2">
            <a:extLst>
              <a:ext uri="{FF2B5EF4-FFF2-40B4-BE49-F238E27FC236}">
                <a16:creationId xmlns:a16="http://schemas.microsoft.com/office/drawing/2014/main" id="{1EB64A53-2EA6-7426-9336-D6B1B9C153F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007730B-58C4-4446-B4D7-7402190A4C2D}" type="slidenum">
              <a:rPr lang="zh-TW" altLang="en-US" sz="900">
                <a:solidFill>
                  <a:srgbClr val="FFFF00"/>
                </a:solidFill>
                <a:latin typeface="Arial" panose="020B0604020202020204" pitchFamily="34" charset="0"/>
              </a:rPr>
              <a:pPr>
                <a:spcBef>
                  <a:spcPct val="0"/>
                </a:spcBef>
                <a:buFontTx/>
                <a:buNone/>
              </a:pPr>
              <a:t>61</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24154844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93802-8F35-02E3-430A-0D18B35330E1}"/>
            </a:ext>
          </a:extLst>
        </p:cNvPr>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8106913C-887D-7025-5B97-E85927D4F98F}"/>
              </a:ext>
            </a:extLst>
          </p:cNvPr>
          <p:cNvSpPr txBox="1">
            <a:spLocks/>
          </p:cNvSpPr>
          <p:nvPr/>
        </p:nvSpPr>
        <p:spPr bwMode="auto">
          <a:xfrm>
            <a:off x="136525" y="1244600"/>
            <a:ext cx="8380413" cy="5299912"/>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Simon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Hey!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This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not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cereal</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usually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have.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Mom</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switched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favorite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for</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another.</a:t>
            </a:r>
          </a:p>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Lucy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You’re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right.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looks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different.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little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pieces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look</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like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doughnuts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instead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of</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stars.</a:t>
            </a:r>
          </a:p>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Simon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And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__9__</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different,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too.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Mine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smells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like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candy,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but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this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one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smells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like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blue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cheese.</a:t>
            </a:r>
          </a:p>
        </p:txBody>
      </p:sp>
      <p:sp>
        <p:nvSpPr>
          <p:cNvPr id="6" name="矩形 5">
            <a:extLst>
              <a:ext uri="{FF2B5EF4-FFF2-40B4-BE49-F238E27FC236}">
                <a16:creationId xmlns:a16="http://schemas.microsoft.com/office/drawing/2014/main" id="{A490076C-247E-D89B-17E9-2D8B7AF3FFAF}"/>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3494" name="文字方塊 6">
            <a:extLst>
              <a:ext uri="{FF2B5EF4-FFF2-40B4-BE49-F238E27FC236}">
                <a16:creationId xmlns:a16="http://schemas.microsoft.com/office/drawing/2014/main" id="{3DAD7A9E-8D60-A50D-14B3-9C5597C31201}"/>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3495" name="Picture 9" descr="C:\Users\K990102\Downloads\25366.png">
            <a:hlinkClick r:id="" action="ppaction://hlinkshowjump?jump=previousslide"/>
            <a:extLst>
              <a:ext uri="{FF2B5EF4-FFF2-40B4-BE49-F238E27FC236}">
                <a16:creationId xmlns:a16="http://schemas.microsoft.com/office/drawing/2014/main" id="{64514601-E73B-7CCF-E45F-08E8006AD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0" descr="C:\Users\K990102\Downloads\25472.png">
            <a:hlinkClick r:id="" action="ppaction://hlinkshowjump?jump=nextslide"/>
            <a:extLst>
              <a:ext uri="{FF2B5EF4-FFF2-40B4-BE49-F238E27FC236}">
                <a16:creationId xmlns:a16="http://schemas.microsoft.com/office/drawing/2014/main" id="{EBD09E61-8013-4AA5-CC74-D54185712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Picture 11" descr="C:\Users\K990102\Downloads\14-142284_png-file-svg-home-icon-black-circle.png">
            <a:hlinkClick r:id="" action="ppaction://hlinkshowjump?jump=firstslide"/>
            <a:extLst>
              <a:ext uri="{FF2B5EF4-FFF2-40B4-BE49-F238E27FC236}">
                <a16:creationId xmlns:a16="http://schemas.microsoft.com/office/drawing/2014/main" id="{F0792C46-599F-C737-AE13-70C1D1ABAE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投影片編號版面配置區 2">
            <a:extLst>
              <a:ext uri="{FF2B5EF4-FFF2-40B4-BE49-F238E27FC236}">
                <a16:creationId xmlns:a16="http://schemas.microsoft.com/office/drawing/2014/main" id="{D726DBE8-20DB-9141-2670-FB241AC9E31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007730B-58C4-4446-B4D7-7402190A4C2D}" type="slidenum">
              <a:rPr lang="zh-TW" altLang="en-US" sz="900">
                <a:solidFill>
                  <a:srgbClr val="FFFF00"/>
                </a:solidFill>
                <a:latin typeface="Arial" panose="020B0604020202020204" pitchFamily="34" charset="0"/>
              </a:rPr>
              <a:pPr>
                <a:spcBef>
                  <a:spcPct val="0"/>
                </a:spcBef>
                <a:buFontTx/>
                <a:buNone/>
              </a:pPr>
              <a:t>62</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23578653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6F3565-98AD-F482-BAA1-DCCC3C3239A2}"/>
            </a:ext>
          </a:extLst>
        </p:cNvPr>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A7D702AC-1B69-EC3B-ABC6-D4408B3706B9}"/>
              </a:ext>
            </a:extLst>
          </p:cNvPr>
          <p:cNvSpPr txBox="1">
            <a:spLocks/>
          </p:cNvSpPr>
          <p:nvPr/>
        </p:nvSpPr>
        <p:spPr bwMode="auto">
          <a:xfrm>
            <a:off x="136525" y="1244600"/>
            <a:ext cx="8380413" cy="3083921"/>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Lucy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Eww!</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can’t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stand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blue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cheese.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are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you</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going</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try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a:t>
            </a:r>
          </a:p>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Simon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have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no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choice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because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already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opened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bag.</a:t>
            </a:r>
          </a:p>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Lucy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__10__.</a:t>
            </a:r>
          </a:p>
        </p:txBody>
      </p:sp>
      <p:sp>
        <p:nvSpPr>
          <p:cNvPr id="6" name="矩形 5">
            <a:extLst>
              <a:ext uri="{FF2B5EF4-FFF2-40B4-BE49-F238E27FC236}">
                <a16:creationId xmlns:a16="http://schemas.microsoft.com/office/drawing/2014/main" id="{FAC5C08A-151B-1DD5-6BD0-2679A7D31F19}"/>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3494" name="文字方塊 6">
            <a:extLst>
              <a:ext uri="{FF2B5EF4-FFF2-40B4-BE49-F238E27FC236}">
                <a16:creationId xmlns:a16="http://schemas.microsoft.com/office/drawing/2014/main" id="{5635B9A3-B2F7-F8D8-9536-B85C7709C123}"/>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3495" name="Picture 9" descr="C:\Users\K990102\Downloads\25366.png">
            <a:hlinkClick r:id="" action="ppaction://hlinkshowjump?jump=previousslide"/>
            <a:extLst>
              <a:ext uri="{FF2B5EF4-FFF2-40B4-BE49-F238E27FC236}">
                <a16:creationId xmlns:a16="http://schemas.microsoft.com/office/drawing/2014/main" id="{1C6C6E2E-BAB2-89F2-0412-6CDB31F8B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0" descr="C:\Users\K990102\Downloads\25472.png">
            <a:hlinkClick r:id="" action="ppaction://hlinkshowjump?jump=nextslide"/>
            <a:extLst>
              <a:ext uri="{FF2B5EF4-FFF2-40B4-BE49-F238E27FC236}">
                <a16:creationId xmlns:a16="http://schemas.microsoft.com/office/drawing/2014/main" id="{26AEF43E-4297-F089-003F-A3F80F4FB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Picture 11" descr="C:\Users\K990102\Downloads\14-142284_png-file-svg-home-icon-black-circle.png">
            <a:hlinkClick r:id="" action="ppaction://hlinkshowjump?jump=firstslide"/>
            <a:extLst>
              <a:ext uri="{FF2B5EF4-FFF2-40B4-BE49-F238E27FC236}">
                <a16:creationId xmlns:a16="http://schemas.microsoft.com/office/drawing/2014/main" id="{9417A460-0F6E-746B-0FA5-38894B0822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投影片編號版面配置區 2">
            <a:extLst>
              <a:ext uri="{FF2B5EF4-FFF2-40B4-BE49-F238E27FC236}">
                <a16:creationId xmlns:a16="http://schemas.microsoft.com/office/drawing/2014/main" id="{8CB4EB58-98A9-59ED-DFFD-90E2A5E96B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007730B-58C4-4446-B4D7-7402190A4C2D}" type="slidenum">
              <a:rPr lang="zh-TW" altLang="en-US" sz="900">
                <a:solidFill>
                  <a:srgbClr val="FFFF00"/>
                </a:solidFill>
                <a:latin typeface="Arial" panose="020B0604020202020204" pitchFamily="34" charset="0"/>
              </a:rPr>
              <a:pPr>
                <a:spcBef>
                  <a:spcPct val="0"/>
                </a:spcBef>
                <a:buFontTx/>
                <a:buNone/>
              </a:pPr>
              <a:t>63</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16319004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E4C68-9599-A782-EB02-A3B234021597}"/>
            </a:ext>
          </a:extLst>
        </p:cNvPr>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132B1495-D855-162A-6EB1-75A2A119F630}"/>
              </a:ext>
            </a:extLst>
          </p:cNvPr>
          <p:cNvSpPr txBox="1">
            <a:spLocks/>
          </p:cNvSpPr>
          <p:nvPr/>
        </p:nvSpPr>
        <p:spPr bwMode="auto">
          <a:xfrm>
            <a:off x="136525" y="1244600"/>
            <a:ext cx="8380413" cy="2862322"/>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Simon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tastes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strange,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but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good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way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because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little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sweet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and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little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sour</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same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time.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I’m</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surprised.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fact,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more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eat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more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like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a:t>
            </a:r>
          </a:p>
        </p:txBody>
      </p:sp>
      <p:sp>
        <p:nvSpPr>
          <p:cNvPr id="6" name="矩形 5">
            <a:extLst>
              <a:ext uri="{FF2B5EF4-FFF2-40B4-BE49-F238E27FC236}">
                <a16:creationId xmlns:a16="http://schemas.microsoft.com/office/drawing/2014/main" id="{685CCD71-FF29-9733-F6DF-C5593D53F851}"/>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3494" name="文字方塊 6">
            <a:extLst>
              <a:ext uri="{FF2B5EF4-FFF2-40B4-BE49-F238E27FC236}">
                <a16:creationId xmlns:a16="http://schemas.microsoft.com/office/drawing/2014/main" id="{723FD0BF-8BFD-3181-F20D-5A4DFA30AECB}"/>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3495" name="Picture 9" descr="C:\Users\K990102\Downloads\25366.png">
            <a:hlinkClick r:id="" action="ppaction://hlinkshowjump?jump=previousslide"/>
            <a:extLst>
              <a:ext uri="{FF2B5EF4-FFF2-40B4-BE49-F238E27FC236}">
                <a16:creationId xmlns:a16="http://schemas.microsoft.com/office/drawing/2014/main" id="{772D11D8-A751-1524-0951-BC0BDD789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0" descr="C:\Users\K990102\Downloads\25472.png">
            <a:hlinkClick r:id="" action="ppaction://hlinkshowjump?jump=nextslide"/>
            <a:extLst>
              <a:ext uri="{FF2B5EF4-FFF2-40B4-BE49-F238E27FC236}">
                <a16:creationId xmlns:a16="http://schemas.microsoft.com/office/drawing/2014/main" id="{1C0A38A1-9E09-5A67-709B-7FF48C8A0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Picture 11" descr="C:\Users\K990102\Downloads\14-142284_png-file-svg-home-icon-black-circle.png">
            <a:hlinkClick r:id="" action="ppaction://hlinkshowjump?jump=firstslide"/>
            <a:extLst>
              <a:ext uri="{FF2B5EF4-FFF2-40B4-BE49-F238E27FC236}">
                <a16:creationId xmlns:a16="http://schemas.microsoft.com/office/drawing/2014/main" id="{C4E1E84E-EF27-5F42-26E3-46917A9FF6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投影片編號版面配置區 2">
            <a:extLst>
              <a:ext uri="{FF2B5EF4-FFF2-40B4-BE49-F238E27FC236}">
                <a16:creationId xmlns:a16="http://schemas.microsoft.com/office/drawing/2014/main" id="{4833A07E-0484-38E0-588C-530FF9613B8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007730B-58C4-4446-B4D7-7402190A4C2D}" type="slidenum">
              <a:rPr lang="zh-TW" altLang="en-US" sz="900">
                <a:solidFill>
                  <a:srgbClr val="FFFF00"/>
                </a:solidFill>
                <a:latin typeface="Arial" panose="020B0604020202020204" pitchFamily="34" charset="0"/>
              </a:rPr>
              <a:pPr>
                <a:spcBef>
                  <a:spcPct val="0"/>
                </a:spcBef>
                <a:buFontTx/>
                <a:buNone/>
              </a:pPr>
              <a:t>64</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38261100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E985C-E3E5-AD16-3229-9C613556D3A7}"/>
            </a:ext>
          </a:extLst>
        </p:cNvPr>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DDCC867B-C1EF-B212-B276-83E6DE2BF37D}"/>
              </a:ext>
            </a:extLst>
          </p:cNvPr>
          <p:cNvSpPr txBox="1">
            <a:spLocks/>
          </p:cNvSpPr>
          <p:nvPr/>
        </p:nvSpPr>
        <p:spPr bwMode="auto">
          <a:xfrm>
            <a:off x="138113" y="1244600"/>
            <a:ext cx="8380412" cy="2419124"/>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buFont typeface="Arial" charset="0"/>
              <a:buNone/>
              <a:defRPr/>
            </a:pPr>
            <a:r>
              <a:rPr lang="en-US" altLang="zh-TW" sz="3600" dirty="0">
                <a:latin typeface="Arial" charset="0"/>
                <a:ea typeface="微軟正黑體" pitchFamily="34" charset="-120"/>
                <a:cs typeface="Arial" charset="0"/>
                <a:sym typeface="Wingdings" pitchFamily="2" charset="2"/>
              </a:rPr>
              <a:t></a:t>
            </a:r>
            <a:r>
              <a:rPr lang="en-US" altLang="zh-TW" sz="3600" dirty="0">
                <a:latin typeface="Arial" charset="0"/>
                <a:ea typeface="微軟正黑體" pitchFamily="34" charset="-120"/>
                <a:cs typeface="Arial" charset="0"/>
              </a:rPr>
              <a:t> cereal </a:t>
            </a:r>
            <a:r>
              <a:rPr lang="zh-TW" altLang="en-US" sz="3600" dirty="0">
                <a:latin typeface="Arial" charset="0"/>
                <a:ea typeface="微軟正黑體" pitchFamily="34" charset="-120"/>
                <a:cs typeface="Arial" charset="0"/>
              </a:rPr>
              <a:t>玉米片  </a:t>
            </a:r>
            <a:r>
              <a:rPr lang="en-US" altLang="zh-TW" sz="3600" dirty="0">
                <a:latin typeface="Arial" charset="0"/>
                <a:ea typeface="微軟正黑體" pitchFamily="34" charset="-120"/>
                <a:cs typeface="Arial" charset="0"/>
              </a:rPr>
              <a:t>popcorn</a:t>
            </a:r>
            <a:r>
              <a:rPr lang="zh-TW" altLang="en-US" sz="3600" dirty="0">
                <a:latin typeface="Arial" charset="0"/>
                <a:ea typeface="微軟正黑體" pitchFamily="34" charset="-120"/>
                <a:cs typeface="Arial" charset="0"/>
              </a:rPr>
              <a:t> 爆米花</a:t>
            </a:r>
            <a:endParaRPr lang="en-US" altLang="zh-TW" sz="3600" dirty="0">
              <a:latin typeface="Arial" charset="0"/>
              <a:ea typeface="微軟正黑體" pitchFamily="34" charset="-120"/>
              <a:cs typeface="Arial" charset="0"/>
            </a:endParaRPr>
          </a:p>
          <a:p>
            <a:pPr>
              <a:buFont typeface="Arial" charset="0"/>
              <a:buNone/>
              <a:defRPr/>
            </a:pPr>
            <a:r>
              <a:rPr lang="en-US" altLang="zh-TW" sz="3600" dirty="0">
                <a:latin typeface="Arial" charset="0"/>
                <a:ea typeface="微軟正黑體" pitchFamily="34" charset="-120"/>
                <a:cs typeface="Arial" charset="0"/>
              </a:rPr>
              <a:t>     ages</a:t>
            </a:r>
            <a:r>
              <a:rPr lang="zh-TW" altLang="en-US" sz="3600" dirty="0">
                <a:latin typeface="Arial" charset="0"/>
                <a:ea typeface="微軟正黑體" pitchFamily="34" charset="-120"/>
                <a:cs typeface="Arial" charset="0"/>
              </a:rPr>
              <a:t> 很長時間</a:t>
            </a:r>
            <a:r>
              <a:rPr lang="en-US" altLang="zh-TW" sz="3600" dirty="0">
                <a:latin typeface="Arial" charset="0"/>
                <a:ea typeface="微軟正黑體" pitchFamily="34" charset="-120"/>
                <a:cs typeface="Arial" charset="0"/>
              </a:rPr>
              <a:t>  switch </a:t>
            </a:r>
            <a:r>
              <a:rPr lang="zh-TW" altLang="en-US" sz="3600" dirty="0">
                <a:latin typeface="Arial" charset="0"/>
                <a:ea typeface="微軟正黑體" pitchFamily="34" charset="-120"/>
                <a:cs typeface="Arial" charset="0"/>
              </a:rPr>
              <a:t>突然改變</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   </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doughnut </a:t>
            </a:r>
            <a:r>
              <a:rPr lang="zh-TW" altLang="en-US" sz="3600" dirty="0">
                <a:latin typeface="Arial" charset="0"/>
                <a:ea typeface="微軟正黑體" pitchFamily="34" charset="-120"/>
                <a:cs typeface="Arial" charset="0"/>
              </a:rPr>
              <a:t>甜甜圈</a:t>
            </a:r>
            <a:r>
              <a:rPr lang="en-US" altLang="zh-TW" sz="3600" dirty="0">
                <a:latin typeface="Arial" charset="0"/>
                <a:ea typeface="微軟正黑體" pitchFamily="34" charset="-120"/>
                <a:cs typeface="Arial" charset="0"/>
              </a:rPr>
              <a:t>  instead</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of </a:t>
            </a:r>
            <a:r>
              <a:rPr lang="zh-TW" altLang="en-US" sz="3600" dirty="0">
                <a:latin typeface="Arial" charset="0"/>
                <a:ea typeface="微軟正黑體" pitchFamily="34" charset="-120"/>
                <a:cs typeface="Arial" charset="0"/>
              </a:rPr>
              <a:t>而非</a:t>
            </a:r>
            <a:r>
              <a:rPr lang="en-US" altLang="zh-TW" sz="3600" dirty="0">
                <a:latin typeface="Arial" charset="0"/>
                <a:ea typeface="微軟正黑體" pitchFamily="34" charset="-120"/>
                <a:cs typeface="Arial" charset="0"/>
              </a:rPr>
              <a:t>  </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     stand </a:t>
            </a:r>
            <a:r>
              <a:rPr lang="zh-TW" altLang="en-US" sz="3600" dirty="0">
                <a:latin typeface="Arial" charset="0"/>
                <a:ea typeface="微軟正黑體" pitchFamily="34" charset="-120"/>
                <a:cs typeface="Arial" charset="0"/>
              </a:rPr>
              <a:t>忍受  </a:t>
            </a:r>
            <a:r>
              <a:rPr lang="en-US" altLang="zh-TW" sz="3600" dirty="0">
                <a:latin typeface="Arial" charset="0"/>
                <a:ea typeface="微軟正黑體" pitchFamily="34" charset="-120"/>
                <a:cs typeface="Arial" charset="0"/>
              </a:rPr>
              <a:t>sour</a:t>
            </a:r>
            <a:r>
              <a:rPr lang="zh-TW" altLang="en-US" sz="3600" dirty="0">
                <a:latin typeface="Arial" charset="0"/>
                <a:ea typeface="微軟正黑體" pitchFamily="34" charset="-120"/>
                <a:cs typeface="Arial" charset="0"/>
              </a:rPr>
              <a:t> 酸的</a:t>
            </a:r>
            <a:endParaRPr lang="en-US" altLang="zh-TW" sz="3600" dirty="0">
              <a:latin typeface="Arial" charset="0"/>
              <a:ea typeface="微軟正黑體" pitchFamily="34" charset="-120"/>
              <a:cs typeface="Arial" charset="0"/>
            </a:endParaRPr>
          </a:p>
        </p:txBody>
      </p:sp>
      <p:sp>
        <p:nvSpPr>
          <p:cNvPr id="6" name="矩形 5">
            <a:extLst>
              <a:ext uri="{FF2B5EF4-FFF2-40B4-BE49-F238E27FC236}">
                <a16:creationId xmlns:a16="http://schemas.microsoft.com/office/drawing/2014/main" id="{F4148726-DF95-8EBE-9024-CEF4A2E04EA7}"/>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4518" name="文字方塊 6">
            <a:extLst>
              <a:ext uri="{FF2B5EF4-FFF2-40B4-BE49-F238E27FC236}">
                <a16:creationId xmlns:a16="http://schemas.microsoft.com/office/drawing/2014/main" id="{F93BF2EB-F34E-1D11-F845-424D97EAA697}"/>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4519" name="Picture 9" descr="C:\Users\K990102\Downloads\25366.png">
            <a:hlinkClick r:id="" action="ppaction://hlinkshowjump?jump=previousslide"/>
            <a:extLst>
              <a:ext uri="{FF2B5EF4-FFF2-40B4-BE49-F238E27FC236}">
                <a16:creationId xmlns:a16="http://schemas.microsoft.com/office/drawing/2014/main" id="{CD9C7378-FC52-9A6A-E669-B01B20F20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10" descr="C:\Users\K990102\Downloads\25472.png">
            <a:hlinkClick r:id="" action="ppaction://hlinkshowjump?jump=nextslide"/>
            <a:extLst>
              <a:ext uri="{FF2B5EF4-FFF2-40B4-BE49-F238E27FC236}">
                <a16:creationId xmlns:a16="http://schemas.microsoft.com/office/drawing/2014/main" id="{2820D4EA-763A-6F6B-1BEB-DF21DEE3E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11" descr="C:\Users\K990102\Downloads\14-142284_png-file-svg-home-icon-black-circle.png">
            <a:hlinkClick r:id="" action="ppaction://hlinkshowjump?jump=firstslide"/>
            <a:extLst>
              <a:ext uri="{FF2B5EF4-FFF2-40B4-BE49-F238E27FC236}">
                <a16:creationId xmlns:a16="http://schemas.microsoft.com/office/drawing/2014/main" id="{151D41F1-0262-AD2B-D008-1050B84384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投影片編號版面配置區 2">
            <a:extLst>
              <a:ext uri="{FF2B5EF4-FFF2-40B4-BE49-F238E27FC236}">
                <a16:creationId xmlns:a16="http://schemas.microsoft.com/office/drawing/2014/main" id="{0616B814-B747-1841-707D-84BC01C8CE2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E1AE2D7-913C-4C6D-818A-C05B8E85DB43}" type="slidenum">
              <a:rPr lang="zh-TW" altLang="en-US" sz="900">
                <a:solidFill>
                  <a:srgbClr val="FFFF00"/>
                </a:solidFill>
                <a:latin typeface="Arial" panose="020B0604020202020204" pitchFamily="34" charset="0"/>
              </a:rPr>
              <a:pPr>
                <a:spcBef>
                  <a:spcPct val="0"/>
                </a:spcBef>
                <a:buFontTx/>
                <a:buNone/>
              </a:pPr>
              <a:t>65</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17380068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A9DE9-CF39-DBB7-6168-E66F9A658C20}"/>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999093CE-FBD8-3726-1DF0-DFB0253DC29F}"/>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5541" name="文字方塊 6">
            <a:extLst>
              <a:ext uri="{FF2B5EF4-FFF2-40B4-BE49-F238E27FC236}">
                <a16:creationId xmlns:a16="http://schemas.microsoft.com/office/drawing/2014/main" id="{B26D05A3-0E67-E927-CEF1-23F1B2EB6D58}"/>
              </a:ext>
            </a:extLst>
          </p:cNvPr>
          <p:cNvSpPr txBox="1">
            <a:spLocks noChangeArrowheads="1"/>
          </p:cNvSpPr>
          <p:nvPr/>
        </p:nvSpPr>
        <p:spPr bwMode="auto">
          <a:xfrm>
            <a:off x="341313"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sp>
        <p:nvSpPr>
          <p:cNvPr id="5" name="內容版面配置區 2">
            <a:extLst>
              <a:ext uri="{FF2B5EF4-FFF2-40B4-BE49-F238E27FC236}">
                <a16:creationId xmlns:a16="http://schemas.microsoft.com/office/drawing/2014/main" id="{4F198BC5-8F87-FED9-D8AB-1B53A2BB03BC}"/>
              </a:ext>
            </a:extLst>
          </p:cNvPr>
          <p:cNvSpPr txBox="1">
            <a:spLocks/>
          </p:cNvSpPr>
          <p:nvPr/>
        </p:nvSpPr>
        <p:spPr bwMode="auto">
          <a:xfrm>
            <a:off x="358775" y="1489075"/>
            <a:ext cx="8643938" cy="4524315"/>
          </a:xfrm>
          <a:prstGeom prst="rect">
            <a:avLst/>
          </a:prstGeom>
          <a:noFill/>
          <a:ln>
            <a:noFill/>
          </a:ln>
        </p:spPr>
        <p:txBody>
          <a:bodyPr>
            <a:spAutoFit/>
          </a:bodyPr>
          <a:lstStyle>
            <a:lvl1pPr marL="1790700" indent="-17907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1pPr>
            <a:lvl2pPr marL="742950" indent="-28575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2pPr>
            <a:lvl3pPr marL="11430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3pPr>
            <a:lvl4pPr marL="16002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4pPr>
            <a:lvl5pPr marL="20574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9pPr>
          </a:lstStyle>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6</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 because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she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has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buy</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dinner</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for</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us</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and</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she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will</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get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up</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very</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early</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tomorrow</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so</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she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wants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prepare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our</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own</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dinner</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but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she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didn’t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have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time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eat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anything</a:t>
            </a:r>
          </a:p>
        </p:txBody>
      </p:sp>
      <p:sp>
        <p:nvSpPr>
          <p:cNvPr id="7" name="文字方塊 6">
            <a:extLst>
              <a:ext uri="{FF2B5EF4-FFF2-40B4-BE49-F238E27FC236}">
                <a16:creationId xmlns:a16="http://schemas.microsoft.com/office/drawing/2014/main" id="{63E351A2-578F-386D-384E-CE5E7EA6709F}"/>
              </a:ext>
            </a:extLst>
          </p:cNvPr>
          <p:cNvSpPr txBox="1">
            <a:spLocks noChangeArrowheads="1"/>
          </p:cNvSpPr>
          <p:nvPr/>
        </p:nvSpPr>
        <p:spPr bwMode="auto">
          <a:xfrm>
            <a:off x="639763" y="16224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C</a:t>
            </a:r>
            <a:endParaRPr lang="zh-TW" altLang="en-US" sz="3400" dirty="0">
              <a:solidFill>
                <a:srgbClr val="FF0000"/>
              </a:solidFill>
              <a:latin typeface="Arial" panose="020B0604020202020204" pitchFamily="34" charset="0"/>
              <a:cs typeface="Arial" panose="020B0604020202020204" pitchFamily="34" charset="0"/>
            </a:endParaRPr>
          </a:p>
        </p:txBody>
      </p:sp>
      <p:pic>
        <p:nvPicPr>
          <p:cNvPr id="65546" name="Picture 9" descr="C:\Users\K990102\Downloads\25366.png">
            <a:hlinkClick r:id="" action="ppaction://hlinkshowjump?jump=previousslide"/>
            <a:extLst>
              <a:ext uri="{FF2B5EF4-FFF2-40B4-BE49-F238E27FC236}">
                <a16:creationId xmlns:a16="http://schemas.microsoft.com/office/drawing/2014/main" id="{72D26D4C-3345-056B-9616-5C0786BE9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7" name="Picture 10" descr="C:\Users\K990102\Downloads\25472.png">
            <a:hlinkClick r:id="" action="ppaction://hlinkshowjump?jump=nextslide"/>
            <a:extLst>
              <a:ext uri="{FF2B5EF4-FFF2-40B4-BE49-F238E27FC236}">
                <a16:creationId xmlns:a16="http://schemas.microsoft.com/office/drawing/2014/main" id="{A8FF747C-B0E3-1945-0C54-39EA594E1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8" name="Picture 11" descr="C:\Users\K990102\Downloads\14-142284_png-file-svg-home-icon-black-circle.png">
            <a:hlinkClick r:id="" action="ppaction://hlinkshowjump?jump=firstslide"/>
            <a:extLst>
              <a:ext uri="{FF2B5EF4-FFF2-40B4-BE49-F238E27FC236}">
                <a16:creationId xmlns:a16="http://schemas.microsoft.com/office/drawing/2014/main" id="{66F1C457-9FFC-5A70-5D38-7D95017AF4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9" name="投影片編號版面配置區 1">
            <a:extLst>
              <a:ext uri="{FF2B5EF4-FFF2-40B4-BE49-F238E27FC236}">
                <a16:creationId xmlns:a16="http://schemas.microsoft.com/office/drawing/2014/main" id="{D0A835D8-F6FC-1518-D332-3C80EA9DD0A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420850A-075B-4B72-AA63-9376FDFA16A2}" type="slidenum">
              <a:rPr lang="zh-TW" altLang="en-US" sz="900">
                <a:solidFill>
                  <a:srgbClr val="FFFF00"/>
                </a:solidFill>
                <a:latin typeface="Arial" panose="020B0604020202020204" pitchFamily="34" charset="0"/>
              </a:rPr>
              <a:pPr>
                <a:spcBef>
                  <a:spcPct val="0"/>
                </a:spcBef>
                <a:buFontTx/>
                <a:buNone/>
              </a:pPr>
              <a:t>66</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247548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5BCCA-8259-3E1C-1A44-E5A92D93D689}"/>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42581A73-DB0E-7DAE-8EB2-9709C2871A59}"/>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5541" name="文字方塊 6">
            <a:extLst>
              <a:ext uri="{FF2B5EF4-FFF2-40B4-BE49-F238E27FC236}">
                <a16:creationId xmlns:a16="http://schemas.microsoft.com/office/drawing/2014/main" id="{411B3064-9392-6EDA-31A3-D7BE725DE2FA}"/>
              </a:ext>
            </a:extLst>
          </p:cNvPr>
          <p:cNvSpPr txBox="1">
            <a:spLocks noChangeArrowheads="1"/>
          </p:cNvSpPr>
          <p:nvPr/>
        </p:nvSpPr>
        <p:spPr bwMode="auto">
          <a:xfrm>
            <a:off x="341313"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sp>
        <p:nvSpPr>
          <p:cNvPr id="5" name="內容版面配置區 2">
            <a:extLst>
              <a:ext uri="{FF2B5EF4-FFF2-40B4-BE49-F238E27FC236}">
                <a16:creationId xmlns:a16="http://schemas.microsoft.com/office/drawing/2014/main" id="{B7C61D83-21D8-7566-7080-4B6BB0D12D69}"/>
              </a:ext>
            </a:extLst>
          </p:cNvPr>
          <p:cNvSpPr txBox="1">
            <a:spLocks/>
          </p:cNvSpPr>
          <p:nvPr/>
        </p:nvSpPr>
        <p:spPr bwMode="auto">
          <a:xfrm>
            <a:off x="358775" y="1489075"/>
            <a:ext cx="8643938" cy="3527119"/>
          </a:xfrm>
          <a:prstGeom prst="rect">
            <a:avLst/>
          </a:prstGeom>
          <a:noFill/>
          <a:ln>
            <a:noFill/>
          </a:ln>
        </p:spPr>
        <p:txBody>
          <a:bodyPr>
            <a:spAutoFit/>
          </a:bodyPr>
          <a:lstStyle>
            <a:lvl1pPr marL="1790700" indent="-17907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1pPr>
            <a:lvl2pPr marL="742950" indent="-28575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2pPr>
            <a:lvl3pPr marL="11430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3pPr>
            <a:lvl4pPr marL="16002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4pPr>
            <a:lvl5pPr marL="20574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9pPr>
          </a:lstStyle>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7</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 look		(B) will</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look</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is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looking	(D) look</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like</a:t>
            </a:r>
            <a:endParaRPr lang="en-US" altLang="zh-TW" sz="3600" kern="100" spc="-20" dirty="0">
              <a:latin typeface="Arial" panose="020B0604020202020204" pitchFamily="34" charset="0"/>
              <a:ea typeface="微軟正黑體" panose="020B0604030504040204" pitchFamily="34" charset="-120"/>
              <a:cs typeface="Arial" panose="020B0604020202020204" pitchFamily="34" charset="0"/>
            </a:endParaRPr>
          </a:p>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8</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 makes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for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makes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us</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make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us</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for</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made</a:t>
            </a:r>
          </a:p>
        </p:txBody>
      </p:sp>
      <p:sp>
        <p:nvSpPr>
          <p:cNvPr id="7" name="文字方塊 6">
            <a:extLst>
              <a:ext uri="{FF2B5EF4-FFF2-40B4-BE49-F238E27FC236}">
                <a16:creationId xmlns:a16="http://schemas.microsoft.com/office/drawing/2014/main" id="{7E0C805A-93BF-4AA1-F06A-C1043F8CA71C}"/>
              </a:ext>
            </a:extLst>
          </p:cNvPr>
          <p:cNvSpPr txBox="1">
            <a:spLocks noChangeArrowheads="1"/>
          </p:cNvSpPr>
          <p:nvPr/>
        </p:nvSpPr>
        <p:spPr bwMode="auto">
          <a:xfrm>
            <a:off x="639763" y="16224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D</a:t>
            </a:r>
            <a:endParaRPr lang="zh-TW" altLang="en-US" sz="3400" dirty="0">
              <a:solidFill>
                <a:srgbClr val="FF0000"/>
              </a:solidFill>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B77C19FD-7366-AEF0-088F-58AE63706E1D}"/>
              </a:ext>
            </a:extLst>
          </p:cNvPr>
          <p:cNvSpPr txBox="1">
            <a:spLocks noChangeArrowheads="1"/>
          </p:cNvSpPr>
          <p:nvPr/>
        </p:nvSpPr>
        <p:spPr bwMode="auto">
          <a:xfrm>
            <a:off x="639763" y="2801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B</a:t>
            </a:r>
            <a:endParaRPr lang="zh-TW" altLang="en-US" sz="3400" dirty="0">
              <a:solidFill>
                <a:srgbClr val="FF0000"/>
              </a:solidFill>
              <a:latin typeface="Arial" panose="020B0604020202020204" pitchFamily="34" charset="0"/>
              <a:cs typeface="Arial" panose="020B0604020202020204" pitchFamily="34" charset="0"/>
            </a:endParaRPr>
          </a:p>
        </p:txBody>
      </p:sp>
      <p:pic>
        <p:nvPicPr>
          <p:cNvPr id="65546" name="Picture 9" descr="C:\Users\K990102\Downloads\25366.png">
            <a:hlinkClick r:id="" action="ppaction://hlinkshowjump?jump=previousslide"/>
            <a:extLst>
              <a:ext uri="{FF2B5EF4-FFF2-40B4-BE49-F238E27FC236}">
                <a16:creationId xmlns:a16="http://schemas.microsoft.com/office/drawing/2014/main" id="{D8A35E7E-5349-78C7-FEF5-069BFB227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7" name="Picture 10" descr="C:\Users\K990102\Downloads\25472.png">
            <a:hlinkClick r:id="" action="ppaction://hlinkshowjump?jump=nextslide"/>
            <a:extLst>
              <a:ext uri="{FF2B5EF4-FFF2-40B4-BE49-F238E27FC236}">
                <a16:creationId xmlns:a16="http://schemas.microsoft.com/office/drawing/2014/main" id="{8A9F065A-7181-8C92-49EE-780ACF62D1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8" name="Picture 11" descr="C:\Users\K990102\Downloads\14-142284_png-file-svg-home-icon-black-circle.png">
            <a:hlinkClick r:id="" action="ppaction://hlinkshowjump?jump=firstslide"/>
            <a:extLst>
              <a:ext uri="{FF2B5EF4-FFF2-40B4-BE49-F238E27FC236}">
                <a16:creationId xmlns:a16="http://schemas.microsoft.com/office/drawing/2014/main" id="{0797C97A-32D5-9B9F-2760-0231E48FFE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9" name="投影片編號版面配置區 1">
            <a:extLst>
              <a:ext uri="{FF2B5EF4-FFF2-40B4-BE49-F238E27FC236}">
                <a16:creationId xmlns:a16="http://schemas.microsoft.com/office/drawing/2014/main" id="{FB76991E-18E2-4FB5-86A8-80937EB08A0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420850A-075B-4B72-AA63-9376FDFA16A2}" type="slidenum">
              <a:rPr lang="zh-TW" altLang="en-US" sz="900">
                <a:solidFill>
                  <a:srgbClr val="FFFF00"/>
                </a:solidFill>
                <a:latin typeface="Arial" panose="020B0604020202020204" pitchFamily="34" charset="0"/>
              </a:rPr>
              <a:pPr>
                <a:spcBef>
                  <a:spcPct val="0"/>
                </a:spcBef>
                <a:buFontTx/>
                <a:buNone/>
              </a:pPr>
              <a:t>67</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3462433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1C77A-6E5B-D6E9-ACFF-257B5517974D}"/>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47954CA0-7184-96F0-AEFA-626DCF7081FB}"/>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6565" name="文字方塊 6">
            <a:extLst>
              <a:ext uri="{FF2B5EF4-FFF2-40B4-BE49-F238E27FC236}">
                <a16:creationId xmlns:a16="http://schemas.microsoft.com/office/drawing/2014/main" id="{3376E49A-C969-51F5-A493-CA7D59BAB18D}"/>
              </a:ext>
            </a:extLst>
          </p:cNvPr>
          <p:cNvSpPr txBox="1">
            <a:spLocks noChangeArrowheads="1"/>
          </p:cNvSpPr>
          <p:nvPr/>
        </p:nvSpPr>
        <p:spPr bwMode="auto">
          <a:xfrm>
            <a:off x="341313" y="679450"/>
            <a:ext cx="7058025" cy="6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a:t>
            </a:r>
            <a:r>
              <a:rPr lang="zh-TW" altLang="en-US" sz="2400" b="1" dirty="0">
                <a:latin typeface="Arial" panose="020B0604020202020204" pitchFamily="34" charset="0"/>
                <a:ea typeface="微軟正黑體" panose="020B0604030504040204" pitchFamily="34" charset="-120"/>
                <a:cs typeface="Arial" panose="020B0604020202020204" pitchFamily="34" charset="0"/>
              </a:rPr>
              <a:t>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sp>
        <p:nvSpPr>
          <p:cNvPr id="5" name="內容版面配置區 2">
            <a:extLst>
              <a:ext uri="{FF2B5EF4-FFF2-40B4-BE49-F238E27FC236}">
                <a16:creationId xmlns:a16="http://schemas.microsoft.com/office/drawing/2014/main" id="{B81941B5-BB46-1EE1-D665-711E81FE66BD}"/>
              </a:ext>
            </a:extLst>
          </p:cNvPr>
          <p:cNvSpPr txBox="1">
            <a:spLocks/>
          </p:cNvSpPr>
          <p:nvPr/>
        </p:nvSpPr>
        <p:spPr bwMode="auto">
          <a:xfrm>
            <a:off x="358775" y="1489075"/>
            <a:ext cx="8643938" cy="3527119"/>
          </a:xfrm>
          <a:prstGeom prst="rect">
            <a:avLst/>
          </a:prstGeom>
          <a:noFill/>
          <a:ln>
            <a:noFill/>
          </a:ln>
        </p:spPr>
        <p:txBody>
          <a:bodyPr>
            <a:spAutoFit/>
          </a:bodyPr>
          <a:lstStyle>
            <a:lvl1pPr marL="1790700" indent="-17907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1pPr>
            <a:lvl2pPr marL="742950" indent="-28575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2pPr>
            <a:lvl3pPr marL="11430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3pPr>
            <a:lvl4pPr marL="16002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4pPr>
            <a:lvl5pPr marL="20574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9pPr>
          </a:lstStyle>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9</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 smell</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like	(B) is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smelling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smells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likes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smell</a:t>
            </a:r>
          </a:p>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10</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Well,</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how</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does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it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taste?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Wait!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Don’t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touch</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it.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Oh,</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what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does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it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feel</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like?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You</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really</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should</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taste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first.</a:t>
            </a:r>
          </a:p>
        </p:txBody>
      </p:sp>
      <p:sp>
        <p:nvSpPr>
          <p:cNvPr id="7" name="文字方塊 6">
            <a:extLst>
              <a:ext uri="{FF2B5EF4-FFF2-40B4-BE49-F238E27FC236}">
                <a16:creationId xmlns:a16="http://schemas.microsoft.com/office/drawing/2014/main" id="{04596662-2072-D742-8CC0-D31853C046F7}"/>
              </a:ext>
            </a:extLst>
          </p:cNvPr>
          <p:cNvSpPr txBox="1">
            <a:spLocks noChangeArrowheads="1"/>
          </p:cNvSpPr>
          <p:nvPr/>
        </p:nvSpPr>
        <p:spPr bwMode="auto">
          <a:xfrm>
            <a:off x="639763" y="16224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C</a:t>
            </a:r>
            <a:endParaRPr lang="zh-TW" altLang="en-US" sz="3400" dirty="0">
              <a:solidFill>
                <a:srgbClr val="FF0000"/>
              </a:solidFill>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9E667550-452B-F27C-76C1-97077656F928}"/>
              </a:ext>
            </a:extLst>
          </p:cNvPr>
          <p:cNvSpPr txBox="1">
            <a:spLocks noChangeArrowheads="1"/>
          </p:cNvSpPr>
          <p:nvPr/>
        </p:nvSpPr>
        <p:spPr bwMode="auto">
          <a:xfrm>
            <a:off x="639763" y="2801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A</a:t>
            </a:r>
            <a:endParaRPr lang="zh-TW" altLang="en-US" sz="3400" dirty="0">
              <a:solidFill>
                <a:srgbClr val="FF0000"/>
              </a:solidFill>
              <a:latin typeface="Arial" panose="020B0604020202020204" pitchFamily="34" charset="0"/>
              <a:cs typeface="Arial" panose="020B0604020202020204" pitchFamily="34" charset="0"/>
            </a:endParaRPr>
          </a:p>
        </p:txBody>
      </p:sp>
      <p:pic>
        <p:nvPicPr>
          <p:cNvPr id="66569" name="Picture 9" descr="C:\Users\K990102\Downloads\25366.png">
            <a:hlinkClick r:id="" action="ppaction://hlinkshowjump?jump=previousslide"/>
            <a:extLst>
              <a:ext uri="{FF2B5EF4-FFF2-40B4-BE49-F238E27FC236}">
                <a16:creationId xmlns:a16="http://schemas.microsoft.com/office/drawing/2014/main" id="{4A36661C-2E1C-94D7-728F-01EE7AD85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727700"/>
            <a:ext cx="4683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0" name="Picture 11" descr="C:\Users\K990102\Downloads\14-142284_png-file-svg-home-icon-black-circle.png">
            <a:hlinkClick r:id="" action="ppaction://hlinkshowjump?jump=firstslide"/>
            <a:extLst>
              <a:ext uri="{FF2B5EF4-FFF2-40B4-BE49-F238E27FC236}">
                <a16:creationId xmlns:a16="http://schemas.microsoft.com/office/drawing/2014/main" id="{D51567B2-1920-F747-3772-721B9B29E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1" name="投影片編號版面配置區 1">
            <a:extLst>
              <a:ext uri="{FF2B5EF4-FFF2-40B4-BE49-F238E27FC236}">
                <a16:creationId xmlns:a16="http://schemas.microsoft.com/office/drawing/2014/main" id="{B0114809-7E39-060D-E8CB-F38EE161045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60CD13FD-163D-46D7-B08B-2E43AD6D7F0E}" type="slidenum">
              <a:rPr lang="zh-TW" altLang="en-US" sz="900">
                <a:solidFill>
                  <a:srgbClr val="FFFF00"/>
                </a:solidFill>
                <a:latin typeface="Arial" panose="020B0604020202020204" pitchFamily="34" charset="0"/>
              </a:rPr>
              <a:pPr>
                <a:spcBef>
                  <a:spcPct val="0"/>
                </a:spcBef>
                <a:buFontTx/>
                <a:buNone/>
              </a:pPr>
              <a:t>68</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45620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1E87520-0F49-0264-8BC4-2FCA8E4D8F12}"/>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C29A6226-27C1-D88B-87FA-AB90142D95A3}"/>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10246" name="文字方塊 5">
            <a:extLst>
              <a:ext uri="{FF2B5EF4-FFF2-40B4-BE49-F238E27FC236}">
                <a16:creationId xmlns:a16="http://schemas.microsoft.com/office/drawing/2014/main" id="{F131365F-E6A5-293F-A143-21AA2D19DBAD}"/>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3. </a:t>
            </a:r>
            <a:r>
              <a:rPr lang="zh-TW" altLang="zh-TW" sz="3600">
                <a:latin typeface="Arial" panose="020B0604020202020204" pitchFamily="34" charset="0"/>
                <a:ea typeface="微軟正黑體" panose="020B0604030504040204" pitchFamily="34" charset="-120"/>
                <a:cs typeface="Arial" panose="020B0604020202020204" pitchFamily="34" charset="0"/>
              </a:rPr>
              <a:t>常見句型：</a:t>
            </a:r>
          </a:p>
        </p:txBody>
      </p:sp>
      <p:graphicFrame>
        <p:nvGraphicFramePr>
          <p:cNvPr id="6" name="表格 5">
            <a:extLst>
              <a:ext uri="{FF2B5EF4-FFF2-40B4-BE49-F238E27FC236}">
                <a16:creationId xmlns:a16="http://schemas.microsoft.com/office/drawing/2014/main" id="{1590AA9D-188A-C682-2D92-800E263497F8}"/>
              </a:ext>
            </a:extLst>
          </p:cNvPr>
          <p:cNvGraphicFramePr>
            <a:graphicFrameLocks noGrp="1"/>
          </p:cNvGraphicFramePr>
          <p:nvPr>
            <p:extLst>
              <p:ext uri="{D42A27DB-BD31-4B8C-83A1-F6EECF244321}">
                <p14:modId xmlns:p14="http://schemas.microsoft.com/office/powerpoint/2010/main" val="1143992720"/>
              </p:ext>
            </p:extLst>
          </p:nvPr>
        </p:nvGraphicFramePr>
        <p:xfrm>
          <a:off x="504825" y="2097088"/>
          <a:ext cx="8020050" cy="3630613"/>
        </p:xfrm>
        <a:graphic>
          <a:graphicData uri="http://schemas.openxmlformats.org/drawingml/2006/table">
            <a:tbl>
              <a:tblPr>
                <a:tableStyleId>{5940675A-B579-460E-94D1-54222C63F5DA}</a:tableStyleId>
              </a:tblPr>
              <a:tblGrid>
                <a:gridCol w="8020050">
                  <a:extLst>
                    <a:ext uri="{9D8B030D-6E8A-4147-A177-3AD203B41FA5}">
                      <a16:colId xmlns:a16="http://schemas.microsoft.com/office/drawing/2014/main" val="20000"/>
                    </a:ext>
                  </a:extLst>
                </a:gridCol>
              </a:tblGrid>
              <a:tr h="9344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zh-TW"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連綴動詞</a:t>
                      </a:r>
                      <a:r>
                        <a:rPr lang="zh-TW"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en-US" alt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like</a:t>
                      </a:r>
                      <a:r>
                        <a:rPr lang="zh-TW"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名詞</a:t>
                      </a:r>
                      <a:endParaRPr 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txBody>
                  <a:tcPr marL="17780" marR="177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2696194">
                <a:tc>
                  <a:txBody>
                    <a:bodyPr/>
                    <a:lstStyle/>
                    <a:p>
                      <a:pPr marL="72000" indent="0" algn="l">
                        <a:lnSpc>
                          <a:spcPct val="100000"/>
                        </a:lnSpc>
                        <a:spcAft>
                          <a:spcPts val="1000"/>
                        </a:spcAft>
                        <a:tabLst>
                          <a:tab pos="684530" algn="l"/>
                          <a:tab pos="755650" algn="l"/>
                          <a:tab pos="889000" algn="l"/>
                        </a:tabLst>
                      </a:pP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My</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towel</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smells</a:t>
                      </a:r>
                      <a:r>
                        <a:rPr lang="zh-TW" altLang="en-US"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like</a:t>
                      </a:r>
                      <a:r>
                        <a:rPr lang="zh-TW" altLang="en-US"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an</a:t>
                      </a:r>
                      <a:r>
                        <a:rPr lang="zh-TW" altLang="en-US"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old</a:t>
                      </a:r>
                      <a:r>
                        <a:rPr lang="zh-TW" altLang="en-US"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sock</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I</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need</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to</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wash</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it</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now.</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（我的毛巾聞起來像是一只舊襪子。我要立刻清洗。）</a:t>
                      </a:r>
                      <a:endParaRPr lang="en-US" altLang="zh-TW" sz="3200" kern="100" dirty="0">
                        <a:effectLst/>
                        <a:latin typeface="Arial" panose="020B0604020202020204" pitchFamily="34" charset="0"/>
                        <a:ea typeface="微軟正黑體" panose="020B0604030504040204" pitchFamily="34" charset="-120"/>
                        <a:cs typeface="Arial" panose="020B0604020202020204" pitchFamily="34" charset="0"/>
                      </a:endParaRPr>
                    </a:p>
                    <a:p>
                      <a:pPr marL="72000" indent="0" algn="l">
                        <a:lnSpc>
                          <a:spcPct val="100000"/>
                        </a:lnSpc>
                        <a:spcAft>
                          <a:spcPts val="1000"/>
                        </a:spcAft>
                        <a:tabLst>
                          <a:tab pos="684530" algn="l"/>
                          <a:tab pos="755650" algn="l"/>
                          <a:tab pos="889000" algn="l"/>
                        </a:tabLst>
                      </a:pP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Look</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at</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that</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building!</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It</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looks</a:t>
                      </a:r>
                      <a:r>
                        <a:rPr lang="zh-TW" altLang="en-US"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like</a:t>
                      </a:r>
                      <a:r>
                        <a:rPr lang="zh-TW" altLang="en-US"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a</a:t>
                      </a:r>
                      <a:r>
                        <a:rPr lang="zh-TW" altLang="en-US"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ship</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（看那棟建築物！它看起來像艘船。）</a:t>
                      </a:r>
                      <a:endParaRPr lang="en-US" altLang="zh-TW" sz="32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17780" marR="177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10255" name="Picture 9" descr="C:\Users\K990102\Downloads\25366.png">
            <a:hlinkClick r:id="" action="ppaction://hlinkshowjump?jump=previousslide"/>
            <a:extLst>
              <a:ext uri="{FF2B5EF4-FFF2-40B4-BE49-F238E27FC236}">
                <a16:creationId xmlns:a16="http://schemas.microsoft.com/office/drawing/2014/main" id="{C1E57CC6-164C-9CA0-F4CC-E06F127A3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6" name="Picture 10" descr="C:\Users\K990102\Downloads\25472.png">
            <a:hlinkClick r:id="" action="ppaction://hlinkshowjump?jump=nextslide"/>
            <a:extLst>
              <a:ext uri="{FF2B5EF4-FFF2-40B4-BE49-F238E27FC236}">
                <a16:creationId xmlns:a16="http://schemas.microsoft.com/office/drawing/2014/main" id="{ABC8A591-ECFF-65D0-2DAA-8B8B07DF1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7" name="Picture 11" descr="C:\Users\K990102\Downloads\14-142284_png-file-svg-home-icon-black-circle.png">
            <a:hlinkClick r:id="" action="ppaction://hlinkshowjump?jump=firstslide"/>
            <a:extLst>
              <a:ext uri="{FF2B5EF4-FFF2-40B4-BE49-F238E27FC236}">
                <a16:creationId xmlns:a16="http://schemas.microsoft.com/office/drawing/2014/main" id="{E0BD2100-60B6-450A-AFD7-7DF7B0BB6F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8" name="投影片編號版面配置區 1">
            <a:extLst>
              <a:ext uri="{FF2B5EF4-FFF2-40B4-BE49-F238E27FC236}">
                <a16:creationId xmlns:a16="http://schemas.microsoft.com/office/drawing/2014/main" id="{8C9D1D29-12AF-A443-FBD9-502CAA4C5E2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0D7B95AE-566E-4726-9484-879E3F048C9F}" type="slidenum">
              <a:rPr lang="zh-TW" altLang="en-US" sz="900">
                <a:solidFill>
                  <a:srgbClr val="FFFF00"/>
                </a:solidFill>
                <a:latin typeface="Arial" panose="020B0604020202020204" pitchFamily="34" charset="0"/>
              </a:rPr>
              <a:pPr>
                <a:spcBef>
                  <a:spcPct val="0"/>
                </a:spcBef>
                <a:buFontTx/>
                <a:buNone/>
              </a:pPr>
              <a:t>7</a:t>
            </a:fld>
            <a:endParaRPr lang="zh-TW" altLang="en-US" sz="900">
              <a:solidFill>
                <a:srgbClr val="FFFF00"/>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6153A1F8-3B90-A71A-AF7F-033ACC9BBF2F}"/>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7B4653D2-6744-C45B-8E49-6B05DA76FB39}"/>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11270" name="文字方塊 5">
            <a:extLst>
              <a:ext uri="{FF2B5EF4-FFF2-40B4-BE49-F238E27FC236}">
                <a16:creationId xmlns:a16="http://schemas.microsoft.com/office/drawing/2014/main" id="{91E9D3AA-3C2B-5294-C5CD-92B05135BBB7}"/>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3. </a:t>
            </a:r>
            <a:r>
              <a:rPr lang="zh-TW" altLang="zh-TW" sz="3600">
                <a:latin typeface="Arial" panose="020B0604020202020204" pitchFamily="34" charset="0"/>
                <a:ea typeface="微軟正黑體" panose="020B0604030504040204" pitchFamily="34" charset="-120"/>
                <a:cs typeface="Arial" panose="020B0604020202020204" pitchFamily="34" charset="0"/>
              </a:rPr>
              <a:t>常見句型：</a:t>
            </a:r>
          </a:p>
        </p:txBody>
      </p:sp>
      <p:graphicFrame>
        <p:nvGraphicFramePr>
          <p:cNvPr id="6" name="表格 5">
            <a:extLst>
              <a:ext uri="{FF2B5EF4-FFF2-40B4-BE49-F238E27FC236}">
                <a16:creationId xmlns:a16="http://schemas.microsoft.com/office/drawing/2014/main" id="{7641086A-241B-147F-9CFE-48578C29D45B}"/>
              </a:ext>
            </a:extLst>
          </p:cNvPr>
          <p:cNvGraphicFramePr>
            <a:graphicFrameLocks noGrp="1"/>
          </p:cNvGraphicFramePr>
          <p:nvPr>
            <p:extLst>
              <p:ext uri="{D42A27DB-BD31-4B8C-83A1-F6EECF244321}">
                <p14:modId xmlns:p14="http://schemas.microsoft.com/office/powerpoint/2010/main" val="759583029"/>
              </p:ext>
            </p:extLst>
          </p:nvPr>
        </p:nvGraphicFramePr>
        <p:xfrm>
          <a:off x="504825" y="2097088"/>
          <a:ext cx="7991475" cy="2182641"/>
        </p:xfrm>
        <a:graphic>
          <a:graphicData uri="http://schemas.openxmlformats.org/drawingml/2006/table">
            <a:tbl>
              <a:tblPr>
                <a:tableStyleId>{5940675A-B579-460E-94D1-54222C63F5DA}</a:tableStyleId>
              </a:tblPr>
              <a:tblGrid>
                <a:gridCol w="7991475">
                  <a:extLst>
                    <a:ext uri="{9D8B030D-6E8A-4147-A177-3AD203B41FA5}">
                      <a16:colId xmlns:a16="http://schemas.microsoft.com/office/drawing/2014/main" val="20000"/>
                    </a:ext>
                  </a:extLst>
                </a:gridCol>
              </a:tblGrid>
              <a:tr h="7196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be </a:t>
                      </a:r>
                      <a:r>
                        <a:rPr lang="zh-TW" alt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動詞</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 </a:t>
                      </a:r>
                      <a:r>
                        <a:rPr lang="en-US" alt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become</a:t>
                      </a:r>
                      <a:r>
                        <a:rPr lang="zh-TW"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zh-TW"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名詞</a:t>
                      </a:r>
                      <a:endParaRPr lang="zh-TW"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txBody>
                  <a:tcPr marL="17779" marR="17779"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1228261">
                <a:tc>
                  <a:txBody>
                    <a:bodyPr/>
                    <a:lstStyle/>
                    <a:p>
                      <a:pPr marL="72000" marR="0" indent="0" algn="l" defTabSz="914400" rtl="0" eaLnBrk="1" fontAlgn="auto" latinLnBrk="0" hangingPunct="1">
                        <a:lnSpc>
                          <a:spcPct val="100000"/>
                        </a:lnSpc>
                        <a:spcBef>
                          <a:spcPts val="0"/>
                        </a:spcBef>
                        <a:spcAft>
                          <a:spcPts val="0"/>
                        </a:spcAft>
                        <a:buClrTx/>
                        <a:buSzTx/>
                        <a:buFontTx/>
                        <a:buNone/>
                        <a:tabLst>
                          <a:tab pos="684530" algn="l"/>
                          <a:tab pos="755650" algn="l"/>
                          <a:tab pos="889000" algn="l"/>
                        </a:tabLst>
                        <a:defRPr/>
                      </a:pP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Mike</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studied</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very</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hard.</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Finally, he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became</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u="sng" kern="100" dirty="0">
                          <a:effectLst/>
                          <a:latin typeface="Arial" panose="020B0604020202020204" pitchFamily="34" charset="0"/>
                          <a:ea typeface="微軟正黑體" panose="020B0604030504040204" pitchFamily="34" charset="-120"/>
                          <a:cs typeface="Arial" panose="020B0604020202020204" pitchFamily="34" charset="0"/>
                        </a:rPr>
                        <a:t>a doctor</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a:t>
                      </a:r>
                      <a:b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b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Mike</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很認真讀書。</a:t>
                      </a: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最後，</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他</a:t>
                      </a: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成為醫生。）</a:t>
                      </a:r>
                      <a:endParaRPr lang="zh-TW" sz="32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17779" marR="17779"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11279" name="Picture 9" descr="C:\Users\K990102\Downloads\25366.png">
            <a:hlinkClick r:id="" action="ppaction://hlinkshowjump?jump=previousslide"/>
            <a:extLst>
              <a:ext uri="{FF2B5EF4-FFF2-40B4-BE49-F238E27FC236}">
                <a16:creationId xmlns:a16="http://schemas.microsoft.com/office/drawing/2014/main" id="{972CD975-561F-448F-6BA4-FF3828A69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0" name="Picture 10" descr="C:\Users\K990102\Downloads\25472.png">
            <a:hlinkClick r:id="" action="ppaction://hlinkshowjump?jump=nextslide"/>
            <a:extLst>
              <a:ext uri="{FF2B5EF4-FFF2-40B4-BE49-F238E27FC236}">
                <a16:creationId xmlns:a16="http://schemas.microsoft.com/office/drawing/2014/main" id="{A7B6C3CC-19BD-E5A4-D3B7-53E5B63A7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1" name="Picture 11" descr="C:\Users\K990102\Downloads\14-142284_png-file-svg-home-icon-black-circle.png">
            <a:hlinkClick r:id="" action="ppaction://hlinkshowjump?jump=firstslide"/>
            <a:extLst>
              <a:ext uri="{FF2B5EF4-FFF2-40B4-BE49-F238E27FC236}">
                <a16:creationId xmlns:a16="http://schemas.microsoft.com/office/drawing/2014/main" id="{9EFF99CA-76B7-4CAA-6CA1-6B1846AF76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2" name="投影片編號版面配置區 1">
            <a:extLst>
              <a:ext uri="{FF2B5EF4-FFF2-40B4-BE49-F238E27FC236}">
                <a16:creationId xmlns:a16="http://schemas.microsoft.com/office/drawing/2014/main" id="{DB3E7180-D0F5-3D2E-2711-8BC307D4A2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677DBED8-8439-488A-9F0E-073B7DB471F3}" type="slidenum">
              <a:rPr lang="zh-TW" altLang="en-US" sz="900">
                <a:solidFill>
                  <a:srgbClr val="FFFF00"/>
                </a:solidFill>
                <a:latin typeface="Arial" panose="020B0604020202020204" pitchFamily="34" charset="0"/>
              </a:rPr>
              <a:pPr>
                <a:spcBef>
                  <a:spcPct val="0"/>
                </a:spcBef>
                <a:buFontTx/>
                <a:buNone/>
              </a:pPr>
              <a:t>8</a:t>
            </a:fld>
            <a:endParaRPr lang="zh-TW" altLang="en-US" sz="900">
              <a:solidFill>
                <a:srgbClr val="FFFF00"/>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36D2B04C-C37D-E46D-545C-589E8715EF05}"/>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4C8D681E-FFF3-BE06-9471-8F1CB10EC32E}"/>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583D987B-83E3-63CA-5530-D29D1A47804E}"/>
              </a:ext>
            </a:extLst>
          </p:cNvPr>
          <p:cNvSpPr txBox="1">
            <a:spLocks noChangeArrowheads="1"/>
          </p:cNvSpPr>
          <p:nvPr/>
        </p:nvSpPr>
        <p:spPr bwMode="auto">
          <a:xfrm>
            <a:off x="152400" y="1344613"/>
            <a:ext cx="8963025" cy="4524315"/>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541338" indent="-541338">
              <a:spcBef>
                <a:spcPct val="0"/>
              </a:spcBef>
              <a:buFont typeface="Arial" charset="0"/>
              <a:buNone/>
              <a:defRPr/>
            </a:pPr>
            <a:r>
              <a:rPr lang="en-US" altLang="zh-TW" sz="3600" dirty="0">
                <a:latin typeface="Arial" panose="020B0604020202020204" pitchFamily="34" charset="0"/>
                <a:ea typeface="微軟正黑體" panose="020B0604030504040204" pitchFamily="34" charset="-120"/>
                <a:cs typeface="Arial" panose="020B0604020202020204" pitchFamily="34" charset="0"/>
              </a:rPr>
              <a:t>4. </a:t>
            </a:r>
            <a:r>
              <a:rPr lang="zh-TW" altLang="zh-TW" sz="3600" dirty="0">
                <a:latin typeface="Arial" panose="020B0604020202020204" pitchFamily="34" charset="0"/>
                <a:ea typeface="微軟正黑體" panose="020B0604030504040204" pitchFamily="34" charset="-120"/>
                <a:cs typeface="Arial" panose="020B0604020202020204" pitchFamily="34" charset="0"/>
              </a:rPr>
              <a:t>疑問句：</a:t>
            </a:r>
          </a:p>
          <a:p>
            <a:pPr marL="2062163" indent="-2062163">
              <a:spcBef>
                <a:spcPts val="0"/>
              </a:spcBef>
              <a:spcAft>
                <a:spcPts val="0"/>
              </a:spcAft>
              <a:buFont typeface="Arial" charset="0"/>
              <a:buNone/>
              <a:defRPr/>
            </a:pPr>
            <a:r>
              <a:rPr lang="en-US" altLang="zh-TW" sz="3600" dirty="0">
                <a:latin typeface="Arial" panose="020B0604020202020204" pitchFamily="34" charset="0"/>
                <a:ea typeface="微軟正黑體" panose="020B0604030504040204" pitchFamily="34" charset="-120"/>
                <a:cs typeface="Arial" panose="020B0604020202020204" pitchFamily="34" charset="0"/>
              </a:rPr>
              <a:t>(1) </a:t>
            </a:r>
            <a:r>
              <a:rPr lang="zh-TW" altLang="zh-TW" sz="3600" dirty="0">
                <a:latin typeface="Arial" panose="020B0604020202020204" pitchFamily="34" charset="0"/>
                <a:ea typeface="微軟正黑體" panose="020B0604030504040204" pitchFamily="34" charset="-120"/>
                <a:cs typeface="Arial" panose="020B0604020202020204" pitchFamily="34" charset="0"/>
              </a:rPr>
              <a:t>問句：</a:t>
            </a:r>
            <a:r>
              <a:rPr lang="en-US" altLang="zh-TW" sz="3600" b="1" dirty="0">
                <a:latin typeface="Arial" panose="020B0604020202020204" pitchFamily="34" charset="0"/>
                <a:ea typeface="微軟正黑體" panose="020B0604030504040204" pitchFamily="34" charset="-120"/>
                <a:cs typeface="Arial" panose="020B0604020202020204" pitchFamily="34" charset="0"/>
              </a:rPr>
              <a:t>How</a:t>
            </a:r>
            <a:r>
              <a:rPr lang="zh-TW" altLang="zh-TW" sz="3600" dirty="0">
                <a:latin typeface="Arial" panose="020B0604020202020204" pitchFamily="34" charset="0"/>
                <a:ea typeface="微軟正黑體" panose="020B0604030504040204" pitchFamily="34" charset="-120"/>
                <a:cs typeface="Arial" panose="020B0604020202020204" pitchFamily="34" charset="0"/>
              </a:rPr>
              <a:t>＋助動詞＋主詞＋連綴動詞</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zh-TW" altLang="en-US" sz="3600" dirty="0">
                <a:latin typeface="Arial" panose="020B0604020202020204" pitchFamily="34" charset="0"/>
                <a:ea typeface="微軟正黑體" panose="020B0604030504040204" pitchFamily="34" charset="-120"/>
                <a:cs typeface="Arial" panose="020B0604020202020204" pitchFamily="34" charset="0"/>
              </a:rPr>
              <a:t>（</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r>
              <a:rPr lang="zh-TW" altLang="en-US" sz="3600" b="1" dirty="0">
                <a:latin typeface="Arial" panose="020B0604020202020204" pitchFamily="34" charset="0"/>
                <a:ea typeface="微軟正黑體" panose="020B0604030504040204" pitchFamily="34" charset="-120"/>
                <a:cs typeface="Arial" panose="020B0604020202020204" pitchFamily="34" charset="0"/>
              </a:rPr>
              <a:t>如何</a:t>
            </a:r>
            <a:r>
              <a:rPr lang="zh-TW" altLang="en-US" sz="36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a:p>
            <a:pPr marL="2062163" indent="-2062163">
              <a:spcBef>
                <a:spcPts val="0"/>
              </a:spcBef>
              <a:spcAft>
                <a:spcPts val="0"/>
              </a:spcAft>
              <a:buFont typeface="Arial" charset="0"/>
              <a:buNone/>
              <a:defRPr/>
            </a:pPr>
            <a:r>
              <a:rPr lang="zh-TW" altLang="en-US" sz="3600" dirty="0">
                <a:latin typeface="Arial" panose="020B0604020202020204" pitchFamily="34" charset="0"/>
                <a:ea typeface="微軟正黑體" panose="020B0604030504040204" pitchFamily="34" charset="-120"/>
                <a:cs typeface="Arial" panose="020B0604020202020204" pitchFamily="34" charset="0"/>
              </a:rPr>
              <a:t>　  </a:t>
            </a:r>
            <a:r>
              <a:rPr lang="zh-TW" altLang="zh-TW" sz="3600" dirty="0">
                <a:latin typeface="Arial" panose="020B0604020202020204" pitchFamily="34" charset="0"/>
                <a:ea typeface="微軟正黑體" panose="020B0604030504040204" pitchFamily="34" charset="-120"/>
                <a:cs typeface="Arial" panose="020B0604020202020204" pitchFamily="34" charset="0"/>
              </a:rPr>
              <a:t>答句：主詞＋連綴動詞＋形容詞</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p>
          <a:p>
            <a:pPr marL="2333625" indent="-2333625">
              <a:spcBef>
                <a:spcPts val="0"/>
              </a:spcBef>
              <a:spcAft>
                <a:spcPts val="0"/>
              </a:spcAft>
              <a:buFont typeface="Arial" charset="0"/>
              <a:buNone/>
              <a:defRPr/>
            </a:pPr>
            <a:r>
              <a:rPr lang="zh-TW" altLang="en-US" sz="3600" b="1" dirty="0">
                <a:solidFill>
                  <a:srgbClr val="0000FF"/>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 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Ann: </a:t>
            </a:r>
            <a:r>
              <a:rPr lang="en-US" altLang="zh-TW" sz="3600" u="sng"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How</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does the coffee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taste</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p>
          <a:p>
            <a:pPr marL="2333625" indent="-2333625">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咖啡嚐</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起來如何呢？）</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2333625" indent="-2333625">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Ben: It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tastes</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good</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（它</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嚐</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起來</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不錯</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p:txBody>
      </p:sp>
      <p:pic>
        <p:nvPicPr>
          <p:cNvPr id="12295" name="Picture 9" descr="C:\Users\K990102\Downloads\25366.png">
            <a:hlinkClick r:id="" action="ppaction://hlinkshowjump?jump=previousslide"/>
            <a:extLst>
              <a:ext uri="{FF2B5EF4-FFF2-40B4-BE49-F238E27FC236}">
                <a16:creationId xmlns:a16="http://schemas.microsoft.com/office/drawing/2014/main" id="{5E688770-3ACA-4E2F-710F-3C0D6BB4F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10" descr="C:\Users\K990102\Downloads\25472.png">
            <a:hlinkClick r:id="" action="ppaction://hlinkshowjump?jump=nextslide"/>
            <a:extLst>
              <a:ext uri="{FF2B5EF4-FFF2-40B4-BE49-F238E27FC236}">
                <a16:creationId xmlns:a16="http://schemas.microsoft.com/office/drawing/2014/main" id="{B5AA842B-EEB9-3963-F3B1-E75840217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11" descr="C:\Users\K990102\Downloads\14-142284_png-file-svg-home-icon-black-circle.png">
            <a:hlinkClick r:id="" action="ppaction://hlinkshowjump?jump=firstslide"/>
            <a:extLst>
              <a:ext uri="{FF2B5EF4-FFF2-40B4-BE49-F238E27FC236}">
                <a16:creationId xmlns:a16="http://schemas.microsoft.com/office/drawing/2014/main" id="{56E12E48-502F-1AAD-AE91-7D45AE7F0B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投影片編號版面配置區 1">
            <a:extLst>
              <a:ext uri="{FF2B5EF4-FFF2-40B4-BE49-F238E27FC236}">
                <a16:creationId xmlns:a16="http://schemas.microsoft.com/office/drawing/2014/main" id="{D482AC24-6507-D267-7F93-46DFEC36FE0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E312634E-1F78-4BF9-8761-C6004BA55D70}" type="slidenum">
              <a:rPr lang="zh-TW" altLang="en-US" sz="900">
                <a:solidFill>
                  <a:srgbClr val="FFFF00"/>
                </a:solidFill>
                <a:latin typeface="Arial" panose="020B0604020202020204" pitchFamily="34" charset="0"/>
              </a:rPr>
              <a:pPr>
                <a:spcBef>
                  <a:spcPct val="0"/>
                </a:spcBef>
                <a:buFontTx/>
                <a:buNone/>
              </a:pPr>
              <a:t>9</a:t>
            </a:fld>
            <a:endParaRPr lang="zh-TW" altLang="en-US" sz="900">
              <a:solidFill>
                <a:srgbClr val="FFFF00"/>
              </a:solidFill>
              <a:latin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62add7a5885aec140b03464f6dfd9f61164a3af"/>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4865</TotalTime>
  <Words>4538</Words>
  <Application>Microsoft Office PowerPoint</Application>
  <PresentationFormat>如螢幕大小 (4:3)</PresentationFormat>
  <Paragraphs>446</Paragraphs>
  <Slides>68</Slides>
  <Notes>0</Notes>
  <HiddenSlides>0</HiddenSlides>
  <MMClips>0</MMClips>
  <ScaleCrop>false</ScaleCrop>
  <HeadingPairs>
    <vt:vector size="6" baseType="variant">
      <vt:variant>
        <vt:lpstr>使用字型</vt:lpstr>
      </vt:variant>
      <vt:variant>
        <vt:i4>4</vt:i4>
      </vt:variant>
      <vt:variant>
        <vt:lpstr>佈景主題</vt:lpstr>
      </vt:variant>
      <vt:variant>
        <vt:i4>2</vt:i4>
      </vt:variant>
      <vt:variant>
        <vt:lpstr>投影片標題</vt:lpstr>
      </vt:variant>
      <vt:variant>
        <vt:i4>68</vt:i4>
      </vt:variant>
    </vt:vector>
  </HeadingPairs>
  <TitlesOfParts>
    <vt:vector size="74" baseType="lpstr">
      <vt:lpstr>微軟正黑體</vt:lpstr>
      <vt:lpstr>新細明體</vt:lpstr>
      <vt:lpstr>Arial</vt:lpstr>
      <vt:lpstr>Calibri</vt:lpstr>
      <vt:lpstr>Office 佈景主題</vt:lpstr>
      <vt:lpstr>1_Office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英文講義L03</dc:title>
  <dc:creator>USER</dc:creator>
  <cp:lastModifiedBy>鍾定栩</cp:lastModifiedBy>
  <cp:revision>438</cp:revision>
  <dcterms:created xsi:type="dcterms:W3CDTF">2018-01-04T03:48:16Z</dcterms:created>
  <dcterms:modified xsi:type="dcterms:W3CDTF">2025-02-22T23:13:14Z</dcterms:modified>
</cp:coreProperties>
</file>