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2"/>
  </p:notesMasterIdLst>
  <p:sldIdLst>
    <p:sldId id="256" r:id="rId2"/>
    <p:sldId id="257" r:id="rId3"/>
    <p:sldId id="258" r:id="rId4"/>
    <p:sldId id="259" r:id="rId5"/>
    <p:sldId id="260" r:id="rId6"/>
    <p:sldId id="262" r:id="rId7"/>
    <p:sldId id="263" r:id="rId8"/>
    <p:sldId id="267" r:id="rId9"/>
    <p:sldId id="264" r:id="rId10"/>
    <p:sldId id="265" r:id="rId11"/>
  </p:sldIdLst>
  <p:sldSz cx="9144000" cy="5715000" type="screen16x10"/>
  <p:notesSz cx="6858000" cy="9144000"/>
  <p:defaultTextStyle>
    <a:defPPr>
      <a:defRPr lang="en-US"/>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8" d="100"/>
          <a:sy n="78" d="100"/>
        </p:scale>
        <p:origin x="-1134" y="-84"/>
      </p:cViewPr>
      <p:guideLst>
        <p:guide orient="horz" pos="180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F8C0BD-63FC-410C-819F-2D7DBB0CB9CB}" type="datetimeFigureOut">
              <a:rPr lang="en-US" smtClean="0"/>
              <a:pPr/>
              <a:t>11/27/2020</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F5BC82-9582-4635-BC40-B312B61AF05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6"/>
            <a:ext cx="7772400" cy="1225021"/>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06A538-D880-441B-B925-BE20C532015B}" type="datetime1">
              <a:rPr lang="en-US" smtClean="0"/>
              <a:pPr/>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5D888-A44F-4D82-A49D-73B65D32782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F3F8EE-CB79-4192-B7A2-5735637F0D61}" type="datetime1">
              <a:rPr lang="en-US" smtClean="0"/>
              <a:pPr/>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5D888-A44F-4D82-A49D-73B65D32782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4064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406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115E89-68D3-4547-9E10-D2662655A59C}" type="datetime1">
              <a:rPr lang="en-US" smtClean="0"/>
              <a:pPr/>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5D888-A44F-4D82-A49D-73B65D32782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AD4D8E-ED10-4EDA-A7B8-7E9E8A14FCDF}" type="datetime1">
              <a:rPr lang="en-US" smtClean="0"/>
              <a:pPr/>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5D888-A44F-4D82-A49D-73B65D32782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388BF-7DB1-40AC-BC9B-C342712A59C3}" type="datetime1">
              <a:rPr lang="en-US" smtClean="0"/>
              <a:pPr/>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5D888-A44F-4D82-A49D-73B65D32782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8A9B0C-FAA4-4675-BDE1-56B0863B29A6}" type="datetime1">
              <a:rPr lang="en-US" smtClean="0"/>
              <a:pPr/>
              <a:t>11/27/2020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5D888-A44F-4D82-A49D-73B65D32782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79262"/>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279262"/>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A9C2CE-F007-41CF-808E-F2FB3CA790B1}" type="datetime1">
              <a:rPr lang="en-US" smtClean="0"/>
              <a:pPr/>
              <a:t>11/27/2020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D5D888-A44F-4D82-A49D-73B65D32782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4B7C95-CF9E-476B-A9AB-0D24264EB5EE}" type="datetime1">
              <a:rPr lang="en-US" smtClean="0"/>
              <a:pPr/>
              <a:t>11/27/2020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D5D888-A44F-4D82-A49D-73B65D32782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C8155F-224D-4154-91C3-EC503CE32ECC}" type="datetime1">
              <a:rPr lang="en-US" smtClean="0"/>
              <a:pPr/>
              <a:t>11/27/2020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D5D888-A44F-4D82-A49D-73B65D32782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27543"/>
            <a:ext cx="3008313" cy="96837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AF19B0-97D8-4893-9A5F-313AAAB92639}" type="datetime1">
              <a:rPr lang="en-US" smtClean="0"/>
              <a:pPr/>
              <a:t>11/27/2020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5D888-A44F-4D82-A49D-73B65D32782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4579CD-6DC5-45D1-9557-F5410204DA93}" type="datetime1">
              <a:rPr lang="en-US" smtClean="0"/>
              <a:pPr/>
              <a:t>11/27/2020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5D888-A44F-4D82-A49D-73B65D32782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5296960"/>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5CDF52AC-B5A9-4337-8BB4-C323A4E1B92C}" type="datetime1">
              <a:rPr lang="en-US" smtClean="0"/>
              <a:pPr/>
              <a:t>11/27/2020</a:t>
            </a:fld>
            <a:endParaRPr lang="en-US"/>
          </a:p>
        </p:txBody>
      </p:sp>
      <p:sp>
        <p:nvSpPr>
          <p:cNvPr id="5" name="Footer Placeholder 4"/>
          <p:cNvSpPr>
            <a:spLocks noGrp="1"/>
          </p:cNvSpPr>
          <p:nvPr>
            <p:ph type="ftr" sz="quarter" idx="3"/>
          </p:nvPr>
        </p:nvSpPr>
        <p:spPr>
          <a:xfrm>
            <a:off x="3124200" y="5296960"/>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5296960"/>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65D5D888-A44F-4D82-A49D-73B65D32782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8229600" cy="571500"/>
          </a:xfrm>
        </p:spPr>
        <p:txBody>
          <a:bodyPr>
            <a:normAutofit/>
          </a:bodyPr>
          <a:lstStyle/>
          <a:p>
            <a:r>
              <a:rPr lang="en-US" sz="2400" dirty="0" smtClean="0"/>
              <a:t>Bangladesh Army University of Science and Technology </a:t>
            </a:r>
            <a:endParaRPr lang="en-US" sz="2400" dirty="0"/>
          </a:p>
        </p:txBody>
      </p:sp>
      <p:sp>
        <p:nvSpPr>
          <p:cNvPr id="10" name="Content Placeholder 9"/>
          <p:cNvSpPr>
            <a:spLocks noGrp="1"/>
          </p:cNvSpPr>
          <p:nvPr>
            <p:ph idx="1"/>
          </p:nvPr>
        </p:nvSpPr>
        <p:spPr>
          <a:xfrm>
            <a:off x="990600" y="2247900"/>
            <a:ext cx="7924800" cy="3276600"/>
          </a:xfrm>
        </p:spPr>
        <p:txBody>
          <a:bodyPr>
            <a:normAutofit fontScale="70000" lnSpcReduction="20000"/>
          </a:bodyPr>
          <a:lstStyle/>
          <a:p>
            <a:pPr>
              <a:buNone/>
            </a:pPr>
            <a:r>
              <a:rPr lang="en-US" sz="1400" dirty="0" smtClean="0"/>
              <a:t>                                                                    </a:t>
            </a:r>
            <a:r>
              <a:rPr lang="en-US" sz="3600" dirty="0" smtClean="0"/>
              <a:t>Project Presentation</a:t>
            </a:r>
          </a:p>
          <a:p>
            <a:pPr>
              <a:buNone/>
            </a:pPr>
            <a:r>
              <a:rPr lang="en-US" sz="1800" dirty="0" smtClean="0"/>
              <a:t>Department: computer science and engineering</a:t>
            </a:r>
          </a:p>
          <a:p>
            <a:pPr>
              <a:buNone/>
            </a:pPr>
            <a:r>
              <a:rPr lang="en-US" sz="1800" dirty="0" smtClean="0"/>
              <a:t>course title: software development project</a:t>
            </a:r>
          </a:p>
          <a:p>
            <a:pPr>
              <a:buNone/>
            </a:pPr>
            <a:r>
              <a:rPr lang="en-US" sz="1800" dirty="0" smtClean="0"/>
              <a:t>course code:2200</a:t>
            </a:r>
          </a:p>
          <a:p>
            <a:pPr>
              <a:buNone/>
            </a:pPr>
            <a:r>
              <a:rPr lang="en-US" sz="1800" dirty="0" smtClean="0"/>
              <a:t> </a:t>
            </a:r>
          </a:p>
          <a:p>
            <a:pPr>
              <a:buNone/>
            </a:pPr>
            <a:r>
              <a:rPr lang="en-US" sz="2400" dirty="0" smtClean="0"/>
              <a:t>Submitted By:                                                                Submitted To:</a:t>
            </a:r>
          </a:p>
          <a:p>
            <a:pPr>
              <a:buNone/>
            </a:pPr>
            <a:endParaRPr lang="en-US" sz="1800" dirty="0" smtClean="0"/>
          </a:p>
          <a:p>
            <a:pPr>
              <a:buNone/>
            </a:pPr>
            <a:r>
              <a:rPr lang="en-US" sz="1800" dirty="0" smtClean="0"/>
              <a:t>Md. </a:t>
            </a:r>
            <a:r>
              <a:rPr lang="en-US" sz="1800" dirty="0" err="1" smtClean="0"/>
              <a:t>Toukir</a:t>
            </a:r>
            <a:r>
              <a:rPr lang="en-US" sz="1800" dirty="0" smtClean="0"/>
              <a:t> Ahmed                                                                                   Name:  </a:t>
            </a:r>
            <a:r>
              <a:rPr lang="en-US" sz="1800" dirty="0" err="1" smtClean="0"/>
              <a:t>Mousumi</a:t>
            </a:r>
            <a:r>
              <a:rPr lang="en-US" sz="1800" dirty="0" smtClean="0"/>
              <a:t>  </a:t>
            </a:r>
            <a:r>
              <a:rPr lang="en-US" sz="1800" dirty="0" err="1" smtClean="0"/>
              <a:t>Akter</a:t>
            </a:r>
            <a:endParaRPr lang="en-US" sz="1800" dirty="0" smtClean="0"/>
          </a:p>
          <a:p>
            <a:pPr>
              <a:buNone/>
            </a:pPr>
            <a:r>
              <a:rPr lang="en-US" sz="1800" dirty="0" smtClean="0"/>
              <a:t>Dept of  CSE                                                                                              Roll    :180201072</a:t>
            </a:r>
          </a:p>
          <a:p>
            <a:pPr>
              <a:buNone/>
            </a:pPr>
            <a:r>
              <a:rPr lang="en-US" sz="1800" dirty="0" smtClean="0"/>
              <a:t>BAUST                                                                                                        level  :2           term   </a:t>
            </a:r>
            <a:r>
              <a:rPr lang="en-US" sz="1800" dirty="0" smtClean="0">
                <a:sym typeface="Wingdings" pitchFamily="2" charset="2"/>
              </a:rPr>
              <a:t>: </a:t>
            </a:r>
            <a:r>
              <a:rPr lang="en-US" sz="1800" dirty="0" err="1" smtClean="0">
                <a:sym typeface="Wingdings" pitchFamily="2" charset="2"/>
              </a:rPr>
              <a:t>ll</a:t>
            </a:r>
            <a:endParaRPr lang="en-US" sz="1800" dirty="0" smtClean="0"/>
          </a:p>
          <a:p>
            <a:pPr>
              <a:buNone/>
            </a:pPr>
            <a:r>
              <a:rPr lang="en-US" sz="1800" dirty="0" err="1" smtClean="0"/>
              <a:t>Saidpure</a:t>
            </a:r>
            <a:r>
              <a:rPr lang="en-US" sz="1800" dirty="0" smtClean="0"/>
              <a:t>  Cantonment, </a:t>
            </a:r>
            <a:r>
              <a:rPr lang="en-US" sz="1800" dirty="0" err="1" smtClean="0"/>
              <a:t>Saidpure</a:t>
            </a:r>
            <a:r>
              <a:rPr lang="en-US" sz="1800" dirty="0" smtClean="0"/>
              <a:t> , </a:t>
            </a:r>
            <a:r>
              <a:rPr lang="en-US" sz="1800" dirty="0" err="1" smtClean="0"/>
              <a:t>Nilphamari</a:t>
            </a:r>
            <a:r>
              <a:rPr lang="en-US" sz="1800" dirty="0" smtClean="0"/>
              <a:t>                                    Batch:8th         Group:  B    </a:t>
            </a:r>
          </a:p>
          <a:p>
            <a:pPr>
              <a:buNone/>
            </a:pPr>
            <a:endParaRPr lang="en-US" sz="1800" dirty="0" smtClean="0"/>
          </a:p>
          <a:p>
            <a:pPr>
              <a:buNone/>
            </a:pPr>
            <a:endParaRPr lang="en-US" sz="2100" dirty="0" smtClean="0"/>
          </a:p>
          <a:p>
            <a:pPr>
              <a:buNone/>
            </a:pPr>
            <a:r>
              <a:rPr lang="en-US" sz="2000" dirty="0" smtClean="0"/>
              <a:t>                   </a:t>
            </a:r>
            <a:endParaRPr lang="en-US" sz="2000" dirty="0"/>
          </a:p>
        </p:txBody>
      </p:sp>
      <p:sp>
        <p:nvSpPr>
          <p:cNvPr id="6" name="Footer Placeholder 5"/>
          <p:cNvSpPr>
            <a:spLocks noGrp="1"/>
          </p:cNvSpPr>
          <p:nvPr>
            <p:ph type="ftr" sz="quarter" idx="11"/>
          </p:nvPr>
        </p:nvSpPr>
        <p:spPr>
          <a:xfrm>
            <a:off x="3124200" y="1"/>
            <a:ext cx="2895600" cy="647699"/>
          </a:xfrm>
        </p:spPr>
        <p:txBody>
          <a:bodyPr/>
          <a:lstStyle/>
          <a:p>
            <a:r>
              <a:rPr lang="en-US" dirty="0" smtClean="0"/>
              <a:t>Restaurant menu system</a:t>
            </a:r>
            <a:endParaRPr lang="en-US" dirty="0"/>
          </a:p>
        </p:txBody>
      </p:sp>
      <p:sp>
        <p:nvSpPr>
          <p:cNvPr id="5" name="Slide Number Placeholder 4"/>
          <p:cNvSpPr>
            <a:spLocks noGrp="1"/>
          </p:cNvSpPr>
          <p:nvPr>
            <p:ph type="sldNum" sz="quarter" idx="12"/>
          </p:nvPr>
        </p:nvSpPr>
        <p:spPr/>
        <p:txBody>
          <a:bodyPr/>
          <a:lstStyle/>
          <a:p>
            <a:fld id="{65D5D888-A44F-4D82-A49D-73B65D327826}" type="slidenum">
              <a:rPr lang="en-US" smtClean="0"/>
              <a:pPr/>
              <a:t>1</a:t>
            </a:fld>
            <a:endParaRPr lang="en-US"/>
          </a:p>
        </p:txBody>
      </p:sp>
      <p:pic>
        <p:nvPicPr>
          <p:cNvPr id="1026" name="Picture 2"/>
          <p:cNvPicPr>
            <a:picLocks noChangeAspect="1" noChangeArrowheads="1"/>
          </p:cNvPicPr>
          <p:nvPr/>
        </p:nvPicPr>
        <p:blipFill>
          <a:blip r:embed="rId2"/>
          <a:srcRect/>
          <a:stretch>
            <a:fillRect/>
          </a:stretch>
        </p:blipFill>
        <p:spPr bwMode="auto">
          <a:xfrm>
            <a:off x="3733800" y="876300"/>
            <a:ext cx="1981200" cy="114300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43100"/>
            <a:ext cx="8077200" cy="2286000"/>
          </a:xfrm>
        </p:spPr>
        <p:txBody>
          <a:bodyPr>
            <a:normAutofit/>
          </a:bodyPr>
          <a:lstStyle/>
          <a:p>
            <a:r>
              <a:rPr lang="en-US" dirty="0" smtClean="0"/>
              <a:t>Thank you</a:t>
            </a:r>
            <a:endParaRPr lang="en-US" dirty="0"/>
          </a:p>
        </p:txBody>
      </p:sp>
      <p:sp>
        <p:nvSpPr>
          <p:cNvPr id="4" name="Footer Placeholder 3"/>
          <p:cNvSpPr>
            <a:spLocks noGrp="1"/>
          </p:cNvSpPr>
          <p:nvPr>
            <p:ph type="ftr" sz="quarter" idx="11"/>
          </p:nvPr>
        </p:nvSpPr>
        <p:spPr>
          <a:xfrm>
            <a:off x="3124200" y="0"/>
            <a:ext cx="2895600" cy="266699"/>
          </a:xfrm>
        </p:spPr>
        <p:txBody>
          <a:bodyPr/>
          <a:lstStyle/>
          <a:p>
            <a:r>
              <a:rPr lang="en-US" dirty="0" smtClean="0"/>
              <a:t>Restaurant menu system</a:t>
            </a:r>
            <a:endParaRPr lang="en-US" dirty="0"/>
          </a:p>
        </p:txBody>
      </p:sp>
      <p:sp>
        <p:nvSpPr>
          <p:cNvPr id="3" name="Slide Number Placeholder 2"/>
          <p:cNvSpPr>
            <a:spLocks noGrp="1"/>
          </p:cNvSpPr>
          <p:nvPr>
            <p:ph type="sldNum" sz="quarter" idx="12"/>
          </p:nvPr>
        </p:nvSpPr>
        <p:spPr/>
        <p:txBody>
          <a:bodyPr/>
          <a:lstStyle/>
          <a:p>
            <a:fld id="{65D5D888-A44F-4D82-A49D-73B65D327826}" type="slidenum">
              <a:rPr lang="en-US" smtClean="0"/>
              <a:pPr/>
              <a:t>10</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Restaurant Menu System</a:t>
            </a:r>
            <a:endParaRPr lang="en-US" dirty="0"/>
          </a:p>
        </p:txBody>
      </p:sp>
      <p:sp>
        <p:nvSpPr>
          <p:cNvPr id="5" name="Footer Placeholder 4"/>
          <p:cNvSpPr>
            <a:spLocks noGrp="1"/>
          </p:cNvSpPr>
          <p:nvPr>
            <p:ph type="ftr" sz="quarter" idx="11"/>
          </p:nvPr>
        </p:nvSpPr>
        <p:spPr>
          <a:xfrm>
            <a:off x="3124200" y="1"/>
            <a:ext cx="2895600" cy="342900"/>
          </a:xfrm>
        </p:spPr>
        <p:txBody>
          <a:bodyPr/>
          <a:lstStyle/>
          <a:p>
            <a:r>
              <a:rPr lang="en-US" dirty="0" smtClean="0"/>
              <a:t>Restaurant menu system</a:t>
            </a:r>
            <a:endParaRPr lang="en-US" dirty="0"/>
          </a:p>
        </p:txBody>
      </p:sp>
      <p:sp>
        <p:nvSpPr>
          <p:cNvPr id="4" name="Slide Number Placeholder 3"/>
          <p:cNvSpPr>
            <a:spLocks noGrp="1"/>
          </p:cNvSpPr>
          <p:nvPr>
            <p:ph type="sldNum" sz="quarter" idx="12"/>
          </p:nvPr>
        </p:nvSpPr>
        <p:spPr>
          <a:xfrm>
            <a:off x="6553200" y="5219700"/>
            <a:ext cx="2133600" cy="381531"/>
          </a:xfrm>
        </p:spPr>
        <p:txBody>
          <a:bodyPr/>
          <a:lstStyle/>
          <a:p>
            <a:fld id="{65D5D888-A44F-4D82-A49D-73B65D327826}" type="slidenum">
              <a:rPr lang="en-US" smtClean="0"/>
              <a:pPr/>
              <a:t>2</a:t>
            </a:fld>
            <a:endParaRPr lang="en-US" dirty="0"/>
          </a:p>
        </p:txBody>
      </p:sp>
      <p:pic>
        <p:nvPicPr>
          <p:cNvPr id="1026" name="Picture 2"/>
          <p:cNvPicPr>
            <a:picLocks noChangeAspect="1" noChangeArrowheads="1"/>
          </p:cNvPicPr>
          <p:nvPr/>
        </p:nvPicPr>
        <p:blipFill>
          <a:blip r:embed="rId2"/>
          <a:srcRect/>
          <a:stretch>
            <a:fillRect/>
          </a:stretch>
        </p:blipFill>
        <p:spPr bwMode="auto">
          <a:xfrm>
            <a:off x="1905000" y="1238250"/>
            <a:ext cx="5486399" cy="382905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9099"/>
            <a:ext cx="4038600" cy="762265"/>
          </a:xfrm>
        </p:spPr>
        <p:txBody>
          <a:bodyPr>
            <a:normAutofit/>
          </a:bodyPr>
          <a:lstStyle/>
          <a:p>
            <a:r>
              <a:rPr lang="en-US" dirty="0" smtClean="0"/>
              <a:t>Introduction:</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sz="1800" dirty="0" smtClean="0"/>
              <a:t>                </a:t>
            </a:r>
            <a:r>
              <a:rPr lang="en-US" sz="2900" dirty="0" smtClean="0"/>
              <a:t>The project titled  “restaurant menu system” is a management program  for the monitoring and controlling the transactions in a restaurant .</a:t>
            </a:r>
          </a:p>
          <a:p>
            <a:pPr>
              <a:buNone/>
            </a:pPr>
            <a:endParaRPr lang="en-US" sz="2900" dirty="0" smtClean="0"/>
          </a:p>
          <a:p>
            <a:pPr>
              <a:buNone/>
            </a:pPr>
            <a:r>
              <a:rPr lang="en-US" sz="2900" dirty="0" smtClean="0"/>
              <a:t>          The project  “Restaurant menu system” is developed by in C++,which  mainly focused  on basic  operation in a restaurant like food price ,order system and price system.    </a:t>
            </a:r>
          </a:p>
          <a:p>
            <a:pPr>
              <a:buNone/>
            </a:pPr>
            <a:r>
              <a:rPr lang="en-US" sz="3600" dirty="0" smtClean="0"/>
              <a:t>      </a:t>
            </a:r>
          </a:p>
          <a:p>
            <a:pPr>
              <a:buNone/>
            </a:pPr>
            <a:endParaRPr lang="en-US" sz="3600" dirty="0" smtClean="0"/>
          </a:p>
          <a:p>
            <a:pPr>
              <a:buNone/>
            </a:pPr>
            <a:r>
              <a:rPr lang="en-US" sz="1800" dirty="0" smtClean="0"/>
              <a:t>         </a:t>
            </a:r>
          </a:p>
          <a:p>
            <a:pPr>
              <a:buNone/>
            </a:pPr>
            <a:r>
              <a:rPr lang="en-US" sz="1800" dirty="0" smtClean="0"/>
              <a:t>     </a:t>
            </a:r>
          </a:p>
        </p:txBody>
      </p:sp>
      <p:sp>
        <p:nvSpPr>
          <p:cNvPr id="5" name="Footer Placeholder 4"/>
          <p:cNvSpPr>
            <a:spLocks noGrp="1"/>
          </p:cNvSpPr>
          <p:nvPr>
            <p:ph type="ftr" sz="quarter" idx="11"/>
          </p:nvPr>
        </p:nvSpPr>
        <p:spPr>
          <a:xfrm>
            <a:off x="3124200" y="114301"/>
            <a:ext cx="2895600" cy="228600"/>
          </a:xfrm>
        </p:spPr>
        <p:txBody>
          <a:bodyPr/>
          <a:lstStyle/>
          <a:p>
            <a:r>
              <a:rPr lang="en-US" dirty="0" smtClean="0"/>
              <a:t>Restaurant menu system</a:t>
            </a:r>
            <a:endParaRPr lang="en-US" dirty="0"/>
          </a:p>
        </p:txBody>
      </p:sp>
      <p:sp>
        <p:nvSpPr>
          <p:cNvPr id="4" name="Slide Number Placeholder 3"/>
          <p:cNvSpPr>
            <a:spLocks noGrp="1"/>
          </p:cNvSpPr>
          <p:nvPr>
            <p:ph type="sldNum" sz="quarter" idx="12"/>
          </p:nvPr>
        </p:nvSpPr>
        <p:spPr/>
        <p:txBody>
          <a:bodyPr/>
          <a:lstStyle/>
          <a:p>
            <a:fld id="{65D5D888-A44F-4D82-A49D-73B65D327826}"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2743200" cy="952500"/>
          </a:xfrm>
        </p:spPr>
        <p:txBody>
          <a:bodyPr>
            <a:normAutofit/>
          </a:bodyPr>
          <a:lstStyle/>
          <a:p>
            <a:r>
              <a:rPr lang="en-US" sz="3600" dirty="0" smtClean="0"/>
              <a:t>Objectives:</a:t>
            </a:r>
            <a:endParaRPr lang="en-US" sz="3600" dirty="0"/>
          </a:p>
        </p:txBody>
      </p:sp>
      <p:sp>
        <p:nvSpPr>
          <p:cNvPr id="3" name="Content Placeholder 2"/>
          <p:cNvSpPr>
            <a:spLocks noGrp="1"/>
          </p:cNvSpPr>
          <p:nvPr>
            <p:ph idx="1"/>
          </p:nvPr>
        </p:nvSpPr>
        <p:spPr>
          <a:xfrm>
            <a:off x="457200" y="1104900"/>
            <a:ext cx="8229600" cy="4000236"/>
          </a:xfrm>
        </p:spPr>
        <p:txBody>
          <a:bodyPr>
            <a:normAutofit/>
          </a:bodyPr>
          <a:lstStyle/>
          <a:p>
            <a:pPr>
              <a:buFont typeface="Wingdings" pitchFamily="2" charset="2"/>
              <a:buChar char="q"/>
            </a:pPr>
            <a:r>
              <a:rPr lang="en-US" sz="1800" dirty="0" smtClean="0"/>
              <a:t>Use the project  source code and create a app for a restaurant.</a:t>
            </a:r>
          </a:p>
          <a:p>
            <a:pPr>
              <a:buNone/>
            </a:pPr>
            <a:endParaRPr lang="en-US" sz="1800" dirty="0" smtClean="0"/>
          </a:p>
          <a:p>
            <a:pPr>
              <a:buNone/>
            </a:pPr>
            <a:r>
              <a:rPr lang="en-US" sz="1800" dirty="0" smtClean="0"/>
              <a:t> </a:t>
            </a:r>
            <a:r>
              <a:rPr lang="en-US" sz="2800" dirty="0" smtClean="0"/>
              <a:t>Methodology:</a:t>
            </a:r>
          </a:p>
          <a:p>
            <a:pPr>
              <a:buNone/>
            </a:pPr>
            <a:r>
              <a:rPr lang="en-US" sz="1800" dirty="0" smtClean="0"/>
              <a:t>            The program restaurant menu system has a three main modules.</a:t>
            </a:r>
          </a:p>
          <a:p>
            <a:pPr>
              <a:buNone/>
            </a:pPr>
            <a:endParaRPr lang="en-US" sz="1800" dirty="0" smtClean="0"/>
          </a:p>
          <a:p>
            <a:pPr>
              <a:buFont typeface="Wingdings" pitchFamily="2" charset="2"/>
              <a:buChar char="q"/>
            </a:pPr>
            <a:r>
              <a:rPr lang="en-US" sz="1800" dirty="0" smtClean="0"/>
              <a:t>First path to see the user the price  off  food in available in the restaurant .</a:t>
            </a:r>
          </a:p>
          <a:p>
            <a:pPr>
              <a:buFont typeface="Wingdings" pitchFamily="2" charset="2"/>
              <a:buChar char="q"/>
            </a:pPr>
            <a:r>
              <a:rPr lang="en-US" sz="1800" dirty="0" smtClean="0"/>
              <a:t>Second path of program see the order system to the user.</a:t>
            </a:r>
          </a:p>
          <a:p>
            <a:pPr>
              <a:buFont typeface="Wingdings" pitchFamily="2" charset="2"/>
              <a:buChar char="q"/>
            </a:pPr>
            <a:r>
              <a:rPr lang="en-US" sz="1800" dirty="0" smtClean="0"/>
              <a:t>Last path of program see the total price on the order. </a:t>
            </a:r>
            <a:endParaRPr lang="en-US" sz="1800" dirty="0"/>
          </a:p>
        </p:txBody>
      </p:sp>
      <p:sp>
        <p:nvSpPr>
          <p:cNvPr id="5" name="Footer Placeholder 4"/>
          <p:cNvSpPr>
            <a:spLocks noGrp="1"/>
          </p:cNvSpPr>
          <p:nvPr>
            <p:ph type="ftr" sz="quarter" idx="11"/>
          </p:nvPr>
        </p:nvSpPr>
        <p:spPr>
          <a:xfrm>
            <a:off x="3124200" y="1"/>
            <a:ext cx="2895600" cy="266700"/>
          </a:xfrm>
        </p:spPr>
        <p:txBody>
          <a:bodyPr/>
          <a:lstStyle/>
          <a:p>
            <a:r>
              <a:rPr lang="en-US" dirty="0" smtClean="0"/>
              <a:t>Restaurant menu system</a:t>
            </a:r>
            <a:endParaRPr lang="en-US" dirty="0"/>
          </a:p>
        </p:txBody>
      </p:sp>
      <p:sp>
        <p:nvSpPr>
          <p:cNvPr id="4" name="Slide Number Placeholder 3"/>
          <p:cNvSpPr>
            <a:spLocks noGrp="1"/>
          </p:cNvSpPr>
          <p:nvPr>
            <p:ph type="sldNum" sz="quarter" idx="12"/>
          </p:nvPr>
        </p:nvSpPr>
        <p:spPr/>
        <p:txBody>
          <a:bodyPr/>
          <a:lstStyle/>
          <a:p>
            <a:fld id="{65D5D888-A44F-4D82-A49D-73B65D327826}"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3810000" cy="952500"/>
          </a:xfrm>
        </p:spPr>
        <p:txBody>
          <a:bodyPr>
            <a:normAutofit/>
          </a:bodyPr>
          <a:lstStyle/>
          <a:p>
            <a:r>
              <a:rPr lang="en-US" sz="2800" smtClean="0"/>
              <a:t>Software Requirement:</a:t>
            </a:r>
            <a:endParaRPr lang="en-US" sz="2800" dirty="0"/>
          </a:p>
        </p:txBody>
      </p:sp>
      <p:sp>
        <p:nvSpPr>
          <p:cNvPr id="3" name="Content Placeholder 2"/>
          <p:cNvSpPr>
            <a:spLocks noGrp="1"/>
          </p:cNvSpPr>
          <p:nvPr>
            <p:ph idx="1"/>
          </p:nvPr>
        </p:nvSpPr>
        <p:spPr/>
        <p:txBody>
          <a:bodyPr>
            <a:normAutofit/>
          </a:bodyPr>
          <a:lstStyle/>
          <a:p>
            <a:pPr>
              <a:buFont typeface="Wingdings" pitchFamily="2" charset="2"/>
              <a:buChar char="q"/>
            </a:pPr>
            <a:r>
              <a:rPr lang="en-US" sz="1800" dirty="0" smtClean="0"/>
              <a:t> Operating system: Windows.</a:t>
            </a:r>
          </a:p>
          <a:p>
            <a:pPr>
              <a:buFont typeface="Wingdings" pitchFamily="2" charset="2"/>
              <a:buChar char="q"/>
            </a:pPr>
            <a:r>
              <a:rPr lang="en-US" sz="1800" dirty="0" smtClean="0"/>
              <a:t>Language :  C++.</a:t>
            </a:r>
          </a:p>
          <a:p>
            <a:pPr>
              <a:buFont typeface="Wingdings" pitchFamily="2" charset="2"/>
              <a:buChar char="q"/>
            </a:pPr>
            <a:r>
              <a:rPr lang="en-US" sz="1800" dirty="0" smtClean="0"/>
              <a:t>IDE:  Code Blocks.</a:t>
            </a:r>
          </a:p>
          <a:p>
            <a:pPr>
              <a:buNone/>
            </a:pPr>
            <a:endParaRPr lang="en-US" sz="1800" dirty="0" smtClean="0"/>
          </a:p>
          <a:p>
            <a:pPr>
              <a:buNone/>
            </a:pPr>
            <a:r>
              <a:rPr lang="en-US" sz="2400" dirty="0" smtClean="0"/>
              <a:t>System facilities:</a:t>
            </a:r>
          </a:p>
          <a:p>
            <a:pPr>
              <a:buNone/>
            </a:pPr>
            <a:endParaRPr lang="en-US" sz="2400" dirty="0" smtClean="0"/>
          </a:p>
          <a:p>
            <a:pPr>
              <a:buFont typeface="Wingdings" pitchFamily="2" charset="2"/>
              <a:buChar char="q"/>
            </a:pPr>
            <a:r>
              <a:rPr lang="en-US" sz="1800" dirty="0" smtClean="0"/>
              <a:t>System</a:t>
            </a:r>
            <a:r>
              <a:rPr lang="en-US" sz="2400" dirty="0" smtClean="0"/>
              <a:t> </a:t>
            </a:r>
            <a:r>
              <a:rPr lang="en-US" sz="1800" dirty="0" smtClean="0"/>
              <a:t>maintains  all the required information of the customer, vendor ,  payment details .</a:t>
            </a:r>
          </a:p>
          <a:p>
            <a:pPr>
              <a:buFont typeface="Wingdings" pitchFamily="2" charset="2"/>
              <a:buChar char="q"/>
            </a:pPr>
            <a:r>
              <a:rPr lang="en-US" sz="1800" dirty="0" smtClean="0"/>
              <a:t>The system allows  the user to calculate any sort of  payment related calculations.</a:t>
            </a:r>
          </a:p>
          <a:p>
            <a:pPr>
              <a:buFont typeface="Wingdings" pitchFamily="2" charset="2"/>
              <a:buChar char="q"/>
            </a:pPr>
            <a:r>
              <a:rPr lang="en-US" sz="1800" dirty="0" smtClean="0"/>
              <a:t>Total bills are also generated automatically. </a:t>
            </a:r>
          </a:p>
          <a:p>
            <a:pPr>
              <a:buNone/>
            </a:pPr>
            <a:endParaRPr lang="en-US" sz="1800" dirty="0" smtClean="0"/>
          </a:p>
          <a:p>
            <a:pPr>
              <a:buNone/>
            </a:pPr>
            <a:endParaRPr lang="en-US" sz="2400" dirty="0" smtClean="0"/>
          </a:p>
          <a:p>
            <a:pPr>
              <a:buNone/>
            </a:pPr>
            <a:endParaRPr lang="en-US" sz="1800" dirty="0"/>
          </a:p>
        </p:txBody>
      </p:sp>
      <p:sp>
        <p:nvSpPr>
          <p:cNvPr id="5" name="Footer Placeholder 4"/>
          <p:cNvSpPr>
            <a:spLocks noGrp="1"/>
          </p:cNvSpPr>
          <p:nvPr>
            <p:ph type="ftr" sz="quarter" idx="11"/>
          </p:nvPr>
        </p:nvSpPr>
        <p:spPr>
          <a:xfrm>
            <a:off x="3124200" y="1"/>
            <a:ext cx="2895600" cy="342900"/>
          </a:xfrm>
        </p:spPr>
        <p:txBody>
          <a:bodyPr/>
          <a:lstStyle/>
          <a:p>
            <a:r>
              <a:rPr lang="en-US" dirty="0" smtClean="0"/>
              <a:t>Restaurant menu system</a:t>
            </a:r>
            <a:endParaRPr lang="en-US" dirty="0"/>
          </a:p>
        </p:txBody>
      </p:sp>
      <p:sp>
        <p:nvSpPr>
          <p:cNvPr id="4" name="Slide Number Placeholder 3"/>
          <p:cNvSpPr>
            <a:spLocks noGrp="1"/>
          </p:cNvSpPr>
          <p:nvPr>
            <p:ph type="sldNum" sz="quarter" idx="12"/>
          </p:nvPr>
        </p:nvSpPr>
        <p:spPr/>
        <p:txBody>
          <a:bodyPr/>
          <a:lstStyle/>
          <a:p>
            <a:fld id="{65D5D888-A44F-4D82-A49D-73B65D327826}"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865"/>
            <a:ext cx="3733800" cy="952500"/>
          </a:xfrm>
        </p:spPr>
        <p:txBody>
          <a:bodyPr>
            <a:normAutofit/>
          </a:bodyPr>
          <a:lstStyle/>
          <a:p>
            <a:r>
              <a:rPr lang="en-US" sz="4000" dirty="0" smtClean="0"/>
              <a:t>Future work</a:t>
            </a:r>
            <a:endParaRPr lang="en-US" sz="4000" dirty="0"/>
          </a:p>
        </p:txBody>
      </p:sp>
      <p:sp>
        <p:nvSpPr>
          <p:cNvPr id="3" name="Content Placeholder 2"/>
          <p:cNvSpPr>
            <a:spLocks noGrp="1"/>
          </p:cNvSpPr>
          <p:nvPr>
            <p:ph idx="1"/>
          </p:nvPr>
        </p:nvSpPr>
        <p:spPr/>
        <p:txBody>
          <a:bodyPr>
            <a:normAutofit/>
          </a:bodyPr>
          <a:lstStyle/>
          <a:p>
            <a:pPr>
              <a:buFont typeface="Wingdings" pitchFamily="2" charset="2"/>
              <a:buChar char="q"/>
            </a:pPr>
            <a:r>
              <a:rPr lang="en-US" sz="1800" dirty="0" smtClean="0"/>
              <a:t>Allows  customers to customize  food  order.</a:t>
            </a:r>
          </a:p>
          <a:p>
            <a:pPr>
              <a:buFont typeface="Wingdings" pitchFamily="2" charset="2"/>
              <a:buChar char="q"/>
            </a:pPr>
            <a:r>
              <a:rPr lang="en-US" sz="1800" dirty="0" smtClean="0"/>
              <a:t>Allows to save payment details for future use.</a:t>
            </a:r>
          </a:p>
          <a:p>
            <a:pPr>
              <a:buFont typeface="Wingdings" pitchFamily="2" charset="2"/>
              <a:buChar char="q"/>
            </a:pPr>
            <a:r>
              <a:rPr lang="en-US" sz="1800" dirty="0" smtClean="0"/>
              <a:t>Allows to process an order as a quest.</a:t>
            </a:r>
          </a:p>
          <a:p>
            <a:pPr>
              <a:buFont typeface="Wingdings" pitchFamily="2" charset="2"/>
              <a:buChar char="q"/>
            </a:pPr>
            <a:r>
              <a:rPr lang="en-US" sz="1800" dirty="0" smtClean="0"/>
              <a:t>Integrate with  in store touch screen device like iPod.</a:t>
            </a:r>
            <a:endParaRPr lang="en-US" sz="1800" dirty="0"/>
          </a:p>
        </p:txBody>
      </p:sp>
      <p:sp>
        <p:nvSpPr>
          <p:cNvPr id="5" name="Footer Placeholder 4"/>
          <p:cNvSpPr>
            <a:spLocks noGrp="1"/>
          </p:cNvSpPr>
          <p:nvPr>
            <p:ph type="ftr" sz="quarter" idx="11"/>
          </p:nvPr>
        </p:nvSpPr>
        <p:spPr>
          <a:xfrm>
            <a:off x="3124200" y="1"/>
            <a:ext cx="2895600" cy="266700"/>
          </a:xfrm>
        </p:spPr>
        <p:txBody>
          <a:bodyPr/>
          <a:lstStyle/>
          <a:p>
            <a:r>
              <a:rPr lang="en-US" dirty="0" smtClean="0"/>
              <a:t>Restaurant menu system</a:t>
            </a:r>
            <a:endParaRPr lang="en-US" dirty="0"/>
          </a:p>
        </p:txBody>
      </p:sp>
      <p:sp>
        <p:nvSpPr>
          <p:cNvPr id="4" name="Slide Number Placeholder 3"/>
          <p:cNvSpPr>
            <a:spLocks noGrp="1"/>
          </p:cNvSpPr>
          <p:nvPr>
            <p:ph type="sldNum" sz="quarter" idx="12"/>
          </p:nvPr>
        </p:nvSpPr>
        <p:spPr/>
        <p:txBody>
          <a:bodyPr/>
          <a:lstStyle/>
          <a:p>
            <a:fld id="{65D5D888-A44F-4D82-A49D-73B65D327826}"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47701"/>
            <a:ext cx="4038600" cy="533399"/>
          </a:xfrm>
        </p:spPr>
        <p:txBody>
          <a:bodyPr>
            <a:normAutofit fontScale="90000"/>
          </a:bodyPr>
          <a:lstStyle/>
          <a:p>
            <a:r>
              <a:rPr lang="en-US" dirty="0" smtClean="0"/>
              <a:t>Conclusion: </a:t>
            </a:r>
            <a:endParaRPr lang="en-US" dirty="0"/>
          </a:p>
        </p:txBody>
      </p:sp>
      <p:sp>
        <p:nvSpPr>
          <p:cNvPr id="3" name="Content Placeholder 2"/>
          <p:cNvSpPr>
            <a:spLocks noGrp="1"/>
          </p:cNvSpPr>
          <p:nvPr>
            <p:ph idx="1"/>
          </p:nvPr>
        </p:nvSpPr>
        <p:spPr>
          <a:xfrm>
            <a:off x="533400" y="1409700"/>
            <a:ext cx="7696200" cy="3771636"/>
          </a:xfrm>
        </p:spPr>
        <p:txBody>
          <a:bodyPr>
            <a:normAutofit/>
          </a:bodyPr>
          <a:lstStyle/>
          <a:p>
            <a:pPr>
              <a:buNone/>
            </a:pPr>
            <a:r>
              <a:rPr lang="en-US" sz="1800" dirty="0" smtClean="0"/>
              <a:t>         The restaurant  menu  system needs to be computerized to reduce  human errors and  to  increase the efficiency. The proposed restaurant menu system in the proposal will be computerized management system development  to maintain all the daily work of restaurant .</a:t>
            </a:r>
          </a:p>
          <a:p>
            <a:pPr>
              <a:buNone/>
            </a:pPr>
            <a:endParaRPr lang="en-US" sz="1800" dirty="0" smtClean="0"/>
          </a:p>
          <a:p>
            <a:pPr>
              <a:buNone/>
            </a:pPr>
            <a:r>
              <a:rPr lang="en-US" sz="1800" dirty="0" smtClean="0"/>
              <a:t>         The main focus of this project  is to lessen human effort and  encourage efficient record keeping.</a:t>
            </a:r>
          </a:p>
          <a:p>
            <a:pPr>
              <a:buNone/>
            </a:pPr>
            <a:r>
              <a:rPr lang="en-US" sz="1800" dirty="0" smtClean="0"/>
              <a:t>         </a:t>
            </a:r>
          </a:p>
          <a:p>
            <a:pPr>
              <a:buNone/>
            </a:pPr>
            <a:r>
              <a:rPr lang="en-US" sz="1800" dirty="0" smtClean="0"/>
              <a:t>       https://github.com/mousumi72/Food-Menu.git</a:t>
            </a:r>
            <a:endParaRPr lang="en-US" sz="1800" dirty="0"/>
          </a:p>
        </p:txBody>
      </p:sp>
      <p:sp>
        <p:nvSpPr>
          <p:cNvPr id="5" name="Footer Placeholder 4"/>
          <p:cNvSpPr>
            <a:spLocks noGrp="1"/>
          </p:cNvSpPr>
          <p:nvPr>
            <p:ph type="ftr" sz="quarter" idx="11"/>
          </p:nvPr>
        </p:nvSpPr>
        <p:spPr>
          <a:xfrm>
            <a:off x="3124200" y="1"/>
            <a:ext cx="2895600" cy="266700"/>
          </a:xfrm>
        </p:spPr>
        <p:txBody>
          <a:bodyPr/>
          <a:lstStyle/>
          <a:p>
            <a:r>
              <a:rPr lang="en-US" dirty="0" smtClean="0"/>
              <a:t>Restaurant menu system</a:t>
            </a:r>
            <a:endParaRPr lang="en-US" dirty="0"/>
          </a:p>
        </p:txBody>
      </p:sp>
      <p:sp>
        <p:nvSpPr>
          <p:cNvPr id="4" name="Slide Number Placeholder 3"/>
          <p:cNvSpPr>
            <a:spLocks noGrp="1"/>
          </p:cNvSpPr>
          <p:nvPr>
            <p:ph type="sldNum" sz="quarter" idx="12"/>
          </p:nvPr>
        </p:nvSpPr>
        <p:spPr/>
        <p:txBody>
          <a:bodyPr/>
          <a:lstStyle/>
          <a:p>
            <a:fld id="{65D5D888-A44F-4D82-A49D-73B65D327826}"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code screenshot</a:t>
            </a:r>
            <a:endParaRPr lang="en-US" dirty="0"/>
          </a:p>
        </p:txBody>
      </p:sp>
      <p:pic>
        <p:nvPicPr>
          <p:cNvPr id="6" name="Content Placeholder 5" descr="3.PNG"/>
          <p:cNvPicPr>
            <a:picLocks noGrp="1" noChangeAspect="1"/>
          </p:cNvPicPr>
          <p:nvPr>
            <p:ph idx="1"/>
          </p:nvPr>
        </p:nvPicPr>
        <p:blipFill>
          <a:blip r:embed="rId2"/>
          <a:stretch>
            <a:fillRect/>
          </a:stretch>
        </p:blipFill>
        <p:spPr>
          <a:xfrm>
            <a:off x="228601" y="1428500"/>
            <a:ext cx="4114800" cy="3581900"/>
          </a:xfrm>
        </p:spPr>
      </p:pic>
      <p:sp>
        <p:nvSpPr>
          <p:cNvPr id="4" name="Footer Placeholder 3"/>
          <p:cNvSpPr>
            <a:spLocks noGrp="1"/>
          </p:cNvSpPr>
          <p:nvPr>
            <p:ph type="ftr" sz="quarter" idx="11"/>
          </p:nvPr>
        </p:nvSpPr>
        <p:spPr>
          <a:xfrm>
            <a:off x="3124200" y="1"/>
            <a:ext cx="2895600" cy="495299"/>
          </a:xfrm>
        </p:spPr>
        <p:txBody>
          <a:bodyPr/>
          <a:lstStyle/>
          <a:p>
            <a:r>
              <a:rPr lang="en-US" dirty="0" smtClean="0"/>
              <a:t>Restaurant menu system</a:t>
            </a:r>
            <a:endParaRPr lang="en-US" dirty="0"/>
          </a:p>
        </p:txBody>
      </p:sp>
      <p:sp>
        <p:nvSpPr>
          <p:cNvPr id="5" name="Slide Number Placeholder 4"/>
          <p:cNvSpPr>
            <a:spLocks noGrp="1"/>
          </p:cNvSpPr>
          <p:nvPr>
            <p:ph type="sldNum" sz="quarter" idx="12"/>
          </p:nvPr>
        </p:nvSpPr>
        <p:spPr/>
        <p:txBody>
          <a:bodyPr/>
          <a:lstStyle/>
          <a:p>
            <a:fld id="{65D5D888-A44F-4D82-A49D-73B65D327826}" type="slidenum">
              <a:rPr lang="en-US" smtClean="0"/>
              <a:pPr/>
              <a:t>8</a:t>
            </a:fld>
            <a:endParaRPr lang="en-US"/>
          </a:p>
        </p:txBody>
      </p:sp>
      <p:pic>
        <p:nvPicPr>
          <p:cNvPr id="7" name="Picture 6" descr="4.PNG"/>
          <p:cNvPicPr>
            <a:picLocks noChangeAspect="1"/>
          </p:cNvPicPr>
          <p:nvPr/>
        </p:nvPicPr>
        <p:blipFill>
          <a:blip r:embed="rId3"/>
          <a:stretch>
            <a:fillRect/>
          </a:stretch>
        </p:blipFill>
        <p:spPr>
          <a:xfrm>
            <a:off x="4572000" y="1333500"/>
            <a:ext cx="4267200" cy="373380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
            <a:ext cx="7772400" cy="762264"/>
          </a:xfrm>
        </p:spPr>
        <p:txBody>
          <a:bodyPr>
            <a:normAutofit/>
          </a:bodyPr>
          <a:lstStyle/>
          <a:p>
            <a:r>
              <a:rPr lang="en-US" dirty="0" smtClean="0"/>
              <a:t> output screenshot</a:t>
            </a:r>
            <a:endParaRPr lang="en-US" dirty="0"/>
          </a:p>
        </p:txBody>
      </p:sp>
      <p:pic>
        <p:nvPicPr>
          <p:cNvPr id="6" name="Content Placeholder 5" descr="1.PNG"/>
          <p:cNvPicPr>
            <a:picLocks noGrp="1" noChangeAspect="1"/>
          </p:cNvPicPr>
          <p:nvPr>
            <p:ph idx="1"/>
          </p:nvPr>
        </p:nvPicPr>
        <p:blipFill>
          <a:blip r:embed="rId2"/>
          <a:stretch>
            <a:fillRect/>
          </a:stretch>
        </p:blipFill>
        <p:spPr>
          <a:xfrm>
            <a:off x="152400" y="1333500"/>
            <a:ext cx="3733800" cy="2819400"/>
          </a:xfrm>
        </p:spPr>
      </p:pic>
      <p:sp>
        <p:nvSpPr>
          <p:cNvPr id="8" name="Footer Placeholder 7"/>
          <p:cNvSpPr>
            <a:spLocks noGrp="1"/>
          </p:cNvSpPr>
          <p:nvPr>
            <p:ph type="ftr" sz="quarter" idx="11"/>
          </p:nvPr>
        </p:nvSpPr>
        <p:spPr>
          <a:xfrm>
            <a:off x="3124200" y="1"/>
            <a:ext cx="2895600" cy="342900"/>
          </a:xfrm>
        </p:spPr>
        <p:txBody>
          <a:bodyPr/>
          <a:lstStyle/>
          <a:p>
            <a:r>
              <a:rPr lang="en-US" dirty="0" smtClean="0"/>
              <a:t>Restaurant menu system</a:t>
            </a:r>
            <a:endParaRPr lang="en-US" dirty="0"/>
          </a:p>
        </p:txBody>
      </p:sp>
      <p:sp>
        <p:nvSpPr>
          <p:cNvPr id="5" name="Slide Number Placeholder 4"/>
          <p:cNvSpPr>
            <a:spLocks noGrp="1"/>
          </p:cNvSpPr>
          <p:nvPr>
            <p:ph type="sldNum" sz="quarter" idx="12"/>
          </p:nvPr>
        </p:nvSpPr>
        <p:spPr/>
        <p:txBody>
          <a:bodyPr/>
          <a:lstStyle/>
          <a:p>
            <a:fld id="{65D5D888-A44F-4D82-A49D-73B65D327826}" type="slidenum">
              <a:rPr lang="en-US" smtClean="0"/>
              <a:pPr/>
              <a:t>9</a:t>
            </a:fld>
            <a:endParaRPr lang="en-US"/>
          </a:p>
        </p:txBody>
      </p:sp>
      <p:pic>
        <p:nvPicPr>
          <p:cNvPr id="7" name="Picture 6" descr="2.PNG"/>
          <p:cNvPicPr>
            <a:picLocks noChangeAspect="1"/>
          </p:cNvPicPr>
          <p:nvPr/>
        </p:nvPicPr>
        <p:blipFill>
          <a:blip r:embed="rId3"/>
          <a:stretch>
            <a:fillRect/>
          </a:stretch>
        </p:blipFill>
        <p:spPr>
          <a:xfrm>
            <a:off x="4038600" y="1257300"/>
            <a:ext cx="4648200" cy="4038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TotalTime>
  <Words>407</Words>
  <Application>Microsoft Office PowerPoint</Application>
  <PresentationFormat>On-screen Show (16:10)</PresentationFormat>
  <Paragraphs>78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Bangladesh Army University of Science and Technology </vt:lpstr>
      <vt:lpstr>Restaurant Menu System</vt:lpstr>
      <vt:lpstr>Introduction:</vt:lpstr>
      <vt:lpstr>Objectives:</vt:lpstr>
      <vt:lpstr>Software Requirement:</vt:lpstr>
      <vt:lpstr>Future work</vt:lpstr>
      <vt:lpstr>Conclusion: </vt:lpstr>
      <vt:lpstr> code screenshot</vt:lpstr>
      <vt:lpstr> output screenshot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Bangladesh Army University of Science and Technology</dc:title>
  <dc:creator>Windows User</dc:creator>
  <cp:lastModifiedBy>Windows User</cp:lastModifiedBy>
  <cp:revision>11</cp:revision>
  <dcterms:created xsi:type="dcterms:W3CDTF">2020-11-27T06:16:50Z</dcterms:created>
  <dcterms:modified xsi:type="dcterms:W3CDTF">2020-11-28T07:45:27Z</dcterms:modified>
</cp:coreProperties>
</file>