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media/image42.jpg" ContentType="image/jpeg"/>
  <Override PartName="/ppt/notesSlides/notesSlide11.xml" ContentType="application/vnd.openxmlformats-officedocument.presentationml.notesSlide+xml"/>
  <Override PartName="/ppt/media/image43.jpg" ContentType="image/jpe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45"/>
  </p:notesMasterIdLst>
  <p:handoutMasterIdLst>
    <p:handoutMasterId r:id="rId46"/>
  </p:handoutMasterIdLst>
  <p:sldIdLst>
    <p:sldId id="257" r:id="rId5"/>
    <p:sldId id="268" r:id="rId6"/>
    <p:sldId id="1556" r:id="rId7"/>
    <p:sldId id="527" r:id="rId8"/>
    <p:sldId id="528" r:id="rId9"/>
    <p:sldId id="529" r:id="rId10"/>
    <p:sldId id="530" r:id="rId11"/>
    <p:sldId id="531" r:id="rId12"/>
    <p:sldId id="532" r:id="rId13"/>
    <p:sldId id="533" r:id="rId14"/>
    <p:sldId id="534" r:id="rId15"/>
    <p:sldId id="535" r:id="rId16"/>
    <p:sldId id="536" r:id="rId17"/>
    <p:sldId id="537" r:id="rId18"/>
    <p:sldId id="538" r:id="rId19"/>
    <p:sldId id="1546" r:id="rId20"/>
    <p:sldId id="1547" r:id="rId21"/>
    <p:sldId id="1548" r:id="rId22"/>
    <p:sldId id="1549" r:id="rId23"/>
    <p:sldId id="1550" r:id="rId24"/>
    <p:sldId id="326" r:id="rId25"/>
    <p:sldId id="327" r:id="rId26"/>
    <p:sldId id="1558" r:id="rId27"/>
    <p:sldId id="331" r:id="rId28"/>
    <p:sldId id="332" r:id="rId29"/>
    <p:sldId id="334" r:id="rId30"/>
    <p:sldId id="335" r:id="rId31"/>
    <p:sldId id="336" r:id="rId32"/>
    <p:sldId id="337" r:id="rId33"/>
    <p:sldId id="372" r:id="rId34"/>
    <p:sldId id="373" r:id="rId35"/>
    <p:sldId id="338" r:id="rId36"/>
    <p:sldId id="1551" r:id="rId37"/>
    <p:sldId id="1552" r:id="rId38"/>
    <p:sldId id="1553" r:id="rId39"/>
    <p:sldId id="1554" r:id="rId40"/>
    <p:sldId id="1555" r:id="rId41"/>
    <p:sldId id="1557" r:id="rId42"/>
    <p:sldId id="539" r:id="rId43"/>
    <p:sldId id="540" r:id="rId4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7" autoAdjust="0"/>
    <p:restoredTop sz="83740" autoAdjust="0"/>
  </p:normalViewPr>
  <p:slideViewPr>
    <p:cSldViewPr>
      <p:cViewPr varScale="1">
        <p:scale>
          <a:sx n="74" d="100"/>
          <a:sy n="74" d="100"/>
        </p:scale>
        <p:origin x="30" y="29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D88955-132F-4804-B527-88B869AA033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56C0E1F2-1DBE-4EC6-8117-C9DC770E4358}">
      <dgm:prSet/>
      <dgm:spPr/>
      <dgm:t>
        <a:bodyPr/>
        <a:lstStyle/>
        <a:p>
          <a:r>
            <a:rPr lang="zh-CN"/>
            <a:t>能跑</a:t>
          </a:r>
          <a:r>
            <a:rPr lang="en-US"/>
            <a:t>–</a:t>
          </a:r>
          <a:r>
            <a:rPr lang="zh-CN"/>
            <a:t> 正常工作 </a:t>
          </a:r>
          <a:endParaRPr lang="en-US"/>
        </a:p>
      </dgm:t>
    </dgm:pt>
    <dgm:pt modelId="{933EED7F-87F7-45B2-B8B7-2DD188B569A0}" type="parTrans" cxnId="{9084D041-F889-495B-B30E-6745C8F6990F}">
      <dgm:prSet/>
      <dgm:spPr/>
      <dgm:t>
        <a:bodyPr/>
        <a:lstStyle/>
        <a:p>
          <a:endParaRPr lang="en-US"/>
        </a:p>
      </dgm:t>
    </dgm:pt>
    <dgm:pt modelId="{A03453A3-D565-41FF-9FD9-17F2DAFBBDAA}" type="sibTrans" cxnId="{9084D041-F889-495B-B30E-6745C8F6990F}">
      <dgm:prSet/>
      <dgm:spPr/>
      <dgm:t>
        <a:bodyPr/>
        <a:lstStyle/>
        <a:p>
          <a:endParaRPr lang="en-US"/>
        </a:p>
      </dgm:t>
    </dgm:pt>
    <dgm:pt modelId="{01623ADE-189D-4463-9512-D1898FEEB740}">
      <dgm:prSet/>
      <dgm:spPr/>
      <dgm:t>
        <a:bodyPr/>
        <a:lstStyle/>
        <a:p>
          <a:r>
            <a:rPr lang="zh-CN"/>
            <a:t>高效</a:t>
          </a:r>
          <a:r>
            <a:rPr lang="en-US"/>
            <a:t>–</a:t>
          </a:r>
          <a:r>
            <a:rPr lang="zh-CN"/>
            <a:t> 正确工作 </a:t>
          </a:r>
          <a:endParaRPr lang="en-US"/>
        </a:p>
      </dgm:t>
    </dgm:pt>
    <dgm:pt modelId="{A18C39DD-D252-48B3-8501-CA5544866A54}" type="parTrans" cxnId="{5F92E17E-AE41-436F-B9F0-CDD1D8773FE8}">
      <dgm:prSet/>
      <dgm:spPr/>
      <dgm:t>
        <a:bodyPr/>
        <a:lstStyle/>
        <a:p>
          <a:endParaRPr lang="en-US"/>
        </a:p>
      </dgm:t>
    </dgm:pt>
    <dgm:pt modelId="{A1B39B5B-70AD-4164-A488-D4026F99F890}" type="sibTrans" cxnId="{5F92E17E-AE41-436F-B9F0-CDD1D8773FE8}">
      <dgm:prSet/>
      <dgm:spPr/>
      <dgm:t>
        <a:bodyPr/>
        <a:lstStyle/>
        <a:p>
          <a:endParaRPr lang="en-US"/>
        </a:p>
      </dgm:t>
    </dgm:pt>
    <dgm:pt modelId="{920C57F7-4503-47F4-9028-2BE8C040F76E}">
      <dgm:prSet/>
      <dgm:spPr/>
      <dgm:t>
        <a:bodyPr/>
        <a:lstStyle/>
        <a:p>
          <a:r>
            <a:rPr lang="zh-CN"/>
            <a:t>可读</a:t>
          </a:r>
          <a:r>
            <a:rPr lang="en-US"/>
            <a:t>–</a:t>
          </a:r>
          <a:r>
            <a:rPr lang="zh-CN"/>
            <a:t> 讲故事</a:t>
          </a:r>
          <a:endParaRPr lang="en-US"/>
        </a:p>
      </dgm:t>
    </dgm:pt>
    <dgm:pt modelId="{28884A9D-091A-46F0-95AB-5ECB3A088F2F}" type="parTrans" cxnId="{57890AF8-5204-46DB-AC5A-AED62120577E}">
      <dgm:prSet/>
      <dgm:spPr/>
      <dgm:t>
        <a:bodyPr/>
        <a:lstStyle/>
        <a:p>
          <a:endParaRPr lang="en-US"/>
        </a:p>
      </dgm:t>
    </dgm:pt>
    <dgm:pt modelId="{EF4B001A-7784-4339-ADDE-CD359FC305A9}" type="sibTrans" cxnId="{57890AF8-5204-46DB-AC5A-AED62120577E}">
      <dgm:prSet/>
      <dgm:spPr/>
      <dgm:t>
        <a:bodyPr/>
        <a:lstStyle/>
        <a:p>
          <a:endParaRPr lang="en-US"/>
        </a:p>
      </dgm:t>
    </dgm:pt>
    <dgm:pt modelId="{F5B1BCA6-0AC2-4902-B0D1-8E5110D51F3B}">
      <dgm:prSet/>
      <dgm:spPr/>
      <dgm:t>
        <a:bodyPr/>
        <a:lstStyle/>
        <a:p>
          <a:r>
            <a:rPr lang="zh-CN"/>
            <a:t>可扩展</a:t>
          </a:r>
          <a:r>
            <a:rPr lang="en-US"/>
            <a:t>-</a:t>
          </a:r>
          <a:r>
            <a:rPr lang="zh-CN"/>
            <a:t>容易修改 </a:t>
          </a:r>
          <a:endParaRPr lang="en-US"/>
        </a:p>
      </dgm:t>
    </dgm:pt>
    <dgm:pt modelId="{A8E9313D-244F-47E7-A2D7-89D1EA9956FC}" type="parTrans" cxnId="{C0207388-7743-4949-838A-DBF2CFDF2492}">
      <dgm:prSet/>
      <dgm:spPr/>
      <dgm:t>
        <a:bodyPr/>
        <a:lstStyle/>
        <a:p>
          <a:endParaRPr lang="en-US"/>
        </a:p>
      </dgm:t>
    </dgm:pt>
    <dgm:pt modelId="{4A726767-3AB3-4642-A830-61A4C4FB83C0}" type="sibTrans" cxnId="{C0207388-7743-4949-838A-DBF2CFDF2492}">
      <dgm:prSet/>
      <dgm:spPr/>
      <dgm:t>
        <a:bodyPr/>
        <a:lstStyle/>
        <a:p>
          <a:endParaRPr lang="en-US"/>
        </a:p>
      </dgm:t>
    </dgm:pt>
    <dgm:pt modelId="{C8DFBB74-40F6-49AD-AD75-66AC756DF22B}">
      <dgm:prSet/>
      <dgm:spPr/>
      <dgm:t>
        <a:bodyPr/>
        <a:lstStyle/>
        <a:p>
          <a:r>
            <a:rPr lang="zh-CN"/>
            <a:t>简单</a:t>
          </a:r>
          <a:r>
            <a:rPr lang="en-US"/>
            <a:t>-</a:t>
          </a:r>
          <a:r>
            <a:rPr lang="zh-CN"/>
            <a:t>容易理解 </a:t>
          </a:r>
          <a:endParaRPr lang="en-US"/>
        </a:p>
      </dgm:t>
    </dgm:pt>
    <dgm:pt modelId="{90409E3E-49EA-4609-B7F2-062414ED5E16}" type="parTrans" cxnId="{9FD7647B-AA8C-4641-AA7C-6314C671145D}">
      <dgm:prSet/>
      <dgm:spPr/>
      <dgm:t>
        <a:bodyPr/>
        <a:lstStyle/>
        <a:p>
          <a:endParaRPr lang="en-US"/>
        </a:p>
      </dgm:t>
    </dgm:pt>
    <dgm:pt modelId="{E33A12C8-D9D0-4E0D-A2D0-B145A30E8117}" type="sibTrans" cxnId="{9FD7647B-AA8C-4641-AA7C-6314C671145D}">
      <dgm:prSet/>
      <dgm:spPr/>
      <dgm:t>
        <a:bodyPr/>
        <a:lstStyle/>
        <a:p>
          <a:endParaRPr lang="en-US"/>
        </a:p>
      </dgm:t>
    </dgm:pt>
    <dgm:pt modelId="{36B8B367-7F10-469A-8831-2564E301AEB3}">
      <dgm:prSet/>
      <dgm:spPr/>
      <dgm:t>
        <a:bodyPr/>
        <a:lstStyle/>
        <a:p>
          <a:r>
            <a:rPr lang="zh-CN"/>
            <a:t>干净</a:t>
          </a:r>
          <a:r>
            <a:rPr lang="en-US"/>
            <a:t>-</a:t>
          </a:r>
          <a:r>
            <a:rPr lang="zh-CN"/>
            <a:t>有人关注</a:t>
          </a:r>
          <a:endParaRPr lang="en-US"/>
        </a:p>
      </dgm:t>
    </dgm:pt>
    <dgm:pt modelId="{ACA85878-2076-48C9-8035-8796FC25DEA2}" type="parTrans" cxnId="{C8BDD1EF-BE09-4DCF-95DA-2D085D28E27D}">
      <dgm:prSet/>
      <dgm:spPr/>
      <dgm:t>
        <a:bodyPr/>
        <a:lstStyle/>
        <a:p>
          <a:endParaRPr lang="en-US"/>
        </a:p>
      </dgm:t>
    </dgm:pt>
    <dgm:pt modelId="{D28D314D-5245-4201-856C-9629C88D4C2A}" type="sibTrans" cxnId="{C8BDD1EF-BE09-4DCF-95DA-2D085D28E27D}">
      <dgm:prSet/>
      <dgm:spPr/>
      <dgm:t>
        <a:bodyPr/>
        <a:lstStyle/>
        <a:p>
          <a:endParaRPr lang="en-US"/>
        </a:p>
      </dgm:t>
    </dgm:pt>
    <dgm:pt modelId="{26E407F8-37F3-40F4-B5BF-4969E15AB40F}" type="pres">
      <dgm:prSet presAssocID="{CAD88955-132F-4804-B527-88B869AA0332}" presName="root" presStyleCnt="0">
        <dgm:presLayoutVars>
          <dgm:dir/>
          <dgm:resizeHandles val="exact"/>
        </dgm:presLayoutVars>
      </dgm:prSet>
      <dgm:spPr/>
    </dgm:pt>
    <dgm:pt modelId="{4F118453-1189-4F12-A65A-AACBB3DA61CD}" type="pres">
      <dgm:prSet presAssocID="{56C0E1F2-1DBE-4EC6-8117-C9DC770E4358}" presName="compNode" presStyleCnt="0"/>
      <dgm:spPr/>
    </dgm:pt>
    <dgm:pt modelId="{EECCC18D-BD83-4AFE-AE42-152E6A942735}" type="pres">
      <dgm:prSet presAssocID="{56C0E1F2-1DBE-4EC6-8117-C9DC770E435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99F32C34-39BC-49A7-A1C5-E5ECB0F8358B}" type="pres">
      <dgm:prSet presAssocID="{56C0E1F2-1DBE-4EC6-8117-C9DC770E4358}" presName="spaceRect" presStyleCnt="0"/>
      <dgm:spPr/>
    </dgm:pt>
    <dgm:pt modelId="{5F9E5B29-CC69-4561-9E77-516F144890C3}" type="pres">
      <dgm:prSet presAssocID="{56C0E1F2-1DBE-4EC6-8117-C9DC770E4358}" presName="textRect" presStyleLbl="revTx" presStyleIdx="0" presStyleCnt="6">
        <dgm:presLayoutVars>
          <dgm:chMax val="1"/>
          <dgm:chPref val="1"/>
        </dgm:presLayoutVars>
      </dgm:prSet>
      <dgm:spPr/>
    </dgm:pt>
    <dgm:pt modelId="{D79E9FDF-D56F-49B7-8C86-2F837F595AC0}" type="pres">
      <dgm:prSet presAssocID="{A03453A3-D565-41FF-9FD9-17F2DAFBBDAA}" presName="sibTrans" presStyleCnt="0"/>
      <dgm:spPr/>
    </dgm:pt>
    <dgm:pt modelId="{C8C6F428-7574-43B4-B72D-D3EE8A551DD0}" type="pres">
      <dgm:prSet presAssocID="{01623ADE-189D-4463-9512-D1898FEEB740}" presName="compNode" presStyleCnt="0"/>
      <dgm:spPr/>
    </dgm:pt>
    <dgm:pt modelId="{EDDB2BA9-5D91-4C60-923A-0E800F4A7168}" type="pres">
      <dgm:prSet presAssocID="{01623ADE-189D-4463-9512-D1898FEEB74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AD962574-A8DA-42A9-9DA4-5CC1C2AEA564}" type="pres">
      <dgm:prSet presAssocID="{01623ADE-189D-4463-9512-D1898FEEB740}" presName="spaceRect" presStyleCnt="0"/>
      <dgm:spPr/>
    </dgm:pt>
    <dgm:pt modelId="{CE50E284-2891-4D28-97C0-73141B79347B}" type="pres">
      <dgm:prSet presAssocID="{01623ADE-189D-4463-9512-D1898FEEB740}" presName="textRect" presStyleLbl="revTx" presStyleIdx="1" presStyleCnt="6">
        <dgm:presLayoutVars>
          <dgm:chMax val="1"/>
          <dgm:chPref val="1"/>
        </dgm:presLayoutVars>
      </dgm:prSet>
      <dgm:spPr/>
    </dgm:pt>
    <dgm:pt modelId="{16E61277-4620-4E92-8016-63D9F9ADB0A9}" type="pres">
      <dgm:prSet presAssocID="{A1B39B5B-70AD-4164-A488-D4026F99F890}" presName="sibTrans" presStyleCnt="0"/>
      <dgm:spPr/>
    </dgm:pt>
    <dgm:pt modelId="{29A8CB36-2EA2-41D2-9841-1355B56A7502}" type="pres">
      <dgm:prSet presAssocID="{920C57F7-4503-47F4-9028-2BE8C040F76E}" presName="compNode" presStyleCnt="0"/>
      <dgm:spPr/>
    </dgm:pt>
    <dgm:pt modelId="{AE234CF6-6124-409A-BF43-8869DA50980C}" type="pres">
      <dgm:prSet presAssocID="{920C57F7-4503-47F4-9028-2BE8C040F76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8F77F84D-0645-413C-93AD-0E95DF4EE3D1}" type="pres">
      <dgm:prSet presAssocID="{920C57F7-4503-47F4-9028-2BE8C040F76E}" presName="spaceRect" presStyleCnt="0"/>
      <dgm:spPr/>
    </dgm:pt>
    <dgm:pt modelId="{7954722A-A986-4FB4-8A28-550A1973413B}" type="pres">
      <dgm:prSet presAssocID="{920C57F7-4503-47F4-9028-2BE8C040F76E}" presName="textRect" presStyleLbl="revTx" presStyleIdx="2" presStyleCnt="6">
        <dgm:presLayoutVars>
          <dgm:chMax val="1"/>
          <dgm:chPref val="1"/>
        </dgm:presLayoutVars>
      </dgm:prSet>
      <dgm:spPr/>
    </dgm:pt>
    <dgm:pt modelId="{AA26E2FA-BF87-4C78-B21D-9A5DE53DB948}" type="pres">
      <dgm:prSet presAssocID="{EF4B001A-7784-4339-ADDE-CD359FC305A9}" presName="sibTrans" presStyleCnt="0"/>
      <dgm:spPr/>
    </dgm:pt>
    <dgm:pt modelId="{AA3F0E0F-81BF-4EFC-97D8-55106A09DEF8}" type="pres">
      <dgm:prSet presAssocID="{F5B1BCA6-0AC2-4902-B0D1-8E5110D51F3B}" presName="compNode" presStyleCnt="0"/>
      <dgm:spPr/>
    </dgm:pt>
    <dgm:pt modelId="{A7874F6F-6010-48D2-B46E-372E16023C1D}" type="pres">
      <dgm:prSet presAssocID="{F5B1BCA6-0AC2-4902-B0D1-8E5110D51F3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1AFD0948-C5AE-4D53-BDEE-46D16EE796D8}" type="pres">
      <dgm:prSet presAssocID="{F5B1BCA6-0AC2-4902-B0D1-8E5110D51F3B}" presName="spaceRect" presStyleCnt="0"/>
      <dgm:spPr/>
    </dgm:pt>
    <dgm:pt modelId="{82BD2C01-3915-4CBC-9226-D80E87B4469E}" type="pres">
      <dgm:prSet presAssocID="{F5B1BCA6-0AC2-4902-B0D1-8E5110D51F3B}" presName="textRect" presStyleLbl="revTx" presStyleIdx="3" presStyleCnt="6">
        <dgm:presLayoutVars>
          <dgm:chMax val="1"/>
          <dgm:chPref val="1"/>
        </dgm:presLayoutVars>
      </dgm:prSet>
      <dgm:spPr/>
    </dgm:pt>
    <dgm:pt modelId="{4A320657-94B9-4A30-9DE7-FB76FB8A12EC}" type="pres">
      <dgm:prSet presAssocID="{4A726767-3AB3-4642-A830-61A4C4FB83C0}" presName="sibTrans" presStyleCnt="0"/>
      <dgm:spPr/>
    </dgm:pt>
    <dgm:pt modelId="{9345AF3E-64C7-418C-BC80-2381DEE9F6EB}" type="pres">
      <dgm:prSet presAssocID="{C8DFBB74-40F6-49AD-AD75-66AC756DF22B}" presName="compNode" presStyleCnt="0"/>
      <dgm:spPr/>
    </dgm:pt>
    <dgm:pt modelId="{BC99A2E9-A816-4541-A5DD-52B16F2A8199}" type="pres">
      <dgm:prSet presAssocID="{C8DFBB74-40F6-49AD-AD75-66AC756DF22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CB63B88A-1AFC-4FD0-86FE-AAA95B26EBA6}" type="pres">
      <dgm:prSet presAssocID="{C8DFBB74-40F6-49AD-AD75-66AC756DF22B}" presName="spaceRect" presStyleCnt="0"/>
      <dgm:spPr/>
    </dgm:pt>
    <dgm:pt modelId="{79C3D0DA-4B95-4378-8388-A3F9C7655198}" type="pres">
      <dgm:prSet presAssocID="{C8DFBB74-40F6-49AD-AD75-66AC756DF22B}" presName="textRect" presStyleLbl="revTx" presStyleIdx="4" presStyleCnt="6">
        <dgm:presLayoutVars>
          <dgm:chMax val="1"/>
          <dgm:chPref val="1"/>
        </dgm:presLayoutVars>
      </dgm:prSet>
      <dgm:spPr/>
    </dgm:pt>
    <dgm:pt modelId="{706912C2-2504-4E95-B98B-6968B9EBA2EF}" type="pres">
      <dgm:prSet presAssocID="{E33A12C8-D9D0-4E0D-A2D0-B145A30E8117}" presName="sibTrans" presStyleCnt="0"/>
      <dgm:spPr/>
    </dgm:pt>
    <dgm:pt modelId="{9D54CFA6-E694-4841-8C1C-310F71FFBE24}" type="pres">
      <dgm:prSet presAssocID="{36B8B367-7F10-469A-8831-2564E301AEB3}" presName="compNode" presStyleCnt="0"/>
      <dgm:spPr/>
    </dgm:pt>
    <dgm:pt modelId="{E5ABBF9F-5CDE-4A91-A368-F8139DD70F37}" type="pres">
      <dgm:prSet presAssocID="{36B8B367-7F10-469A-8831-2564E301AEB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3ACF81B6-91B6-4E2F-90A7-D00421BC06B3}" type="pres">
      <dgm:prSet presAssocID="{36B8B367-7F10-469A-8831-2564E301AEB3}" presName="spaceRect" presStyleCnt="0"/>
      <dgm:spPr/>
    </dgm:pt>
    <dgm:pt modelId="{5BF90172-2D2C-4634-93FC-E4B0545A1316}" type="pres">
      <dgm:prSet presAssocID="{36B8B367-7F10-469A-8831-2564E301AEB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AF45701-17D1-47DB-BE27-1EBA0496221F}" type="presOf" srcId="{CAD88955-132F-4804-B527-88B869AA0332}" destId="{26E407F8-37F3-40F4-B5BF-4969E15AB40F}" srcOrd="0" destOrd="0" presId="urn:microsoft.com/office/officeart/2018/2/layout/IconLabelList"/>
    <dgm:cxn modelId="{9084D041-F889-495B-B30E-6745C8F6990F}" srcId="{CAD88955-132F-4804-B527-88B869AA0332}" destId="{56C0E1F2-1DBE-4EC6-8117-C9DC770E4358}" srcOrd="0" destOrd="0" parTransId="{933EED7F-87F7-45B2-B8B7-2DD188B569A0}" sibTransId="{A03453A3-D565-41FF-9FD9-17F2DAFBBDAA}"/>
    <dgm:cxn modelId="{9C6F1A48-A78D-4D39-A628-987D3F474F45}" type="presOf" srcId="{920C57F7-4503-47F4-9028-2BE8C040F76E}" destId="{7954722A-A986-4FB4-8A28-550A1973413B}" srcOrd="0" destOrd="0" presId="urn:microsoft.com/office/officeart/2018/2/layout/IconLabelList"/>
    <dgm:cxn modelId="{8C19944B-6676-4743-90A6-DC071D6AA931}" type="presOf" srcId="{C8DFBB74-40F6-49AD-AD75-66AC756DF22B}" destId="{79C3D0DA-4B95-4378-8388-A3F9C7655198}" srcOrd="0" destOrd="0" presId="urn:microsoft.com/office/officeart/2018/2/layout/IconLabelList"/>
    <dgm:cxn modelId="{9FEFD452-16BD-489B-BC4F-F6CA71991525}" type="presOf" srcId="{36B8B367-7F10-469A-8831-2564E301AEB3}" destId="{5BF90172-2D2C-4634-93FC-E4B0545A1316}" srcOrd="0" destOrd="0" presId="urn:microsoft.com/office/officeart/2018/2/layout/IconLabelList"/>
    <dgm:cxn modelId="{9FD7647B-AA8C-4641-AA7C-6314C671145D}" srcId="{CAD88955-132F-4804-B527-88B869AA0332}" destId="{C8DFBB74-40F6-49AD-AD75-66AC756DF22B}" srcOrd="4" destOrd="0" parTransId="{90409E3E-49EA-4609-B7F2-062414ED5E16}" sibTransId="{E33A12C8-D9D0-4E0D-A2D0-B145A30E8117}"/>
    <dgm:cxn modelId="{5F92E17E-AE41-436F-B9F0-CDD1D8773FE8}" srcId="{CAD88955-132F-4804-B527-88B869AA0332}" destId="{01623ADE-189D-4463-9512-D1898FEEB740}" srcOrd="1" destOrd="0" parTransId="{A18C39DD-D252-48B3-8501-CA5544866A54}" sibTransId="{A1B39B5B-70AD-4164-A488-D4026F99F890}"/>
    <dgm:cxn modelId="{E6442784-8AB6-4C49-98CB-07CFBD00C77A}" type="presOf" srcId="{56C0E1F2-1DBE-4EC6-8117-C9DC770E4358}" destId="{5F9E5B29-CC69-4561-9E77-516F144890C3}" srcOrd="0" destOrd="0" presId="urn:microsoft.com/office/officeart/2018/2/layout/IconLabelList"/>
    <dgm:cxn modelId="{C0207388-7743-4949-838A-DBF2CFDF2492}" srcId="{CAD88955-132F-4804-B527-88B869AA0332}" destId="{F5B1BCA6-0AC2-4902-B0D1-8E5110D51F3B}" srcOrd="3" destOrd="0" parTransId="{A8E9313D-244F-47E7-A2D7-89D1EA9956FC}" sibTransId="{4A726767-3AB3-4642-A830-61A4C4FB83C0}"/>
    <dgm:cxn modelId="{C0B78C91-2CC8-4FEB-9C70-3DA13E2266B6}" type="presOf" srcId="{01623ADE-189D-4463-9512-D1898FEEB740}" destId="{CE50E284-2891-4D28-97C0-73141B79347B}" srcOrd="0" destOrd="0" presId="urn:microsoft.com/office/officeart/2018/2/layout/IconLabelList"/>
    <dgm:cxn modelId="{0B5EF699-9A3E-4000-AD04-A4D0AFBC0FD4}" type="presOf" srcId="{F5B1BCA6-0AC2-4902-B0D1-8E5110D51F3B}" destId="{82BD2C01-3915-4CBC-9226-D80E87B4469E}" srcOrd="0" destOrd="0" presId="urn:microsoft.com/office/officeart/2018/2/layout/IconLabelList"/>
    <dgm:cxn modelId="{C8BDD1EF-BE09-4DCF-95DA-2D085D28E27D}" srcId="{CAD88955-132F-4804-B527-88B869AA0332}" destId="{36B8B367-7F10-469A-8831-2564E301AEB3}" srcOrd="5" destOrd="0" parTransId="{ACA85878-2076-48C9-8035-8796FC25DEA2}" sibTransId="{D28D314D-5245-4201-856C-9629C88D4C2A}"/>
    <dgm:cxn modelId="{57890AF8-5204-46DB-AC5A-AED62120577E}" srcId="{CAD88955-132F-4804-B527-88B869AA0332}" destId="{920C57F7-4503-47F4-9028-2BE8C040F76E}" srcOrd="2" destOrd="0" parTransId="{28884A9D-091A-46F0-95AB-5ECB3A088F2F}" sibTransId="{EF4B001A-7784-4339-ADDE-CD359FC305A9}"/>
    <dgm:cxn modelId="{A658F21E-3999-48FE-A8F6-5276A13503B9}" type="presParOf" srcId="{26E407F8-37F3-40F4-B5BF-4969E15AB40F}" destId="{4F118453-1189-4F12-A65A-AACBB3DA61CD}" srcOrd="0" destOrd="0" presId="urn:microsoft.com/office/officeart/2018/2/layout/IconLabelList"/>
    <dgm:cxn modelId="{283DBD6F-BDCE-4504-802E-505E43C288FB}" type="presParOf" srcId="{4F118453-1189-4F12-A65A-AACBB3DA61CD}" destId="{EECCC18D-BD83-4AFE-AE42-152E6A942735}" srcOrd="0" destOrd="0" presId="urn:microsoft.com/office/officeart/2018/2/layout/IconLabelList"/>
    <dgm:cxn modelId="{C42FEC48-7EC0-4692-9F87-90C43C063D85}" type="presParOf" srcId="{4F118453-1189-4F12-A65A-AACBB3DA61CD}" destId="{99F32C34-39BC-49A7-A1C5-E5ECB0F8358B}" srcOrd="1" destOrd="0" presId="urn:microsoft.com/office/officeart/2018/2/layout/IconLabelList"/>
    <dgm:cxn modelId="{719A8424-D5B5-45B5-BFF7-3DBC0A1E22F9}" type="presParOf" srcId="{4F118453-1189-4F12-A65A-AACBB3DA61CD}" destId="{5F9E5B29-CC69-4561-9E77-516F144890C3}" srcOrd="2" destOrd="0" presId="urn:microsoft.com/office/officeart/2018/2/layout/IconLabelList"/>
    <dgm:cxn modelId="{14E16D95-93E3-402D-9048-1BE1346C6798}" type="presParOf" srcId="{26E407F8-37F3-40F4-B5BF-4969E15AB40F}" destId="{D79E9FDF-D56F-49B7-8C86-2F837F595AC0}" srcOrd="1" destOrd="0" presId="urn:microsoft.com/office/officeart/2018/2/layout/IconLabelList"/>
    <dgm:cxn modelId="{703E7716-3C89-4F33-90B3-6AB2F385197B}" type="presParOf" srcId="{26E407F8-37F3-40F4-B5BF-4969E15AB40F}" destId="{C8C6F428-7574-43B4-B72D-D3EE8A551DD0}" srcOrd="2" destOrd="0" presId="urn:microsoft.com/office/officeart/2018/2/layout/IconLabelList"/>
    <dgm:cxn modelId="{8AF5BB22-FA65-4C11-BF16-2050A82E6811}" type="presParOf" srcId="{C8C6F428-7574-43B4-B72D-D3EE8A551DD0}" destId="{EDDB2BA9-5D91-4C60-923A-0E800F4A7168}" srcOrd="0" destOrd="0" presId="urn:microsoft.com/office/officeart/2018/2/layout/IconLabelList"/>
    <dgm:cxn modelId="{6896BDF7-2950-4C69-81F7-9F90038B27C2}" type="presParOf" srcId="{C8C6F428-7574-43B4-B72D-D3EE8A551DD0}" destId="{AD962574-A8DA-42A9-9DA4-5CC1C2AEA564}" srcOrd="1" destOrd="0" presId="urn:microsoft.com/office/officeart/2018/2/layout/IconLabelList"/>
    <dgm:cxn modelId="{808758FC-5B03-4A23-892C-4C3D02281907}" type="presParOf" srcId="{C8C6F428-7574-43B4-B72D-D3EE8A551DD0}" destId="{CE50E284-2891-4D28-97C0-73141B79347B}" srcOrd="2" destOrd="0" presId="urn:microsoft.com/office/officeart/2018/2/layout/IconLabelList"/>
    <dgm:cxn modelId="{D859B57A-CFF1-42AE-8763-C680D896C103}" type="presParOf" srcId="{26E407F8-37F3-40F4-B5BF-4969E15AB40F}" destId="{16E61277-4620-4E92-8016-63D9F9ADB0A9}" srcOrd="3" destOrd="0" presId="urn:microsoft.com/office/officeart/2018/2/layout/IconLabelList"/>
    <dgm:cxn modelId="{ACDB8264-05D0-4E1E-B3A3-8CBE6B069977}" type="presParOf" srcId="{26E407F8-37F3-40F4-B5BF-4969E15AB40F}" destId="{29A8CB36-2EA2-41D2-9841-1355B56A7502}" srcOrd="4" destOrd="0" presId="urn:microsoft.com/office/officeart/2018/2/layout/IconLabelList"/>
    <dgm:cxn modelId="{8CCF0A85-5588-4E49-A15D-BC6A5E60CE0A}" type="presParOf" srcId="{29A8CB36-2EA2-41D2-9841-1355B56A7502}" destId="{AE234CF6-6124-409A-BF43-8869DA50980C}" srcOrd="0" destOrd="0" presId="urn:microsoft.com/office/officeart/2018/2/layout/IconLabelList"/>
    <dgm:cxn modelId="{A01E7F61-F691-41EE-AC6B-9A0A47EBB8B5}" type="presParOf" srcId="{29A8CB36-2EA2-41D2-9841-1355B56A7502}" destId="{8F77F84D-0645-413C-93AD-0E95DF4EE3D1}" srcOrd="1" destOrd="0" presId="urn:microsoft.com/office/officeart/2018/2/layout/IconLabelList"/>
    <dgm:cxn modelId="{AB577B0E-2E5D-4615-A600-C72F95E51D0B}" type="presParOf" srcId="{29A8CB36-2EA2-41D2-9841-1355B56A7502}" destId="{7954722A-A986-4FB4-8A28-550A1973413B}" srcOrd="2" destOrd="0" presId="urn:microsoft.com/office/officeart/2018/2/layout/IconLabelList"/>
    <dgm:cxn modelId="{42453DF1-D71A-4CD2-A606-556180481630}" type="presParOf" srcId="{26E407F8-37F3-40F4-B5BF-4969E15AB40F}" destId="{AA26E2FA-BF87-4C78-B21D-9A5DE53DB948}" srcOrd="5" destOrd="0" presId="urn:microsoft.com/office/officeart/2018/2/layout/IconLabelList"/>
    <dgm:cxn modelId="{1CEA8F7D-0B7F-4887-AC88-05170A5A529E}" type="presParOf" srcId="{26E407F8-37F3-40F4-B5BF-4969E15AB40F}" destId="{AA3F0E0F-81BF-4EFC-97D8-55106A09DEF8}" srcOrd="6" destOrd="0" presId="urn:microsoft.com/office/officeart/2018/2/layout/IconLabelList"/>
    <dgm:cxn modelId="{2650A4FC-54E5-4E2D-AD75-527F73E440BC}" type="presParOf" srcId="{AA3F0E0F-81BF-4EFC-97D8-55106A09DEF8}" destId="{A7874F6F-6010-48D2-B46E-372E16023C1D}" srcOrd="0" destOrd="0" presId="urn:microsoft.com/office/officeart/2018/2/layout/IconLabelList"/>
    <dgm:cxn modelId="{81377312-53A8-4AC6-8798-81207D16FC86}" type="presParOf" srcId="{AA3F0E0F-81BF-4EFC-97D8-55106A09DEF8}" destId="{1AFD0948-C5AE-4D53-BDEE-46D16EE796D8}" srcOrd="1" destOrd="0" presId="urn:microsoft.com/office/officeart/2018/2/layout/IconLabelList"/>
    <dgm:cxn modelId="{2D8CAAFF-70EB-46C5-814F-21A805F6CEEB}" type="presParOf" srcId="{AA3F0E0F-81BF-4EFC-97D8-55106A09DEF8}" destId="{82BD2C01-3915-4CBC-9226-D80E87B4469E}" srcOrd="2" destOrd="0" presId="urn:microsoft.com/office/officeart/2018/2/layout/IconLabelList"/>
    <dgm:cxn modelId="{8F3DF1E1-D6AB-47A9-BD45-858C4EDF1AC0}" type="presParOf" srcId="{26E407F8-37F3-40F4-B5BF-4969E15AB40F}" destId="{4A320657-94B9-4A30-9DE7-FB76FB8A12EC}" srcOrd="7" destOrd="0" presId="urn:microsoft.com/office/officeart/2018/2/layout/IconLabelList"/>
    <dgm:cxn modelId="{9662FD15-7159-4415-B3D1-481A8994C743}" type="presParOf" srcId="{26E407F8-37F3-40F4-B5BF-4969E15AB40F}" destId="{9345AF3E-64C7-418C-BC80-2381DEE9F6EB}" srcOrd="8" destOrd="0" presId="urn:microsoft.com/office/officeart/2018/2/layout/IconLabelList"/>
    <dgm:cxn modelId="{E965E1C7-8872-40D5-A3F1-C52740FBD7CD}" type="presParOf" srcId="{9345AF3E-64C7-418C-BC80-2381DEE9F6EB}" destId="{BC99A2E9-A816-4541-A5DD-52B16F2A8199}" srcOrd="0" destOrd="0" presId="urn:microsoft.com/office/officeart/2018/2/layout/IconLabelList"/>
    <dgm:cxn modelId="{C89A8D04-D3E8-46FB-B031-97DEB98486D7}" type="presParOf" srcId="{9345AF3E-64C7-418C-BC80-2381DEE9F6EB}" destId="{CB63B88A-1AFC-4FD0-86FE-AAA95B26EBA6}" srcOrd="1" destOrd="0" presId="urn:microsoft.com/office/officeart/2018/2/layout/IconLabelList"/>
    <dgm:cxn modelId="{FE896833-52EB-480E-AEB6-B6C38CD6DB60}" type="presParOf" srcId="{9345AF3E-64C7-418C-BC80-2381DEE9F6EB}" destId="{79C3D0DA-4B95-4378-8388-A3F9C7655198}" srcOrd="2" destOrd="0" presId="urn:microsoft.com/office/officeart/2018/2/layout/IconLabelList"/>
    <dgm:cxn modelId="{E2F3633D-0037-4755-B577-BAA6D81687AB}" type="presParOf" srcId="{26E407F8-37F3-40F4-B5BF-4969E15AB40F}" destId="{706912C2-2504-4E95-B98B-6968B9EBA2EF}" srcOrd="9" destOrd="0" presId="urn:microsoft.com/office/officeart/2018/2/layout/IconLabelList"/>
    <dgm:cxn modelId="{87CFD1E6-266E-4A6F-9761-AC4EF1BBBF29}" type="presParOf" srcId="{26E407F8-37F3-40F4-B5BF-4969E15AB40F}" destId="{9D54CFA6-E694-4841-8C1C-310F71FFBE24}" srcOrd="10" destOrd="0" presId="urn:microsoft.com/office/officeart/2018/2/layout/IconLabelList"/>
    <dgm:cxn modelId="{5442D224-98C1-443B-9E4B-E663907621CC}" type="presParOf" srcId="{9D54CFA6-E694-4841-8C1C-310F71FFBE24}" destId="{E5ABBF9F-5CDE-4A91-A368-F8139DD70F37}" srcOrd="0" destOrd="0" presId="urn:microsoft.com/office/officeart/2018/2/layout/IconLabelList"/>
    <dgm:cxn modelId="{B63982EA-3B0E-46D1-8455-CF781E9F3462}" type="presParOf" srcId="{9D54CFA6-E694-4841-8C1C-310F71FFBE24}" destId="{3ACF81B6-91B6-4E2F-90A7-D00421BC06B3}" srcOrd="1" destOrd="0" presId="urn:microsoft.com/office/officeart/2018/2/layout/IconLabelList"/>
    <dgm:cxn modelId="{CEF8CDE9-D5F1-499B-B40C-0501E00AE575}" type="presParOf" srcId="{9D54CFA6-E694-4841-8C1C-310F71FFBE24}" destId="{5BF90172-2D2C-4634-93FC-E4B0545A131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9F1E96A-000E-4F18-BA67-52EFEE3C4B1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1ABA100-EFB4-48E1-9F0F-2B0FAE2E8D65}">
      <dgm:prSet/>
      <dgm:spPr/>
      <dgm:t>
        <a:bodyPr/>
        <a:lstStyle/>
        <a:p>
          <a:r>
            <a:rPr lang="zh-CN"/>
            <a:t>消除以下几个层次的问题</a:t>
          </a:r>
          <a:endParaRPr lang="en-US"/>
        </a:p>
      </dgm:t>
    </dgm:pt>
    <dgm:pt modelId="{C24FD836-E96A-4838-A7EA-8B79D0E5287D}" type="parTrans" cxnId="{28869334-90F4-411A-80DA-4AA79F4E51D0}">
      <dgm:prSet/>
      <dgm:spPr/>
      <dgm:t>
        <a:bodyPr/>
        <a:lstStyle/>
        <a:p>
          <a:endParaRPr lang="en-US"/>
        </a:p>
      </dgm:t>
    </dgm:pt>
    <dgm:pt modelId="{E9D1C6A5-587D-41C0-83DB-BB374D260928}" type="sibTrans" cxnId="{28869334-90F4-411A-80DA-4AA79F4E51D0}">
      <dgm:prSet/>
      <dgm:spPr/>
      <dgm:t>
        <a:bodyPr/>
        <a:lstStyle/>
        <a:p>
          <a:endParaRPr lang="en-US"/>
        </a:p>
      </dgm:t>
    </dgm:pt>
    <dgm:pt modelId="{F2A7BA49-9E87-4A70-83DC-04523ADE8D92}">
      <dgm:prSet/>
      <dgm:spPr/>
      <dgm:t>
        <a:bodyPr/>
        <a:lstStyle/>
        <a:p>
          <a:r>
            <a:rPr lang="zh-CN"/>
            <a:t>整体设计</a:t>
          </a:r>
          <a:endParaRPr lang="en-US"/>
        </a:p>
      </dgm:t>
    </dgm:pt>
    <dgm:pt modelId="{973EE4E0-2ADF-476F-8B10-1D770305F92C}" type="parTrans" cxnId="{A64CA35E-0FD9-449E-941D-569C3B979326}">
      <dgm:prSet/>
      <dgm:spPr/>
      <dgm:t>
        <a:bodyPr/>
        <a:lstStyle/>
        <a:p>
          <a:endParaRPr lang="en-US"/>
        </a:p>
      </dgm:t>
    </dgm:pt>
    <dgm:pt modelId="{081CB436-DB7D-4747-BF39-43B6A89AA068}" type="sibTrans" cxnId="{A64CA35E-0FD9-449E-941D-569C3B979326}">
      <dgm:prSet/>
      <dgm:spPr/>
      <dgm:t>
        <a:bodyPr/>
        <a:lstStyle/>
        <a:p>
          <a:endParaRPr lang="en-US"/>
        </a:p>
      </dgm:t>
    </dgm:pt>
    <dgm:pt modelId="{9DF16A4E-B7F0-4B8C-A316-7D7DAEF28DA4}">
      <dgm:prSet/>
      <dgm:spPr/>
      <dgm:t>
        <a:bodyPr/>
        <a:lstStyle/>
        <a:p>
          <a:r>
            <a:rPr lang="zh-CN"/>
            <a:t>设计在代码中的表达情况</a:t>
          </a:r>
          <a:endParaRPr lang="en-US"/>
        </a:p>
      </dgm:t>
    </dgm:pt>
    <dgm:pt modelId="{98C1C334-8187-435C-B898-6FD2B4FBACFA}" type="parTrans" cxnId="{D3E9252E-FF9E-45E5-8813-F6D1AB021987}">
      <dgm:prSet/>
      <dgm:spPr/>
      <dgm:t>
        <a:bodyPr/>
        <a:lstStyle/>
        <a:p>
          <a:endParaRPr lang="en-US"/>
        </a:p>
      </dgm:t>
    </dgm:pt>
    <dgm:pt modelId="{B42B4665-1FDF-46BF-A637-6E6BDCCC2E01}" type="sibTrans" cxnId="{D3E9252E-FF9E-45E5-8813-F6D1AB021987}">
      <dgm:prSet/>
      <dgm:spPr/>
      <dgm:t>
        <a:bodyPr/>
        <a:lstStyle/>
        <a:p>
          <a:endParaRPr lang="en-US"/>
        </a:p>
      </dgm:t>
    </dgm:pt>
    <dgm:pt modelId="{9265AB64-4980-4967-8D74-22853FB8B656}">
      <dgm:prSet/>
      <dgm:spPr/>
      <dgm:t>
        <a:bodyPr/>
        <a:lstStyle/>
        <a:p>
          <a:r>
            <a:rPr lang="zh-CN"/>
            <a:t>每个语义块中的代码</a:t>
          </a:r>
          <a:endParaRPr lang="en-US"/>
        </a:p>
      </dgm:t>
    </dgm:pt>
    <dgm:pt modelId="{3AEAADBE-7B5A-4B86-9E7A-B80086B3A7E8}" type="parTrans" cxnId="{C3A1A590-1043-4561-9845-B615E5ED0710}">
      <dgm:prSet/>
      <dgm:spPr/>
      <dgm:t>
        <a:bodyPr/>
        <a:lstStyle/>
        <a:p>
          <a:endParaRPr lang="en-US"/>
        </a:p>
      </dgm:t>
    </dgm:pt>
    <dgm:pt modelId="{E83FE12D-8274-4DA2-A295-259B33FC10FC}" type="sibTrans" cxnId="{C3A1A590-1043-4561-9845-B615E5ED0710}">
      <dgm:prSet/>
      <dgm:spPr/>
      <dgm:t>
        <a:bodyPr/>
        <a:lstStyle/>
        <a:p>
          <a:endParaRPr lang="en-US"/>
        </a:p>
      </dgm:t>
    </dgm:pt>
    <dgm:pt modelId="{80D5EF3B-5135-4B32-85C5-113E82C92514}">
      <dgm:prSet/>
      <dgm:spPr/>
      <dgm:t>
        <a:bodyPr/>
        <a:lstStyle/>
        <a:p>
          <a:r>
            <a:rPr lang="zh-CN"/>
            <a:t>每一条代码语句</a:t>
          </a:r>
          <a:endParaRPr lang="en-US"/>
        </a:p>
      </dgm:t>
    </dgm:pt>
    <dgm:pt modelId="{81335C10-B4BA-445D-B494-28D94F50A826}" type="parTrans" cxnId="{A4BEC4B6-EA56-4D73-8D46-B33927F19988}">
      <dgm:prSet/>
      <dgm:spPr/>
      <dgm:t>
        <a:bodyPr/>
        <a:lstStyle/>
        <a:p>
          <a:endParaRPr lang="en-US"/>
        </a:p>
      </dgm:t>
    </dgm:pt>
    <dgm:pt modelId="{D80F391B-3D6E-4621-BB71-9B66E056A21C}" type="sibTrans" cxnId="{A4BEC4B6-EA56-4D73-8D46-B33927F19988}">
      <dgm:prSet/>
      <dgm:spPr/>
      <dgm:t>
        <a:bodyPr/>
        <a:lstStyle/>
        <a:p>
          <a:endParaRPr lang="en-US"/>
        </a:p>
      </dgm:t>
    </dgm:pt>
    <dgm:pt modelId="{46BA16BE-FD51-4526-9024-448430D6F83B}">
      <dgm:prSet/>
      <dgm:spPr/>
      <dgm:t>
        <a:bodyPr/>
        <a:lstStyle/>
        <a:p>
          <a:r>
            <a:rPr lang="zh-CN"/>
            <a:t>审查的策略</a:t>
          </a:r>
          <a:endParaRPr lang="en-US"/>
        </a:p>
      </dgm:t>
    </dgm:pt>
    <dgm:pt modelId="{116504E1-7734-4BE3-85CE-ED623CE6A097}" type="parTrans" cxnId="{816ACB38-1EE7-4FCB-9E76-14A8CCFAD346}">
      <dgm:prSet/>
      <dgm:spPr/>
      <dgm:t>
        <a:bodyPr/>
        <a:lstStyle/>
        <a:p>
          <a:endParaRPr lang="en-US"/>
        </a:p>
      </dgm:t>
    </dgm:pt>
    <dgm:pt modelId="{417352DE-1CB6-4859-A187-7BE61ACC81DE}" type="sibTrans" cxnId="{816ACB38-1EE7-4FCB-9E76-14A8CCFAD346}">
      <dgm:prSet/>
      <dgm:spPr/>
      <dgm:t>
        <a:bodyPr/>
        <a:lstStyle/>
        <a:p>
          <a:endParaRPr lang="en-US"/>
        </a:p>
      </dgm:t>
    </dgm:pt>
    <dgm:pt modelId="{ABD1AA27-19B1-4E2A-8DF0-A9AE372E7791}">
      <dgm:prSet/>
      <dgm:spPr/>
      <dgm:t>
        <a:bodyPr/>
        <a:lstStyle/>
        <a:p>
          <a:r>
            <a:rPr lang="zh-CN"/>
            <a:t>核心代码</a:t>
          </a:r>
          <a:endParaRPr lang="en-US"/>
        </a:p>
      </dgm:t>
    </dgm:pt>
    <dgm:pt modelId="{B1F9AD27-3966-4C80-BEE8-F13DE064C9AD}" type="parTrans" cxnId="{413505E9-8C83-4EB2-823E-7A7E517A7FA9}">
      <dgm:prSet/>
      <dgm:spPr/>
      <dgm:t>
        <a:bodyPr/>
        <a:lstStyle/>
        <a:p>
          <a:endParaRPr lang="en-US"/>
        </a:p>
      </dgm:t>
    </dgm:pt>
    <dgm:pt modelId="{211E25AA-563C-4752-8CE1-84136561D864}" type="sibTrans" cxnId="{413505E9-8C83-4EB2-823E-7A7E517A7FA9}">
      <dgm:prSet/>
      <dgm:spPr/>
      <dgm:t>
        <a:bodyPr/>
        <a:lstStyle/>
        <a:p>
          <a:endParaRPr lang="en-US"/>
        </a:p>
      </dgm:t>
    </dgm:pt>
    <dgm:pt modelId="{02C6447D-1B18-45CA-A0D0-CA9A86EA4BEC}">
      <dgm:prSet/>
      <dgm:spPr/>
      <dgm:t>
        <a:bodyPr/>
        <a:lstStyle/>
        <a:p>
          <a:r>
            <a:rPr lang="ru-RU"/>
            <a:t>CPU</a:t>
          </a:r>
          <a:r>
            <a:rPr lang="zh-CN"/>
            <a:t>时间用得最多的代码</a:t>
          </a:r>
          <a:endParaRPr lang="en-US"/>
        </a:p>
      </dgm:t>
    </dgm:pt>
    <dgm:pt modelId="{D6717E70-630B-4632-AA63-3E622B19CE74}" type="parTrans" cxnId="{55DA3508-9FCD-4CBF-AB2E-764FA60D3313}">
      <dgm:prSet/>
      <dgm:spPr/>
      <dgm:t>
        <a:bodyPr/>
        <a:lstStyle/>
        <a:p>
          <a:endParaRPr lang="en-US"/>
        </a:p>
      </dgm:t>
    </dgm:pt>
    <dgm:pt modelId="{C59CB3F3-F055-4C66-8F2B-36AB5D9E03FB}" type="sibTrans" cxnId="{55DA3508-9FCD-4CBF-AB2E-764FA60D3313}">
      <dgm:prSet/>
      <dgm:spPr/>
      <dgm:t>
        <a:bodyPr/>
        <a:lstStyle/>
        <a:p>
          <a:endParaRPr lang="en-US"/>
        </a:p>
      </dgm:t>
    </dgm:pt>
    <dgm:pt modelId="{EAF765D0-9E39-4E13-A7A5-7C2AB3D60FEA}">
      <dgm:prSet/>
      <dgm:spPr/>
      <dgm:t>
        <a:bodyPr/>
        <a:lstStyle/>
        <a:p>
          <a:r>
            <a:rPr lang="zh-CN"/>
            <a:t>高错误率的代码</a:t>
          </a:r>
          <a:endParaRPr lang="en-US"/>
        </a:p>
      </dgm:t>
    </dgm:pt>
    <dgm:pt modelId="{34C62360-968B-4B64-BBA6-E12294E1C1E9}" type="parTrans" cxnId="{E0FDC4EB-1BC4-40DE-917F-CCCCD44214E8}">
      <dgm:prSet/>
      <dgm:spPr/>
      <dgm:t>
        <a:bodyPr/>
        <a:lstStyle/>
        <a:p>
          <a:endParaRPr lang="en-US"/>
        </a:p>
      </dgm:t>
    </dgm:pt>
    <dgm:pt modelId="{7F3AD16F-1498-4C0C-AC34-8DB5DC83A36F}" type="sibTrans" cxnId="{E0FDC4EB-1BC4-40DE-917F-CCCCD44214E8}">
      <dgm:prSet/>
      <dgm:spPr/>
      <dgm:t>
        <a:bodyPr/>
        <a:lstStyle/>
        <a:p>
          <a:endParaRPr lang="en-US"/>
        </a:p>
      </dgm:t>
    </dgm:pt>
    <dgm:pt modelId="{7CA0F4A5-9BBB-49BF-A1B9-385887C30670}">
      <dgm:prSet/>
      <dgm:spPr/>
      <dgm:t>
        <a:bodyPr/>
        <a:lstStyle/>
        <a:p>
          <a:r>
            <a:rPr lang="zh-CN"/>
            <a:t>复杂性分析工具给出的糟糕的代码</a:t>
          </a:r>
          <a:endParaRPr lang="en-US"/>
        </a:p>
      </dgm:t>
    </dgm:pt>
    <dgm:pt modelId="{7F7CC0B6-C3EF-464B-B92B-EC35B858A830}" type="parTrans" cxnId="{E1D825CE-147C-40D5-BD13-BA1548E435BA}">
      <dgm:prSet/>
      <dgm:spPr/>
      <dgm:t>
        <a:bodyPr/>
        <a:lstStyle/>
        <a:p>
          <a:endParaRPr lang="en-US"/>
        </a:p>
      </dgm:t>
    </dgm:pt>
    <dgm:pt modelId="{FC9DCDAE-A781-42B4-B54E-B17C6CF7361E}" type="sibTrans" cxnId="{E1D825CE-147C-40D5-BD13-BA1548E435BA}">
      <dgm:prSet/>
      <dgm:spPr/>
      <dgm:t>
        <a:bodyPr/>
        <a:lstStyle/>
        <a:p>
          <a:endParaRPr lang="en-US"/>
        </a:p>
      </dgm:t>
    </dgm:pt>
    <dgm:pt modelId="{E569C1C8-040D-4A05-BCBE-CFA6C66A2236}" type="pres">
      <dgm:prSet presAssocID="{39F1E96A-000E-4F18-BA67-52EFEE3C4B14}" presName="linear" presStyleCnt="0">
        <dgm:presLayoutVars>
          <dgm:dir/>
          <dgm:animLvl val="lvl"/>
          <dgm:resizeHandles val="exact"/>
        </dgm:presLayoutVars>
      </dgm:prSet>
      <dgm:spPr/>
    </dgm:pt>
    <dgm:pt modelId="{8CD40E4F-8C43-435C-B0E1-E3CDB5CC4732}" type="pres">
      <dgm:prSet presAssocID="{61ABA100-EFB4-48E1-9F0F-2B0FAE2E8D65}" presName="parentLin" presStyleCnt="0"/>
      <dgm:spPr/>
    </dgm:pt>
    <dgm:pt modelId="{420E696B-276A-4606-8D57-ED4AD35A3BEE}" type="pres">
      <dgm:prSet presAssocID="{61ABA100-EFB4-48E1-9F0F-2B0FAE2E8D65}" presName="parentLeftMargin" presStyleLbl="node1" presStyleIdx="0" presStyleCnt="4"/>
      <dgm:spPr/>
    </dgm:pt>
    <dgm:pt modelId="{A6147AAE-4EA0-4CBB-9078-FC5103323A5E}" type="pres">
      <dgm:prSet presAssocID="{61ABA100-EFB4-48E1-9F0F-2B0FAE2E8D6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F6E121D-90B9-4843-88AA-9B01075064E8}" type="pres">
      <dgm:prSet presAssocID="{61ABA100-EFB4-48E1-9F0F-2B0FAE2E8D65}" presName="negativeSpace" presStyleCnt="0"/>
      <dgm:spPr/>
    </dgm:pt>
    <dgm:pt modelId="{0DF23FB2-6C00-48BA-875E-397A91F716B1}" type="pres">
      <dgm:prSet presAssocID="{61ABA100-EFB4-48E1-9F0F-2B0FAE2E8D65}" presName="childText" presStyleLbl="conFgAcc1" presStyleIdx="0" presStyleCnt="4">
        <dgm:presLayoutVars>
          <dgm:bulletEnabled val="1"/>
        </dgm:presLayoutVars>
      </dgm:prSet>
      <dgm:spPr/>
    </dgm:pt>
    <dgm:pt modelId="{27A6FCEB-F4BB-4D77-9C69-B99B8291D42D}" type="pres">
      <dgm:prSet presAssocID="{E9D1C6A5-587D-41C0-83DB-BB374D260928}" presName="spaceBetweenRectangles" presStyleCnt="0"/>
      <dgm:spPr/>
    </dgm:pt>
    <dgm:pt modelId="{9BB95E1B-468C-4F95-8324-71578061F8BD}" type="pres">
      <dgm:prSet presAssocID="{F2A7BA49-9E87-4A70-83DC-04523ADE8D92}" presName="parentLin" presStyleCnt="0"/>
      <dgm:spPr/>
    </dgm:pt>
    <dgm:pt modelId="{9161C20D-86AC-4BD4-93E9-DF8347B3B7E7}" type="pres">
      <dgm:prSet presAssocID="{F2A7BA49-9E87-4A70-83DC-04523ADE8D92}" presName="parentLeftMargin" presStyleLbl="node1" presStyleIdx="0" presStyleCnt="4"/>
      <dgm:spPr/>
    </dgm:pt>
    <dgm:pt modelId="{C1E465A3-AD1E-4E8D-A11A-D21B8142A29B}" type="pres">
      <dgm:prSet presAssocID="{F2A7BA49-9E87-4A70-83DC-04523ADE8D9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A22A1E0-FF41-4DF2-B4D8-81F8A0DF0499}" type="pres">
      <dgm:prSet presAssocID="{F2A7BA49-9E87-4A70-83DC-04523ADE8D92}" presName="negativeSpace" presStyleCnt="0"/>
      <dgm:spPr/>
    </dgm:pt>
    <dgm:pt modelId="{18AE8367-4A62-49F7-87CD-ED4786D2D11D}" type="pres">
      <dgm:prSet presAssocID="{F2A7BA49-9E87-4A70-83DC-04523ADE8D92}" presName="childText" presStyleLbl="conFgAcc1" presStyleIdx="1" presStyleCnt="4">
        <dgm:presLayoutVars>
          <dgm:bulletEnabled val="1"/>
        </dgm:presLayoutVars>
      </dgm:prSet>
      <dgm:spPr/>
    </dgm:pt>
    <dgm:pt modelId="{FE90633B-9C70-4C39-9933-D5FC876FCC7A}" type="pres">
      <dgm:prSet presAssocID="{081CB436-DB7D-4747-BF39-43B6A89AA068}" presName="spaceBetweenRectangles" presStyleCnt="0"/>
      <dgm:spPr/>
    </dgm:pt>
    <dgm:pt modelId="{4BD4E9DA-569B-4C60-8BBD-25D803EC7B7E}" type="pres">
      <dgm:prSet presAssocID="{9DF16A4E-B7F0-4B8C-A316-7D7DAEF28DA4}" presName="parentLin" presStyleCnt="0"/>
      <dgm:spPr/>
    </dgm:pt>
    <dgm:pt modelId="{AF1C2A29-1C95-44AC-9CD6-5E3FBFD13A74}" type="pres">
      <dgm:prSet presAssocID="{9DF16A4E-B7F0-4B8C-A316-7D7DAEF28DA4}" presName="parentLeftMargin" presStyleLbl="node1" presStyleIdx="1" presStyleCnt="4"/>
      <dgm:spPr/>
    </dgm:pt>
    <dgm:pt modelId="{77F16AB1-7168-4B94-B214-6F9F2442C767}" type="pres">
      <dgm:prSet presAssocID="{9DF16A4E-B7F0-4B8C-A316-7D7DAEF28DA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D309F34-8C96-491F-AE9B-87F7C7926DBA}" type="pres">
      <dgm:prSet presAssocID="{9DF16A4E-B7F0-4B8C-A316-7D7DAEF28DA4}" presName="negativeSpace" presStyleCnt="0"/>
      <dgm:spPr/>
    </dgm:pt>
    <dgm:pt modelId="{2B1D6A3B-0177-42ED-A8D0-10B91287D65B}" type="pres">
      <dgm:prSet presAssocID="{9DF16A4E-B7F0-4B8C-A316-7D7DAEF28DA4}" presName="childText" presStyleLbl="conFgAcc1" presStyleIdx="2" presStyleCnt="4">
        <dgm:presLayoutVars>
          <dgm:bulletEnabled val="1"/>
        </dgm:presLayoutVars>
      </dgm:prSet>
      <dgm:spPr/>
    </dgm:pt>
    <dgm:pt modelId="{89B0AD1B-ED33-4C6B-8EF0-95F83805E2D5}" type="pres">
      <dgm:prSet presAssocID="{B42B4665-1FDF-46BF-A637-6E6BDCCC2E01}" presName="spaceBetweenRectangles" presStyleCnt="0"/>
      <dgm:spPr/>
    </dgm:pt>
    <dgm:pt modelId="{BCE0D6AB-7361-4D24-9390-3D3FA71AD775}" type="pres">
      <dgm:prSet presAssocID="{46BA16BE-FD51-4526-9024-448430D6F83B}" presName="parentLin" presStyleCnt="0"/>
      <dgm:spPr/>
    </dgm:pt>
    <dgm:pt modelId="{AF05B6F0-2234-488B-8435-9F509310793A}" type="pres">
      <dgm:prSet presAssocID="{46BA16BE-FD51-4526-9024-448430D6F83B}" presName="parentLeftMargin" presStyleLbl="node1" presStyleIdx="2" presStyleCnt="4"/>
      <dgm:spPr/>
    </dgm:pt>
    <dgm:pt modelId="{384EAFF2-E188-48F0-97B0-F768BEF66A39}" type="pres">
      <dgm:prSet presAssocID="{46BA16BE-FD51-4526-9024-448430D6F83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0390A19-0A47-4D63-BA61-E64F2DE82199}" type="pres">
      <dgm:prSet presAssocID="{46BA16BE-FD51-4526-9024-448430D6F83B}" presName="negativeSpace" presStyleCnt="0"/>
      <dgm:spPr/>
    </dgm:pt>
    <dgm:pt modelId="{F16EAF6B-3FB6-4E59-943F-77CD511F327D}" type="pres">
      <dgm:prSet presAssocID="{46BA16BE-FD51-4526-9024-448430D6F83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5DA3508-9FCD-4CBF-AB2E-764FA60D3313}" srcId="{46BA16BE-FD51-4526-9024-448430D6F83B}" destId="{02C6447D-1B18-45CA-A0D0-CA9A86EA4BEC}" srcOrd="1" destOrd="0" parTransId="{D6717E70-630B-4632-AA63-3E622B19CE74}" sibTransId="{C59CB3F3-F055-4C66-8F2B-36AB5D9E03FB}"/>
    <dgm:cxn modelId="{DC6CA60C-BA72-440E-9EE5-5B095120A76A}" type="presOf" srcId="{EAF765D0-9E39-4E13-A7A5-7C2AB3D60FEA}" destId="{F16EAF6B-3FB6-4E59-943F-77CD511F327D}" srcOrd="0" destOrd="2" presId="urn:microsoft.com/office/officeart/2005/8/layout/list1"/>
    <dgm:cxn modelId="{D3E9252E-FF9E-45E5-8813-F6D1AB021987}" srcId="{39F1E96A-000E-4F18-BA67-52EFEE3C4B14}" destId="{9DF16A4E-B7F0-4B8C-A316-7D7DAEF28DA4}" srcOrd="2" destOrd="0" parTransId="{98C1C334-8187-435C-B898-6FD2B4FBACFA}" sibTransId="{B42B4665-1FDF-46BF-A637-6E6BDCCC2E01}"/>
    <dgm:cxn modelId="{F4052931-20A2-45E9-B315-07FE0089EE98}" type="presOf" srcId="{61ABA100-EFB4-48E1-9F0F-2B0FAE2E8D65}" destId="{420E696B-276A-4606-8D57-ED4AD35A3BEE}" srcOrd="0" destOrd="0" presId="urn:microsoft.com/office/officeart/2005/8/layout/list1"/>
    <dgm:cxn modelId="{28869334-90F4-411A-80DA-4AA79F4E51D0}" srcId="{39F1E96A-000E-4F18-BA67-52EFEE3C4B14}" destId="{61ABA100-EFB4-48E1-9F0F-2B0FAE2E8D65}" srcOrd="0" destOrd="0" parTransId="{C24FD836-E96A-4838-A7EA-8B79D0E5287D}" sibTransId="{E9D1C6A5-587D-41C0-83DB-BB374D260928}"/>
    <dgm:cxn modelId="{A332D935-30DE-419C-8E35-E8BFBE04E41C}" type="presOf" srcId="{61ABA100-EFB4-48E1-9F0F-2B0FAE2E8D65}" destId="{A6147AAE-4EA0-4CBB-9078-FC5103323A5E}" srcOrd="1" destOrd="0" presId="urn:microsoft.com/office/officeart/2005/8/layout/list1"/>
    <dgm:cxn modelId="{816ACB38-1EE7-4FCB-9E76-14A8CCFAD346}" srcId="{39F1E96A-000E-4F18-BA67-52EFEE3C4B14}" destId="{46BA16BE-FD51-4526-9024-448430D6F83B}" srcOrd="3" destOrd="0" parTransId="{116504E1-7734-4BE3-85CE-ED623CE6A097}" sibTransId="{417352DE-1CB6-4859-A187-7BE61ACC81DE}"/>
    <dgm:cxn modelId="{A64CA35E-0FD9-449E-941D-569C3B979326}" srcId="{39F1E96A-000E-4F18-BA67-52EFEE3C4B14}" destId="{F2A7BA49-9E87-4A70-83DC-04523ADE8D92}" srcOrd="1" destOrd="0" parTransId="{973EE4E0-2ADF-476F-8B10-1D770305F92C}" sibTransId="{081CB436-DB7D-4747-BF39-43B6A89AA068}"/>
    <dgm:cxn modelId="{6EE77365-63DE-4017-91AB-992413BEFF5E}" type="presOf" srcId="{F2A7BA49-9E87-4A70-83DC-04523ADE8D92}" destId="{9161C20D-86AC-4BD4-93E9-DF8347B3B7E7}" srcOrd="0" destOrd="0" presId="urn:microsoft.com/office/officeart/2005/8/layout/list1"/>
    <dgm:cxn modelId="{4AD48B83-5629-4E98-8D09-DB97514DD1EB}" type="presOf" srcId="{9DF16A4E-B7F0-4B8C-A316-7D7DAEF28DA4}" destId="{AF1C2A29-1C95-44AC-9CD6-5E3FBFD13A74}" srcOrd="0" destOrd="0" presId="urn:microsoft.com/office/officeart/2005/8/layout/list1"/>
    <dgm:cxn modelId="{1CFC9290-A80B-445D-BFFF-7CC721395EDF}" type="presOf" srcId="{39F1E96A-000E-4F18-BA67-52EFEE3C4B14}" destId="{E569C1C8-040D-4A05-BCBE-CFA6C66A2236}" srcOrd="0" destOrd="0" presId="urn:microsoft.com/office/officeart/2005/8/layout/list1"/>
    <dgm:cxn modelId="{C3A1A590-1043-4561-9845-B615E5ED0710}" srcId="{9DF16A4E-B7F0-4B8C-A316-7D7DAEF28DA4}" destId="{9265AB64-4980-4967-8D74-22853FB8B656}" srcOrd="0" destOrd="0" parTransId="{3AEAADBE-7B5A-4B86-9E7A-B80086B3A7E8}" sibTransId="{E83FE12D-8274-4DA2-A295-259B33FC10FC}"/>
    <dgm:cxn modelId="{1768F298-A8AB-4D92-9A5B-653F3BE36F10}" type="presOf" srcId="{ABD1AA27-19B1-4E2A-8DF0-A9AE372E7791}" destId="{F16EAF6B-3FB6-4E59-943F-77CD511F327D}" srcOrd="0" destOrd="0" presId="urn:microsoft.com/office/officeart/2005/8/layout/list1"/>
    <dgm:cxn modelId="{07E4A6A4-90F5-48FC-A772-1126FA048FCD}" type="presOf" srcId="{7CA0F4A5-9BBB-49BF-A1B9-385887C30670}" destId="{F16EAF6B-3FB6-4E59-943F-77CD511F327D}" srcOrd="0" destOrd="3" presId="urn:microsoft.com/office/officeart/2005/8/layout/list1"/>
    <dgm:cxn modelId="{D16B2CAC-999D-4437-A18D-4EBE72F3B8FB}" type="presOf" srcId="{F2A7BA49-9E87-4A70-83DC-04523ADE8D92}" destId="{C1E465A3-AD1E-4E8D-A11A-D21B8142A29B}" srcOrd="1" destOrd="0" presId="urn:microsoft.com/office/officeart/2005/8/layout/list1"/>
    <dgm:cxn modelId="{A4BEC4B6-EA56-4D73-8D46-B33927F19988}" srcId="{9DF16A4E-B7F0-4B8C-A316-7D7DAEF28DA4}" destId="{80D5EF3B-5135-4B32-85C5-113E82C92514}" srcOrd="1" destOrd="0" parTransId="{81335C10-B4BA-445D-B494-28D94F50A826}" sibTransId="{D80F391B-3D6E-4621-BB71-9B66E056A21C}"/>
    <dgm:cxn modelId="{10F883BA-F832-4DED-AA46-1C6BB60A9F0E}" type="presOf" srcId="{9DF16A4E-B7F0-4B8C-A316-7D7DAEF28DA4}" destId="{77F16AB1-7168-4B94-B214-6F9F2442C767}" srcOrd="1" destOrd="0" presId="urn:microsoft.com/office/officeart/2005/8/layout/list1"/>
    <dgm:cxn modelId="{E1D825CE-147C-40D5-BD13-BA1548E435BA}" srcId="{46BA16BE-FD51-4526-9024-448430D6F83B}" destId="{7CA0F4A5-9BBB-49BF-A1B9-385887C30670}" srcOrd="3" destOrd="0" parTransId="{7F7CC0B6-C3EF-464B-B92B-EC35B858A830}" sibTransId="{FC9DCDAE-A781-42B4-B54E-B17C6CF7361E}"/>
    <dgm:cxn modelId="{62A840E5-21DF-4C21-BF91-E27891F3F214}" type="presOf" srcId="{80D5EF3B-5135-4B32-85C5-113E82C92514}" destId="{2B1D6A3B-0177-42ED-A8D0-10B91287D65B}" srcOrd="0" destOrd="1" presId="urn:microsoft.com/office/officeart/2005/8/layout/list1"/>
    <dgm:cxn modelId="{413505E9-8C83-4EB2-823E-7A7E517A7FA9}" srcId="{46BA16BE-FD51-4526-9024-448430D6F83B}" destId="{ABD1AA27-19B1-4E2A-8DF0-A9AE372E7791}" srcOrd="0" destOrd="0" parTransId="{B1F9AD27-3966-4C80-BEE8-F13DE064C9AD}" sibTransId="{211E25AA-563C-4752-8CE1-84136561D864}"/>
    <dgm:cxn modelId="{2DE340EB-A04E-4A24-9964-9043B1407D71}" type="presOf" srcId="{46BA16BE-FD51-4526-9024-448430D6F83B}" destId="{AF05B6F0-2234-488B-8435-9F509310793A}" srcOrd="0" destOrd="0" presId="urn:microsoft.com/office/officeart/2005/8/layout/list1"/>
    <dgm:cxn modelId="{E0FDC4EB-1BC4-40DE-917F-CCCCD44214E8}" srcId="{46BA16BE-FD51-4526-9024-448430D6F83B}" destId="{EAF765D0-9E39-4E13-A7A5-7C2AB3D60FEA}" srcOrd="2" destOrd="0" parTransId="{34C62360-968B-4B64-BBA6-E12294E1C1E9}" sibTransId="{7F3AD16F-1498-4C0C-AC34-8DB5DC83A36F}"/>
    <dgm:cxn modelId="{AFFC24ED-EED3-47FA-8D16-3AC14E9CC3CB}" type="presOf" srcId="{46BA16BE-FD51-4526-9024-448430D6F83B}" destId="{384EAFF2-E188-48F0-97B0-F768BEF66A39}" srcOrd="1" destOrd="0" presId="urn:microsoft.com/office/officeart/2005/8/layout/list1"/>
    <dgm:cxn modelId="{7CAACDF6-C4B6-43D7-8608-462E3B9E8BD9}" type="presOf" srcId="{02C6447D-1B18-45CA-A0D0-CA9A86EA4BEC}" destId="{F16EAF6B-3FB6-4E59-943F-77CD511F327D}" srcOrd="0" destOrd="1" presId="urn:microsoft.com/office/officeart/2005/8/layout/list1"/>
    <dgm:cxn modelId="{7CEFA8FC-0982-4873-923D-870047B6E9CC}" type="presOf" srcId="{9265AB64-4980-4967-8D74-22853FB8B656}" destId="{2B1D6A3B-0177-42ED-A8D0-10B91287D65B}" srcOrd="0" destOrd="0" presId="urn:microsoft.com/office/officeart/2005/8/layout/list1"/>
    <dgm:cxn modelId="{7531823B-9412-4327-939C-50093A401536}" type="presParOf" srcId="{E569C1C8-040D-4A05-BCBE-CFA6C66A2236}" destId="{8CD40E4F-8C43-435C-B0E1-E3CDB5CC4732}" srcOrd="0" destOrd="0" presId="urn:microsoft.com/office/officeart/2005/8/layout/list1"/>
    <dgm:cxn modelId="{9CFC5F8E-108B-4F06-8B7C-716AFB7512BE}" type="presParOf" srcId="{8CD40E4F-8C43-435C-B0E1-E3CDB5CC4732}" destId="{420E696B-276A-4606-8D57-ED4AD35A3BEE}" srcOrd="0" destOrd="0" presId="urn:microsoft.com/office/officeart/2005/8/layout/list1"/>
    <dgm:cxn modelId="{1281BB5B-7A8F-4E19-8932-FBD453225A45}" type="presParOf" srcId="{8CD40E4F-8C43-435C-B0E1-E3CDB5CC4732}" destId="{A6147AAE-4EA0-4CBB-9078-FC5103323A5E}" srcOrd="1" destOrd="0" presId="urn:microsoft.com/office/officeart/2005/8/layout/list1"/>
    <dgm:cxn modelId="{309741C8-91D8-40F1-BE3A-EB78D2FB6E31}" type="presParOf" srcId="{E569C1C8-040D-4A05-BCBE-CFA6C66A2236}" destId="{8F6E121D-90B9-4843-88AA-9B01075064E8}" srcOrd="1" destOrd="0" presId="urn:microsoft.com/office/officeart/2005/8/layout/list1"/>
    <dgm:cxn modelId="{B6BA3466-22F5-47CD-B7DB-87DEF1C8DB60}" type="presParOf" srcId="{E569C1C8-040D-4A05-BCBE-CFA6C66A2236}" destId="{0DF23FB2-6C00-48BA-875E-397A91F716B1}" srcOrd="2" destOrd="0" presId="urn:microsoft.com/office/officeart/2005/8/layout/list1"/>
    <dgm:cxn modelId="{AFE2035F-A86E-4B37-9BC4-9B8A606F63F8}" type="presParOf" srcId="{E569C1C8-040D-4A05-BCBE-CFA6C66A2236}" destId="{27A6FCEB-F4BB-4D77-9C69-B99B8291D42D}" srcOrd="3" destOrd="0" presId="urn:microsoft.com/office/officeart/2005/8/layout/list1"/>
    <dgm:cxn modelId="{85DEC16A-508F-4DD9-9507-F757C8215C2C}" type="presParOf" srcId="{E569C1C8-040D-4A05-BCBE-CFA6C66A2236}" destId="{9BB95E1B-468C-4F95-8324-71578061F8BD}" srcOrd="4" destOrd="0" presId="urn:microsoft.com/office/officeart/2005/8/layout/list1"/>
    <dgm:cxn modelId="{3AAAE63A-C3AC-4900-A3A0-25FDCD37D3D3}" type="presParOf" srcId="{9BB95E1B-468C-4F95-8324-71578061F8BD}" destId="{9161C20D-86AC-4BD4-93E9-DF8347B3B7E7}" srcOrd="0" destOrd="0" presId="urn:microsoft.com/office/officeart/2005/8/layout/list1"/>
    <dgm:cxn modelId="{19A408D4-98E0-4E74-9454-E05B76F0175E}" type="presParOf" srcId="{9BB95E1B-468C-4F95-8324-71578061F8BD}" destId="{C1E465A3-AD1E-4E8D-A11A-D21B8142A29B}" srcOrd="1" destOrd="0" presId="urn:microsoft.com/office/officeart/2005/8/layout/list1"/>
    <dgm:cxn modelId="{99789BAF-2F3C-492A-9994-3EB6BC6BC3A4}" type="presParOf" srcId="{E569C1C8-040D-4A05-BCBE-CFA6C66A2236}" destId="{5A22A1E0-FF41-4DF2-B4D8-81F8A0DF0499}" srcOrd="5" destOrd="0" presId="urn:microsoft.com/office/officeart/2005/8/layout/list1"/>
    <dgm:cxn modelId="{F2EB6AC1-3D38-493E-A57B-8EB598906D6F}" type="presParOf" srcId="{E569C1C8-040D-4A05-BCBE-CFA6C66A2236}" destId="{18AE8367-4A62-49F7-87CD-ED4786D2D11D}" srcOrd="6" destOrd="0" presId="urn:microsoft.com/office/officeart/2005/8/layout/list1"/>
    <dgm:cxn modelId="{6322C772-87BA-4EBD-BED7-D7FB3C3CF4A5}" type="presParOf" srcId="{E569C1C8-040D-4A05-BCBE-CFA6C66A2236}" destId="{FE90633B-9C70-4C39-9933-D5FC876FCC7A}" srcOrd="7" destOrd="0" presId="urn:microsoft.com/office/officeart/2005/8/layout/list1"/>
    <dgm:cxn modelId="{16DEA361-D4E6-4D2E-9223-17D9178EEB9B}" type="presParOf" srcId="{E569C1C8-040D-4A05-BCBE-CFA6C66A2236}" destId="{4BD4E9DA-569B-4C60-8BBD-25D803EC7B7E}" srcOrd="8" destOrd="0" presId="urn:microsoft.com/office/officeart/2005/8/layout/list1"/>
    <dgm:cxn modelId="{E96EA967-47E8-4874-9611-DD17D8EB5C88}" type="presParOf" srcId="{4BD4E9DA-569B-4C60-8BBD-25D803EC7B7E}" destId="{AF1C2A29-1C95-44AC-9CD6-5E3FBFD13A74}" srcOrd="0" destOrd="0" presId="urn:microsoft.com/office/officeart/2005/8/layout/list1"/>
    <dgm:cxn modelId="{3398C2A0-93EB-4902-ACE4-04A0E8301A42}" type="presParOf" srcId="{4BD4E9DA-569B-4C60-8BBD-25D803EC7B7E}" destId="{77F16AB1-7168-4B94-B214-6F9F2442C767}" srcOrd="1" destOrd="0" presId="urn:microsoft.com/office/officeart/2005/8/layout/list1"/>
    <dgm:cxn modelId="{68F2C37E-EFEF-42A9-90BC-5769B7D2979F}" type="presParOf" srcId="{E569C1C8-040D-4A05-BCBE-CFA6C66A2236}" destId="{2D309F34-8C96-491F-AE9B-87F7C7926DBA}" srcOrd="9" destOrd="0" presId="urn:microsoft.com/office/officeart/2005/8/layout/list1"/>
    <dgm:cxn modelId="{097A3F4B-4D86-43DB-8651-02CE06729249}" type="presParOf" srcId="{E569C1C8-040D-4A05-BCBE-CFA6C66A2236}" destId="{2B1D6A3B-0177-42ED-A8D0-10B91287D65B}" srcOrd="10" destOrd="0" presId="urn:microsoft.com/office/officeart/2005/8/layout/list1"/>
    <dgm:cxn modelId="{8F38C3C0-ADAC-4E29-B1D0-E2A644A181D5}" type="presParOf" srcId="{E569C1C8-040D-4A05-BCBE-CFA6C66A2236}" destId="{89B0AD1B-ED33-4C6B-8EF0-95F83805E2D5}" srcOrd="11" destOrd="0" presId="urn:microsoft.com/office/officeart/2005/8/layout/list1"/>
    <dgm:cxn modelId="{CD324590-B8DF-4EEA-9A64-9C2F53048B0C}" type="presParOf" srcId="{E569C1C8-040D-4A05-BCBE-CFA6C66A2236}" destId="{BCE0D6AB-7361-4D24-9390-3D3FA71AD775}" srcOrd="12" destOrd="0" presId="urn:microsoft.com/office/officeart/2005/8/layout/list1"/>
    <dgm:cxn modelId="{48A0BC97-6705-4486-A296-ACA79EC992FD}" type="presParOf" srcId="{BCE0D6AB-7361-4D24-9390-3D3FA71AD775}" destId="{AF05B6F0-2234-488B-8435-9F509310793A}" srcOrd="0" destOrd="0" presId="urn:microsoft.com/office/officeart/2005/8/layout/list1"/>
    <dgm:cxn modelId="{E5205FA3-3088-464E-90DC-43EE3DA9DB87}" type="presParOf" srcId="{BCE0D6AB-7361-4D24-9390-3D3FA71AD775}" destId="{384EAFF2-E188-48F0-97B0-F768BEF66A39}" srcOrd="1" destOrd="0" presId="urn:microsoft.com/office/officeart/2005/8/layout/list1"/>
    <dgm:cxn modelId="{9977F376-CBC1-4111-8D1C-94943035CE7F}" type="presParOf" srcId="{E569C1C8-040D-4A05-BCBE-CFA6C66A2236}" destId="{00390A19-0A47-4D63-BA61-E64F2DE82199}" srcOrd="13" destOrd="0" presId="urn:microsoft.com/office/officeart/2005/8/layout/list1"/>
    <dgm:cxn modelId="{D3FE0E81-4250-40FC-9308-8D800D340834}" type="presParOf" srcId="{E569C1C8-040D-4A05-BCBE-CFA6C66A2236}" destId="{F16EAF6B-3FB6-4E59-943F-77CD511F327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876B00-CEAB-4CB1-8F88-34A4E31F4A3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A16A3FD-1F77-4CFA-A0E6-1EA68D91A944}">
      <dgm:prSet/>
      <dgm:spPr/>
      <dgm:t>
        <a:bodyPr/>
        <a:lstStyle/>
        <a:p>
          <a:pPr>
            <a:defRPr cap="all"/>
          </a:pPr>
          <a:r>
            <a:rPr lang="en-US"/>
            <a:t>使用运行时异常</a:t>
          </a:r>
        </a:p>
      </dgm:t>
    </dgm:pt>
    <dgm:pt modelId="{3D9769E4-863C-4E73-9EA4-DBDD3A4ED282}" type="parTrans" cxnId="{3381230A-EC12-44E2-8494-67FEED18AE99}">
      <dgm:prSet/>
      <dgm:spPr/>
      <dgm:t>
        <a:bodyPr/>
        <a:lstStyle/>
        <a:p>
          <a:endParaRPr lang="en-US"/>
        </a:p>
      </dgm:t>
    </dgm:pt>
    <dgm:pt modelId="{9C0FD3B6-C0F3-42AF-9033-781EDF0073E2}" type="sibTrans" cxnId="{3381230A-EC12-44E2-8494-67FEED18AE99}">
      <dgm:prSet/>
      <dgm:spPr/>
      <dgm:t>
        <a:bodyPr/>
        <a:lstStyle/>
        <a:p>
          <a:endParaRPr lang="en-US"/>
        </a:p>
      </dgm:t>
    </dgm:pt>
    <dgm:pt modelId="{CD0CDB7E-0472-42DA-A37E-67F1FDBA1506}">
      <dgm:prSet/>
      <dgm:spPr/>
      <dgm:t>
        <a:bodyPr/>
        <a:lstStyle/>
        <a:p>
          <a:pPr>
            <a:defRPr cap="all"/>
          </a:pPr>
          <a:r>
            <a:rPr lang="en-US"/>
            <a:t>提取异常处理块</a:t>
          </a:r>
        </a:p>
      </dgm:t>
    </dgm:pt>
    <dgm:pt modelId="{C05CD84C-2007-4B13-B5EA-F4249AFC164F}" type="parTrans" cxnId="{08C0F8C2-E622-4B54-B0D8-49D5DE0A70E9}">
      <dgm:prSet/>
      <dgm:spPr/>
      <dgm:t>
        <a:bodyPr/>
        <a:lstStyle/>
        <a:p>
          <a:endParaRPr lang="en-US"/>
        </a:p>
      </dgm:t>
    </dgm:pt>
    <dgm:pt modelId="{6B9A3C03-AB1C-4F0C-914F-08429456AEEA}" type="sibTrans" cxnId="{08C0F8C2-E622-4B54-B0D8-49D5DE0A70E9}">
      <dgm:prSet/>
      <dgm:spPr/>
      <dgm:t>
        <a:bodyPr/>
        <a:lstStyle/>
        <a:p>
          <a:endParaRPr lang="en-US"/>
        </a:p>
      </dgm:t>
    </dgm:pt>
    <dgm:pt modelId="{C192634D-49CE-4FC5-A5D1-E062D9804ED8}">
      <dgm:prSet/>
      <dgm:spPr/>
      <dgm:t>
        <a:bodyPr/>
        <a:lstStyle/>
        <a:p>
          <a:pPr>
            <a:defRPr cap="all"/>
          </a:pPr>
          <a:r>
            <a:rPr lang="en-US"/>
            <a:t>不往外层抛出异常时，要小心处理</a:t>
          </a:r>
        </a:p>
      </dgm:t>
    </dgm:pt>
    <dgm:pt modelId="{1AC2B664-C8C0-4114-89A1-7CBA493D01F1}" type="parTrans" cxnId="{0110C265-F2DC-47F2-853C-B714FC8A1C0E}">
      <dgm:prSet/>
      <dgm:spPr/>
      <dgm:t>
        <a:bodyPr/>
        <a:lstStyle/>
        <a:p>
          <a:endParaRPr lang="en-US"/>
        </a:p>
      </dgm:t>
    </dgm:pt>
    <dgm:pt modelId="{EFFBBDA2-83A1-417B-B306-1C840021814E}" type="sibTrans" cxnId="{0110C265-F2DC-47F2-853C-B714FC8A1C0E}">
      <dgm:prSet/>
      <dgm:spPr/>
      <dgm:t>
        <a:bodyPr/>
        <a:lstStyle/>
        <a:p>
          <a:endParaRPr lang="en-US"/>
        </a:p>
      </dgm:t>
    </dgm:pt>
    <dgm:pt modelId="{1AEB5E73-1F49-4547-9445-08657DD2838D}" type="pres">
      <dgm:prSet presAssocID="{DD876B00-CEAB-4CB1-8F88-34A4E31F4A3A}" presName="root" presStyleCnt="0">
        <dgm:presLayoutVars>
          <dgm:dir/>
          <dgm:resizeHandles val="exact"/>
        </dgm:presLayoutVars>
      </dgm:prSet>
      <dgm:spPr/>
    </dgm:pt>
    <dgm:pt modelId="{458EF479-CE32-4B96-867F-B43BB3752A50}" type="pres">
      <dgm:prSet presAssocID="{6A16A3FD-1F77-4CFA-A0E6-1EA68D91A944}" presName="compNode" presStyleCnt="0"/>
      <dgm:spPr/>
    </dgm:pt>
    <dgm:pt modelId="{2A36C238-6B95-47EE-BD71-D0EC6A71D1BA}" type="pres">
      <dgm:prSet presAssocID="{6A16A3FD-1F77-4CFA-A0E6-1EA68D91A944}" presName="iconBgRect" presStyleLbl="bgShp" presStyleIdx="0" presStyleCnt="3"/>
      <dgm:spPr/>
    </dgm:pt>
    <dgm:pt modelId="{A3A97031-CEE5-4AF2-ADF2-2503E9EB99AE}" type="pres">
      <dgm:prSet presAssocID="{6A16A3FD-1F77-4CFA-A0E6-1EA68D91A94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CD098CF7-BFD5-48E4-8E02-168FAAF56AC1}" type="pres">
      <dgm:prSet presAssocID="{6A16A3FD-1F77-4CFA-A0E6-1EA68D91A944}" presName="spaceRect" presStyleCnt="0"/>
      <dgm:spPr/>
    </dgm:pt>
    <dgm:pt modelId="{5AEBA021-5766-4457-811C-8A5C4A25B67A}" type="pres">
      <dgm:prSet presAssocID="{6A16A3FD-1F77-4CFA-A0E6-1EA68D91A944}" presName="textRect" presStyleLbl="revTx" presStyleIdx="0" presStyleCnt="3">
        <dgm:presLayoutVars>
          <dgm:chMax val="1"/>
          <dgm:chPref val="1"/>
        </dgm:presLayoutVars>
      </dgm:prSet>
      <dgm:spPr/>
    </dgm:pt>
    <dgm:pt modelId="{F73553C8-DC4E-4E3D-892E-89D90CFCAFBA}" type="pres">
      <dgm:prSet presAssocID="{9C0FD3B6-C0F3-42AF-9033-781EDF0073E2}" presName="sibTrans" presStyleCnt="0"/>
      <dgm:spPr/>
    </dgm:pt>
    <dgm:pt modelId="{147AEB0F-27D8-4111-83E7-AB77F6041309}" type="pres">
      <dgm:prSet presAssocID="{CD0CDB7E-0472-42DA-A37E-67F1FDBA1506}" presName="compNode" presStyleCnt="0"/>
      <dgm:spPr/>
    </dgm:pt>
    <dgm:pt modelId="{04C399DA-77D9-4679-B225-9BE416182DC6}" type="pres">
      <dgm:prSet presAssocID="{CD0CDB7E-0472-42DA-A37E-67F1FDBA1506}" presName="iconBgRect" presStyleLbl="bgShp" presStyleIdx="1" presStyleCnt="3"/>
      <dgm:spPr/>
    </dgm:pt>
    <dgm:pt modelId="{0226018B-20C6-43D2-A6AF-3519AE871979}" type="pres">
      <dgm:prSet presAssocID="{CD0CDB7E-0472-42DA-A37E-67F1FDBA150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51A092E9-1515-4408-A993-DB7C81671295}" type="pres">
      <dgm:prSet presAssocID="{CD0CDB7E-0472-42DA-A37E-67F1FDBA1506}" presName="spaceRect" presStyleCnt="0"/>
      <dgm:spPr/>
    </dgm:pt>
    <dgm:pt modelId="{6EA108E5-71DF-467E-A6D4-EA190804006C}" type="pres">
      <dgm:prSet presAssocID="{CD0CDB7E-0472-42DA-A37E-67F1FDBA1506}" presName="textRect" presStyleLbl="revTx" presStyleIdx="1" presStyleCnt="3">
        <dgm:presLayoutVars>
          <dgm:chMax val="1"/>
          <dgm:chPref val="1"/>
        </dgm:presLayoutVars>
      </dgm:prSet>
      <dgm:spPr/>
    </dgm:pt>
    <dgm:pt modelId="{1A5D3A14-F4E1-403F-B684-32D459D0C8F9}" type="pres">
      <dgm:prSet presAssocID="{6B9A3C03-AB1C-4F0C-914F-08429456AEEA}" presName="sibTrans" presStyleCnt="0"/>
      <dgm:spPr/>
    </dgm:pt>
    <dgm:pt modelId="{2E84D931-79C2-4B33-A597-BA909226F6AC}" type="pres">
      <dgm:prSet presAssocID="{C192634D-49CE-4FC5-A5D1-E062D9804ED8}" presName="compNode" presStyleCnt="0"/>
      <dgm:spPr/>
    </dgm:pt>
    <dgm:pt modelId="{F852CB4F-9471-41C0-A3BB-9DA38770799B}" type="pres">
      <dgm:prSet presAssocID="{C192634D-49CE-4FC5-A5D1-E062D9804ED8}" presName="iconBgRect" presStyleLbl="bgShp" presStyleIdx="2" presStyleCnt="3"/>
      <dgm:spPr/>
    </dgm:pt>
    <dgm:pt modelId="{7EBDDE76-76DC-42B9-8023-290344B57481}" type="pres">
      <dgm:prSet presAssocID="{C192634D-49CE-4FC5-A5D1-E062D9804ED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2B5FDC37-1D26-42E4-8E16-E3B5AB3BB441}" type="pres">
      <dgm:prSet presAssocID="{C192634D-49CE-4FC5-A5D1-E062D9804ED8}" presName="spaceRect" presStyleCnt="0"/>
      <dgm:spPr/>
    </dgm:pt>
    <dgm:pt modelId="{6BD4A993-17FF-4E66-BECC-F98E200D1EEC}" type="pres">
      <dgm:prSet presAssocID="{C192634D-49CE-4FC5-A5D1-E062D9804ED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381230A-EC12-44E2-8494-67FEED18AE99}" srcId="{DD876B00-CEAB-4CB1-8F88-34A4E31F4A3A}" destId="{6A16A3FD-1F77-4CFA-A0E6-1EA68D91A944}" srcOrd="0" destOrd="0" parTransId="{3D9769E4-863C-4E73-9EA4-DBDD3A4ED282}" sibTransId="{9C0FD3B6-C0F3-42AF-9033-781EDF0073E2}"/>
    <dgm:cxn modelId="{0110C265-F2DC-47F2-853C-B714FC8A1C0E}" srcId="{DD876B00-CEAB-4CB1-8F88-34A4E31F4A3A}" destId="{C192634D-49CE-4FC5-A5D1-E062D9804ED8}" srcOrd="2" destOrd="0" parTransId="{1AC2B664-C8C0-4114-89A1-7CBA493D01F1}" sibTransId="{EFFBBDA2-83A1-417B-B306-1C840021814E}"/>
    <dgm:cxn modelId="{BDD04AB9-9CD6-4947-BC84-B6430AFD2B0A}" type="presOf" srcId="{CD0CDB7E-0472-42DA-A37E-67F1FDBA1506}" destId="{6EA108E5-71DF-467E-A6D4-EA190804006C}" srcOrd="0" destOrd="0" presId="urn:microsoft.com/office/officeart/2018/5/layout/IconCircleLabelList"/>
    <dgm:cxn modelId="{08C0F8C2-E622-4B54-B0D8-49D5DE0A70E9}" srcId="{DD876B00-CEAB-4CB1-8F88-34A4E31F4A3A}" destId="{CD0CDB7E-0472-42DA-A37E-67F1FDBA1506}" srcOrd="1" destOrd="0" parTransId="{C05CD84C-2007-4B13-B5EA-F4249AFC164F}" sibTransId="{6B9A3C03-AB1C-4F0C-914F-08429456AEEA}"/>
    <dgm:cxn modelId="{B402AFCB-9E3A-4DAA-8763-24B691B2DC1D}" type="presOf" srcId="{C192634D-49CE-4FC5-A5D1-E062D9804ED8}" destId="{6BD4A993-17FF-4E66-BECC-F98E200D1EEC}" srcOrd="0" destOrd="0" presId="urn:microsoft.com/office/officeart/2018/5/layout/IconCircleLabelList"/>
    <dgm:cxn modelId="{EDA7DCD7-66F0-49A0-9E00-55E7CC0848B8}" type="presOf" srcId="{6A16A3FD-1F77-4CFA-A0E6-1EA68D91A944}" destId="{5AEBA021-5766-4457-811C-8A5C4A25B67A}" srcOrd="0" destOrd="0" presId="urn:microsoft.com/office/officeart/2018/5/layout/IconCircleLabelList"/>
    <dgm:cxn modelId="{2D2E10E3-CE93-4500-BCC7-DADA43F76096}" type="presOf" srcId="{DD876B00-CEAB-4CB1-8F88-34A4E31F4A3A}" destId="{1AEB5E73-1F49-4547-9445-08657DD2838D}" srcOrd="0" destOrd="0" presId="urn:microsoft.com/office/officeart/2018/5/layout/IconCircleLabelList"/>
    <dgm:cxn modelId="{376EF731-0225-453C-B87D-D2435F95CEB6}" type="presParOf" srcId="{1AEB5E73-1F49-4547-9445-08657DD2838D}" destId="{458EF479-CE32-4B96-867F-B43BB3752A50}" srcOrd="0" destOrd="0" presId="urn:microsoft.com/office/officeart/2018/5/layout/IconCircleLabelList"/>
    <dgm:cxn modelId="{0D03464B-F038-491F-8A7E-355195A8EE05}" type="presParOf" srcId="{458EF479-CE32-4B96-867F-B43BB3752A50}" destId="{2A36C238-6B95-47EE-BD71-D0EC6A71D1BA}" srcOrd="0" destOrd="0" presId="urn:microsoft.com/office/officeart/2018/5/layout/IconCircleLabelList"/>
    <dgm:cxn modelId="{7684B94F-9F49-4A6A-9658-B3B5B626E305}" type="presParOf" srcId="{458EF479-CE32-4B96-867F-B43BB3752A50}" destId="{A3A97031-CEE5-4AF2-ADF2-2503E9EB99AE}" srcOrd="1" destOrd="0" presId="urn:microsoft.com/office/officeart/2018/5/layout/IconCircleLabelList"/>
    <dgm:cxn modelId="{228F273B-B32F-477C-9C78-CFAF11764B74}" type="presParOf" srcId="{458EF479-CE32-4B96-867F-B43BB3752A50}" destId="{CD098CF7-BFD5-48E4-8E02-168FAAF56AC1}" srcOrd="2" destOrd="0" presId="urn:microsoft.com/office/officeart/2018/5/layout/IconCircleLabelList"/>
    <dgm:cxn modelId="{A5456ACB-3B5E-42BD-ACCD-842119AA1EA7}" type="presParOf" srcId="{458EF479-CE32-4B96-867F-B43BB3752A50}" destId="{5AEBA021-5766-4457-811C-8A5C4A25B67A}" srcOrd="3" destOrd="0" presId="urn:microsoft.com/office/officeart/2018/5/layout/IconCircleLabelList"/>
    <dgm:cxn modelId="{16FD19E3-767F-4541-BE94-EA3A22E23C0B}" type="presParOf" srcId="{1AEB5E73-1F49-4547-9445-08657DD2838D}" destId="{F73553C8-DC4E-4E3D-892E-89D90CFCAFBA}" srcOrd="1" destOrd="0" presId="urn:microsoft.com/office/officeart/2018/5/layout/IconCircleLabelList"/>
    <dgm:cxn modelId="{B8D3FD9E-F48A-48C2-9F52-3C9A72013972}" type="presParOf" srcId="{1AEB5E73-1F49-4547-9445-08657DD2838D}" destId="{147AEB0F-27D8-4111-83E7-AB77F6041309}" srcOrd="2" destOrd="0" presId="urn:microsoft.com/office/officeart/2018/5/layout/IconCircleLabelList"/>
    <dgm:cxn modelId="{A99A06F6-2170-4AE4-9861-1F1AC561A4A7}" type="presParOf" srcId="{147AEB0F-27D8-4111-83E7-AB77F6041309}" destId="{04C399DA-77D9-4679-B225-9BE416182DC6}" srcOrd="0" destOrd="0" presId="urn:microsoft.com/office/officeart/2018/5/layout/IconCircleLabelList"/>
    <dgm:cxn modelId="{AA461BE2-17B0-4CA2-93AB-062136089EF0}" type="presParOf" srcId="{147AEB0F-27D8-4111-83E7-AB77F6041309}" destId="{0226018B-20C6-43D2-A6AF-3519AE871979}" srcOrd="1" destOrd="0" presId="urn:microsoft.com/office/officeart/2018/5/layout/IconCircleLabelList"/>
    <dgm:cxn modelId="{A7D3DD57-CBB8-4E04-9F07-693CEC5AE23E}" type="presParOf" srcId="{147AEB0F-27D8-4111-83E7-AB77F6041309}" destId="{51A092E9-1515-4408-A993-DB7C81671295}" srcOrd="2" destOrd="0" presId="urn:microsoft.com/office/officeart/2018/5/layout/IconCircleLabelList"/>
    <dgm:cxn modelId="{5B252CFD-EA45-46CB-A52C-20522F380DB8}" type="presParOf" srcId="{147AEB0F-27D8-4111-83E7-AB77F6041309}" destId="{6EA108E5-71DF-467E-A6D4-EA190804006C}" srcOrd="3" destOrd="0" presId="urn:microsoft.com/office/officeart/2018/5/layout/IconCircleLabelList"/>
    <dgm:cxn modelId="{DE659B98-1352-46F3-98EB-AC0CF219BE7A}" type="presParOf" srcId="{1AEB5E73-1F49-4547-9445-08657DD2838D}" destId="{1A5D3A14-F4E1-403F-B684-32D459D0C8F9}" srcOrd="3" destOrd="0" presId="urn:microsoft.com/office/officeart/2018/5/layout/IconCircleLabelList"/>
    <dgm:cxn modelId="{D65EEDE9-5DC8-48C9-A417-A3C19A7CB040}" type="presParOf" srcId="{1AEB5E73-1F49-4547-9445-08657DD2838D}" destId="{2E84D931-79C2-4B33-A597-BA909226F6AC}" srcOrd="4" destOrd="0" presId="urn:microsoft.com/office/officeart/2018/5/layout/IconCircleLabelList"/>
    <dgm:cxn modelId="{F71C9C93-6A23-4B6D-BF37-D4A1B3460CAF}" type="presParOf" srcId="{2E84D931-79C2-4B33-A597-BA909226F6AC}" destId="{F852CB4F-9471-41C0-A3BB-9DA38770799B}" srcOrd="0" destOrd="0" presId="urn:microsoft.com/office/officeart/2018/5/layout/IconCircleLabelList"/>
    <dgm:cxn modelId="{551C8BB2-B1DE-4805-8DA3-38EEF3186342}" type="presParOf" srcId="{2E84D931-79C2-4B33-A597-BA909226F6AC}" destId="{7EBDDE76-76DC-42B9-8023-290344B57481}" srcOrd="1" destOrd="0" presId="urn:microsoft.com/office/officeart/2018/5/layout/IconCircleLabelList"/>
    <dgm:cxn modelId="{05B34F2F-7DA9-4B46-A3F8-685B2C8EC380}" type="presParOf" srcId="{2E84D931-79C2-4B33-A597-BA909226F6AC}" destId="{2B5FDC37-1D26-42E4-8E16-E3B5AB3BB441}" srcOrd="2" destOrd="0" presId="urn:microsoft.com/office/officeart/2018/5/layout/IconCircleLabelList"/>
    <dgm:cxn modelId="{BAABC259-6713-43BF-86CD-44B91D650610}" type="presParOf" srcId="{2E84D931-79C2-4B33-A597-BA909226F6AC}" destId="{6BD4A993-17FF-4E66-BECC-F98E200D1EE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EB4720-EB11-49A6-BAEA-9DBA9122120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FC39758-F9A4-49FC-AE06-EA46ADA080F7}">
      <dgm:prSet/>
      <dgm:spPr/>
      <dgm:t>
        <a:bodyPr/>
        <a:lstStyle/>
        <a:p>
          <a:r>
            <a:rPr lang="en-US"/>
            <a:t>晚上可以安静的睡觉</a:t>
          </a:r>
        </a:p>
      </dgm:t>
    </dgm:pt>
    <dgm:pt modelId="{21C64036-AEE9-4C9C-AF8D-7201D345A769}" type="parTrans" cxnId="{59AE99ED-BB8B-4517-A5A5-96309A33EC5A}">
      <dgm:prSet/>
      <dgm:spPr/>
      <dgm:t>
        <a:bodyPr/>
        <a:lstStyle/>
        <a:p>
          <a:endParaRPr lang="en-US"/>
        </a:p>
      </dgm:t>
    </dgm:pt>
    <dgm:pt modelId="{FE423748-670C-4F90-B115-67AB86B89865}" type="sibTrans" cxnId="{59AE99ED-BB8B-4517-A5A5-96309A33EC5A}">
      <dgm:prSet/>
      <dgm:spPr/>
      <dgm:t>
        <a:bodyPr/>
        <a:lstStyle/>
        <a:p>
          <a:endParaRPr lang="en-US"/>
        </a:p>
      </dgm:t>
    </dgm:pt>
    <dgm:pt modelId="{C91EEE44-8205-4049-AB3A-C25E9908E745}">
      <dgm:prSet/>
      <dgm:spPr/>
      <dgm:t>
        <a:bodyPr/>
        <a:lstStyle/>
        <a:p>
          <a:r>
            <a:rPr lang="en-US"/>
            <a:t>FIRST原则</a:t>
          </a:r>
        </a:p>
      </dgm:t>
    </dgm:pt>
    <dgm:pt modelId="{1C8B8488-8811-49E0-8E46-73BB42A627B9}" type="parTrans" cxnId="{F1AB1AFD-CED3-415F-B66F-06271705C6C4}">
      <dgm:prSet/>
      <dgm:spPr/>
      <dgm:t>
        <a:bodyPr/>
        <a:lstStyle/>
        <a:p>
          <a:endParaRPr lang="en-US"/>
        </a:p>
      </dgm:t>
    </dgm:pt>
    <dgm:pt modelId="{8053BB43-7D6F-4216-9F63-A39F7788968A}" type="sibTrans" cxnId="{F1AB1AFD-CED3-415F-B66F-06271705C6C4}">
      <dgm:prSet/>
      <dgm:spPr/>
      <dgm:t>
        <a:bodyPr/>
        <a:lstStyle/>
        <a:p>
          <a:endParaRPr lang="en-US"/>
        </a:p>
      </dgm:t>
    </dgm:pt>
    <dgm:pt modelId="{F8F7D61B-BF66-494E-B1EF-E9B5A6E5A860}" type="pres">
      <dgm:prSet presAssocID="{BBEB4720-EB11-49A6-BAEA-9DBA9122120B}" presName="root" presStyleCnt="0">
        <dgm:presLayoutVars>
          <dgm:dir/>
          <dgm:resizeHandles val="exact"/>
        </dgm:presLayoutVars>
      </dgm:prSet>
      <dgm:spPr/>
    </dgm:pt>
    <dgm:pt modelId="{D040D48A-61C3-4E6B-B830-A2097F5683D7}" type="pres">
      <dgm:prSet presAssocID="{DFC39758-F9A4-49FC-AE06-EA46ADA080F7}" presName="compNode" presStyleCnt="0"/>
      <dgm:spPr/>
    </dgm:pt>
    <dgm:pt modelId="{2775835C-2586-4F6B-9AD6-E31A0D836F12}" type="pres">
      <dgm:prSet presAssocID="{DFC39758-F9A4-49FC-AE06-EA46ADA080F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5CB91C0F-EBD5-410C-B3EA-15E64EFD6850}" type="pres">
      <dgm:prSet presAssocID="{DFC39758-F9A4-49FC-AE06-EA46ADA080F7}" presName="spaceRect" presStyleCnt="0"/>
      <dgm:spPr/>
    </dgm:pt>
    <dgm:pt modelId="{08B914D7-994B-4E6D-976A-E84B0798DD01}" type="pres">
      <dgm:prSet presAssocID="{DFC39758-F9A4-49FC-AE06-EA46ADA080F7}" presName="textRect" presStyleLbl="revTx" presStyleIdx="0" presStyleCnt="2">
        <dgm:presLayoutVars>
          <dgm:chMax val="1"/>
          <dgm:chPref val="1"/>
        </dgm:presLayoutVars>
      </dgm:prSet>
      <dgm:spPr/>
    </dgm:pt>
    <dgm:pt modelId="{8AA94E1F-7CAB-4059-ABB0-B6A64A90C808}" type="pres">
      <dgm:prSet presAssocID="{FE423748-670C-4F90-B115-67AB86B89865}" presName="sibTrans" presStyleCnt="0"/>
      <dgm:spPr/>
    </dgm:pt>
    <dgm:pt modelId="{4DEA3171-8637-47E0-B007-C76CE91C73C0}" type="pres">
      <dgm:prSet presAssocID="{C91EEE44-8205-4049-AB3A-C25E9908E745}" presName="compNode" presStyleCnt="0"/>
      <dgm:spPr/>
    </dgm:pt>
    <dgm:pt modelId="{B4E2DBBE-1EBD-49D2-B38C-DF96551CE8A9}" type="pres">
      <dgm:prSet presAssocID="{C91EEE44-8205-4049-AB3A-C25E9908E74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EEFE985A-84C0-4157-867D-E6B4E4CD4821}" type="pres">
      <dgm:prSet presAssocID="{C91EEE44-8205-4049-AB3A-C25E9908E745}" presName="spaceRect" presStyleCnt="0"/>
      <dgm:spPr/>
    </dgm:pt>
    <dgm:pt modelId="{B7735EBA-6E30-41CB-95B5-FDC56D296865}" type="pres">
      <dgm:prSet presAssocID="{C91EEE44-8205-4049-AB3A-C25E9908E74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46BEC07-6309-4EC0-870B-EFE508FB8502}" type="presOf" srcId="{DFC39758-F9A4-49FC-AE06-EA46ADA080F7}" destId="{08B914D7-994B-4E6D-976A-E84B0798DD01}" srcOrd="0" destOrd="0" presId="urn:microsoft.com/office/officeart/2018/2/layout/IconLabelList"/>
    <dgm:cxn modelId="{EA3E120B-F3FC-4097-877D-E075EFF5B0D4}" type="presOf" srcId="{C91EEE44-8205-4049-AB3A-C25E9908E745}" destId="{B7735EBA-6E30-41CB-95B5-FDC56D296865}" srcOrd="0" destOrd="0" presId="urn:microsoft.com/office/officeart/2018/2/layout/IconLabelList"/>
    <dgm:cxn modelId="{4751D5DE-00D3-4594-AA10-0D60E87C27E6}" type="presOf" srcId="{BBEB4720-EB11-49A6-BAEA-9DBA9122120B}" destId="{F8F7D61B-BF66-494E-B1EF-E9B5A6E5A860}" srcOrd="0" destOrd="0" presId="urn:microsoft.com/office/officeart/2018/2/layout/IconLabelList"/>
    <dgm:cxn modelId="{59AE99ED-BB8B-4517-A5A5-96309A33EC5A}" srcId="{BBEB4720-EB11-49A6-BAEA-9DBA9122120B}" destId="{DFC39758-F9A4-49FC-AE06-EA46ADA080F7}" srcOrd="0" destOrd="0" parTransId="{21C64036-AEE9-4C9C-AF8D-7201D345A769}" sibTransId="{FE423748-670C-4F90-B115-67AB86B89865}"/>
    <dgm:cxn modelId="{F1AB1AFD-CED3-415F-B66F-06271705C6C4}" srcId="{BBEB4720-EB11-49A6-BAEA-9DBA9122120B}" destId="{C91EEE44-8205-4049-AB3A-C25E9908E745}" srcOrd="1" destOrd="0" parTransId="{1C8B8488-8811-49E0-8E46-73BB42A627B9}" sibTransId="{8053BB43-7D6F-4216-9F63-A39F7788968A}"/>
    <dgm:cxn modelId="{BC2244C1-4C20-40D0-B263-A348BF38704B}" type="presParOf" srcId="{F8F7D61B-BF66-494E-B1EF-E9B5A6E5A860}" destId="{D040D48A-61C3-4E6B-B830-A2097F5683D7}" srcOrd="0" destOrd="0" presId="urn:microsoft.com/office/officeart/2018/2/layout/IconLabelList"/>
    <dgm:cxn modelId="{CC9B29AB-03F4-4C70-B0FB-9DCC10E96E97}" type="presParOf" srcId="{D040D48A-61C3-4E6B-B830-A2097F5683D7}" destId="{2775835C-2586-4F6B-9AD6-E31A0D836F12}" srcOrd="0" destOrd="0" presId="urn:microsoft.com/office/officeart/2018/2/layout/IconLabelList"/>
    <dgm:cxn modelId="{CAAD9331-1606-4AD9-AA15-0B9D5ADC0D82}" type="presParOf" srcId="{D040D48A-61C3-4E6B-B830-A2097F5683D7}" destId="{5CB91C0F-EBD5-410C-B3EA-15E64EFD6850}" srcOrd="1" destOrd="0" presId="urn:microsoft.com/office/officeart/2018/2/layout/IconLabelList"/>
    <dgm:cxn modelId="{3C120D8C-A225-43BE-9812-CB3C6B38FEC5}" type="presParOf" srcId="{D040D48A-61C3-4E6B-B830-A2097F5683D7}" destId="{08B914D7-994B-4E6D-976A-E84B0798DD01}" srcOrd="2" destOrd="0" presId="urn:microsoft.com/office/officeart/2018/2/layout/IconLabelList"/>
    <dgm:cxn modelId="{DFFA771E-A68A-4C40-936A-AB7051DCB905}" type="presParOf" srcId="{F8F7D61B-BF66-494E-B1EF-E9B5A6E5A860}" destId="{8AA94E1F-7CAB-4059-ABB0-B6A64A90C808}" srcOrd="1" destOrd="0" presId="urn:microsoft.com/office/officeart/2018/2/layout/IconLabelList"/>
    <dgm:cxn modelId="{D22C68FA-CFA8-44D1-A383-11C77418C764}" type="presParOf" srcId="{F8F7D61B-BF66-494E-B1EF-E9B5A6E5A860}" destId="{4DEA3171-8637-47E0-B007-C76CE91C73C0}" srcOrd="2" destOrd="0" presId="urn:microsoft.com/office/officeart/2018/2/layout/IconLabelList"/>
    <dgm:cxn modelId="{B822EB8B-69D6-4309-A52D-78508C6E6ED6}" type="presParOf" srcId="{4DEA3171-8637-47E0-B007-C76CE91C73C0}" destId="{B4E2DBBE-1EBD-49D2-B38C-DF96551CE8A9}" srcOrd="0" destOrd="0" presId="urn:microsoft.com/office/officeart/2018/2/layout/IconLabelList"/>
    <dgm:cxn modelId="{93DC9E21-83E1-4EEB-B06C-03A19A799C9D}" type="presParOf" srcId="{4DEA3171-8637-47E0-B007-C76CE91C73C0}" destId="{EEFE985A-84C0-4157-867D-E6B4E4CD4821}" srcOrd="1" destOrd="0" presId="urn:microsoft.com/office/officeart/2018/2/layout/IconLabelList"/>
    <dgm:cxn modelId="{5BF332C5-8F57-42D9-9FF7-D6FBC3523D55}" type="presParOf" srcId="{4DEA3171-8637-47E0-B007-C76CE91C73C0}" destId="{B7735EBA-6E30-41CB-95B5-FDC56D29686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7EBE43-38BD-4E21-B7F2-5A5B7773A29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DB48C8E-9750-4BD8-886A-AB33C6ACFA68}">
      <dgm:prSet/>
      <dgm:spPr/>
      <dgm:t>
        <a:bodyPr/>
        <a:lstStyle/>
        <a:p>
          <a:pPr>
            <a:defRPr b="1"/>
          </a:pPr>
          <a:r>
            <a:rPr lang="en-US"/>
            <a:t>工具</a:t>
          </a:r>
        </a:p>
      </dgm:t>
    </dgm:pt>
    <dgm:pt modelId="{EE21015E-F81F-4953-8629-4EB5490C2567}" type="parTrans" cxnId="{D76F14F0-F05F-4CE9-AC16-AE0B24DD42D0}">
      <dgm:prSet/>
      <dgm:spPr/>
      <dgm:t>
        <a:bodyPr/>
        <a:lstStyle/>
        <a:p>
          <a:endParaRPr lang="en-US"/>
        </a:p>
      </dgm:t>
    </dgm:pt>
    <dgm:pt modelId="{7EEDE6BD-9ECD-42F0-B140-5CA375D49354}" type="sibTrans" cxnId="{D76F14F0-F05F-4CE9-AC16-AE0B24DD42D0}">
      <dgm:prSet/>
      <dgm:spPr/>
      <dgm:t>
        <a:bodyPr/>
        <a:lstStyle/>
        <a:p>
          <a:endParaRPr lang="en-US"/>
        </a:p>
      </dgm:t>
    </dgm:pt>
    <dgm:pt modelId="{063058D5-638D-4B11-91F9-3AEAB894D656}">
      <dgm:prSet/>
      <dgm:spPr/>
      <dgm:t>
        <a:bodyPr/>
        <a:lstStyle/>
        <a:p>
          <a:r>
            <a:rPr lang="en-US"/>
            <a:t>CI/SCM/ISSUE管理/代码度量</a:t>
          </a:r>
        </a:p>
      </dgm:t>
    </dgm:pt>
    <dgm:pt modelId="{EE28736F-F258-4009-B31D-15718092ADAE}" type="parTrans" cxnId="{50BD8E18-68D7-46A7-9BEF-2606B673B0FB}">
      <dgm:prSet/>
      <dgm:spPr/>
      <dgm:t>
        <a:bodyPr/>
        <a:lstStyle/>
        <a:p>
          <a:endParaRPr lang="en-US"/>
        </a:p>
      </dgm:t>
    </dgm:pt>
    <dgm:pt modelId="{C16EE751-4071-4731-881B-2CED5CCE8206}" type="sibTrans" cxnId="{50BD8E18-68D7-46A7-9BEF-2606B673B0FB}">
      <dgm:prSet/>
      <dgm:spPr/>
      <dgm:t>
        <a:bodyPr/>
        <a:lstStyle/>
        <a:p>
          <a:endParaRPr lang="en-US"/>
        </a:p>
      </dgm:t>
    </dgm:pt>
    <dgm:pt modelId="{FDAD7853-AB94-46A0-B6A0-CA69BFBA5866}">
      <dgm:prSet/>
      <dgm:spPr/>
      <dgm:t>
        <a:bodyPr/>
        <a:lstStyle/>
        <a:p>
          <a:pPr>
            <a:defRPr b="1"/>
          </a:pPr>
          <a:r>
            <a:rPr lang="en-US"/>
            <a:t>代码审查</a:t>
          </a:r>
        </a:p>
      </dgm:t>
    </dgm:pt>
    <dgm:pt modelId="{392F91DA-6A50-4CD1-836F-C902F32BF7B8}" type="parTrans" cxnId="{55A80CA2-BA60-44D4-9F4D-9244D728A424}">
      <dgm:prSet/>
      <dgm:spPr/>
      <dgm:t>
        <a:bodyPr/>
        <a:lstStyle/>
        <a:p>
          <a:endParaRPr lang="en-US"/>
        </a:p>
      </dgm:t>
    </dgm:pt>
    <dgm:pt modelId="{51E357A9-954C-4E26-8283-E89C59A59AA5}" type="sibTrans" cxnId="{55A80CA2-BA60-44D4-9F4D-9244D728A424}">
      <dgm:prSet/>
      <dgm:spPr/>
      <dgm:t>
        <a:bodyPr/>
        <a:lstStyle/>
        <a:p>
          <a:endParaRPr lang="en-US"/>
        </a:p>
      </dgm:t>
    </dgm:pt>
    <dgm:pt modelId="{A2B766E2-FB60-40B9-89DD-369027601D49}">
      <dgm:prSet/>
      <dgm:spPr/>
      <dgm:t>
        <a:bodyPr/>
        <a:lstStyle/>
        <a:p>
          <a:r>
            <a:rPr lang="en-US"/>
            <a:t>学习/讨论/分享</a:t>
          </a:r>
        </a:p>
      </dgm:t>
    </dgm:pt>
    <dgm:pt modelId="{FA77AC7F-0DF1-4AA7-A6ED-DF74FF6D8AA5}" type="parTrans" cxnId="{E3E4B08F-8C73-4CCF-BFB9-336C36179B6B}">
      <dgm:prSet/>
      <dgm:spPr/>
      <dgm:t>
        <a:bodyPr/>
        <a:lstStyle/>
        <a:p>
          <a:endParaRPr lang="en-US"/>
        </a:p>
      </dgm:t>
    </dgm:pt>
    <dgm:pt modelId="{12B4F579-25B6-4F83-9DBA-C3B5A8C7B56D}" type="sibTrans" cxnId="{E3E4B08F-8C73-4CCF-BFB9-336C36179B6B}">
      <dgm:prSet/>
      <dgm:spPr/>
      <dgm:t>
        <a:bodyPr/>
        <a:lstStyle/>
        <a:p>
          <a:endParaRPr lang="en-US"/>
        </a:p>
      </dgm:t>
    </dgm:pt>
    <dgm:pt modelId="{52AB6EA7-A5B0-419B-AE77-7B8DD390E2B2}" type="pres">
      <dgm:prSet presAssocID="{A67EBE43-38BD-4E21-B7F2-5A5B7773A297}" presName="root" presStyleCnt="0">
        <dgm:presLayoutVars>
          <dgm:dir/>
          <dgm:resizeHandles val="exact"/>
        </dgm:presLayoutVars>
      </dgm:prSet>
      <dgm:spPr/>
    </dgm:pt>
    <dgm:pt modelId="{AD0AD0F6-C3A8-472F-8644-5871E62D8CEA}" type="pres">
      <dgm:prSet presAssocID="{BDB48C8E-9750-4BD8-886A-AB33C6ACFA68}" presName="compNode" presStyleCnt="0"/>
      <dgm:spPr/>
    </dgm:pt>
    <dgm:pt modelId="{CA4B0566-B4F6-41BD-9BC5-A9CD1E014B94}" type="pres">
      <dgm:prSet presAssocID="{BDB48C8E-9750-4BD8-886A-AB33C6ACFA6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41D1EF55-4DE1-43E0-ADF5-28CA61D95CE6}" type="pres">
      <dgm:prSet presAssocID="{BDB48C8E-9750-4BD8-886A-AB33C6ACFA68}" presName="iconSpace" presStyleCnt="0"/>
      <dgm:spPr/>
    </dgm:pt>
    <dgm:pt modelId="{BA75431E-8C8A-4F46-AAD9-55A8B4A4D4D5}" type="pres">
      <dgm:prSet presAssocID="{BDB48C8E-9750-4BD8-886A-AB33C6ACFA68}" presName="parTx" presStyleLbl="revTx" presStyleIdx="0" presStyleCnt="4">
        <dgm:presLayoutVars>
          <dgm:chMax val="0"/>
          <dgm:chPref val="0"/>
        </dgm:presLayoutVars>
      </dgm:prSet>
      <dgm:spPr/>
    </dgm:pt>
    <dgm:pt modelId="{E0611763-F45D-417F-A452-9ECF2CF524FC}" type="pres">
      <dgm:prSet presAssocID="{BDB48C8E-9750-4BD8-886A-AB33C6ACFA68}" presName="txSpace" presStyleCnt="0"/>
      <dgm:spPr/>
    </dgm:pt>
    <dgm:pt modelId="{3B935935-D360-4DA2-A530-78741554A62C}" type="pres">
      <dgm:prSet presAssocID="{BDB48C8E-9750-4BD8-886A-AB33C6ACFA68}" presName="desTx" presStyleLbl="revTx" presStyleIdx="1" presStyleCnt="4">
        <dgm:presLayoutVars/>
      </dgm:prSet>
      <dgm:spPr/>
    </dgm:pt>
    <dgm:pt modelId="{62BCF261-2DFD-491F-A631-A5162E1D0B72}" type="pres">
      <dgm:prSet presAssocID="{7EEDE6BD-9ECD-42F0-B140-5CA375D49354}" presName="sibTrans" presStyleCnt="0"/>
      <dgm:spPr/>
    </dgm:pt>
    <dgm:pt modelId="{A41F2634-20EB-4538-B1A2-9F513E5A3E23}" type="pres">
      <dgm:prSet presAssocID="{FDAD7853-AB94-46A0-B6A0-CA69BFBA5866}" presName="compNode" presStyleCnt="0"/>
      <dgm:spPr/>
    </dgm:pt>
    <dgm:pt modelId="{F23CFDAA-06CD-4802-936F-8600552C4E51}" type="pres">
      <dgm:prSet presAssocID="{FDAD7853-AB94-46A0-B6A0-CA69BFBA586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F7E9A30B-ECA0-43E8-82A7-8E4084A0A611}" type="pres">
      <dgm:prSet presAssocID="{FDAD7853-AB94-46A0-B6A0-CA69BFBA5866}" presName="iconSpace" presStyleCnt="0"/>
      <dgm:spPr/>
    </dgm:pt>
    <dgm:pt modelId="{41823272-D4F1-46BE-8B46-FBB89A8CFA71}" type="pres">
      <dgm:prSet presAssocID="{FDAD7853-AB94-46A0-B6A0-CA69BFBA5866}" presName="parTx" presStyleLbl="revTx" presStyleIdx="2" presStyleCnt="4">
        <dgm:presLayoutVars>
          <dgm:chMax val="0"/>
          <dgm:chPref val="0"/>
        </dgm:presLayoutVars>
      </dgm:prSet>
      <dgm:spPr/>
    </dgm:pt>
    <dgm:pt modelId="{14FF815E-8239-4995-AC06-0F82D67278B6}" type="pres">
      <dgm:prSet presAssocID="{FDAD7853-AB94-46A0-B6A0-CA69BFBA5866}" presName="txSpace" presStyleCnt="0"/>
      <dgm:spPr/>
    </dgm:pt>
    <dgm:pt modelId="{3D37032F-39A6-46FA-A9C9-BC110EB75ED2}" type="pres">
      <dgm:prSet presAssocID="{FDAD7853-AB94-46A0-B6A0-CA69BFBA5866}" presName="desTx" presStyleLbl="revTx" presStyleIdx="3" presStyleCnt="4">
        <dgm:presLayoutVars/>
      </dgm:prSet>
      <dgm:spPr/>
    </dgm:pt>
  </dgm:ptLst>
  <dgm:cxnLst>
    <dgm:cxn modelId="{92BD0915-EE95-4E9E-9842-F5AB48C2F24B}" type="presOf" srcId="{063058D5-638D-4B11-91F9-3AEAB894D656}" destId="{3B935935-D360-4DA2-A530-78741554A62C}" srcOrd="0" destOrd="0" presId="urn:microsoft.com/office/officeart/2018/5/layout/CenteredIconLabelDescriptionList"/>
    <dgm:cxn modelId="{50BD8E18-68D7-46A7-9BEF-2606B673B0FB}" srcId="{BDB48C8E-9750-4BD8-886A-AB33C6ACFA68}" destId="{063058D5-638D-4B11-91F9-3AEAB894D656}" srcOrd="0" destOrd="0" parTransId="{EE28736F-F258-4009-B31D-15718092ADAE}" sibTransId="{C16EE751-4071-4731-881B-2CED5CCE8206}"/>
    <dgm:cxn modelId="{02BDD563-2D8D-4509-9C9C-245E8D85CC29}" type="presOf" srcId="{BDB48C8E-9750-4BD8-886A-AB33C6ACFA68}" destId="{BA75431E-8C8A-4F46-AAD9-55A8B4A4D4D5}" srcOrd="0" destOrd="0" presId="urn:microsoft.com/office/officeart/2018/5/layout/CenteredIconLabelDescriptionList"/>
    <dgm:cxn modelId="{5EF01151-7E5B-4606-AF7F-49C7DB005A49}" type="presOf" srcId="{A2B766E2-FB60-40B9-89DD-369027601D49}" destId="{3D37032F-39A6-46FA-A9C9-BC110EB75ED2}" srcOrd="0" destOrd="0" presId="urn:microsoft.com/office/officeart/2018/5/layout/CenteredIconLabelDescriptionList"/>
    <dgm:cxn modelId="{BF4CA579-559C-4B41-AAFF-1A943F8DA6C2}" type="presOf" srcId="{FDAD7853-AB94-46A0-B6A0-CA69BFBA5866}" destId="{41823272-D4F1-46BE-8B46-FBB89A8CFA71}" srcOrd="0" destOrd="0" presId="urn:microsoft.com/office/officeart/2018/5/layout/CenteredIconLabelDescriptionList"/>
    <dgm:cxn modelId="{E3E4B08F-8C73-4CCF-BFB9-336C36179B6B}" srcId="{FDAD7853-AB94-46A0-B6A0-CA69BFBA5866}" destId="{A2B766E2-FB60-40B9-89DD-369027601D49}" srcOrd="0" destOrd="0" parTransId="{FA77AC7F-0DF1-4AA7-A6ED-DF74FF6D8AA5}" sibTransId="{12B4F579-25B6-4F83-9DBA-C3B5A8C7B56D}"/>
    <dgm:cxn modelId="{55A80CA2-BA60-44D4-9F4D-9244D728A424}" srcId="{A67EBE43-38BD-4E21-B7F2-5A5B7773A297}" destId="{FDAD7853-AB94-46A0-B6A0-CA69BFBA5866}" srcOrd="1" destOrd="0" parTransId="{392F91DA-6A50-4CD1-836F-C902F32BF7B8}" sibTransId="{51E357A9-954C-4E26-8283-E89C59A59AA5}"/>
    <dgm:cxn modelId="{BF34EDD6-0F44-4C8F-9117-C74F5D45618C}" type="presOf" srcId="{A67EBE43-38BD-4E21-B7F2-5A5B7773A297}" destId="{52AB6EA7-A5B0-419B-AE77-7B8DD390E2B2}" srcOrd="0" destOrd="0" presId="urn:microsoft.com/office/officeart/2018/5/layout/CenteredIconLabelDescriptionList"/>
    <dgm:cxn modelId="{D76F14F0-F05F-4CE9-AC16-AE0B24DD42D0}" srcId="{A67EBE43-38BD-4E21-B7F2-5A5B7773A297}" destId="{BDB48C8E-9750-4BD8-886A-AB33C6ACFA68}" srcOrd="0" destOrd="0" parTransId="{EE21015E-F81F-4953-8629-4EB5490C2567}" sibTransId="{7EEDE6BD-9ECD-42F0-B140-5CA375D49354}"/>
    <dgm:cxn modelId="{6A9455A2-1546-4CEC-8355-D600923EABC9}" type="presParOf" srcId="{52AB6EA7-A5B0-419B-AE77-7B8DD390E2B2}" destId="{AD0AD0F6-C3A8-472F-8644-5871E62D8CEA}" srcOrd="0" destOrd="0" presId="urn:microsoft.com/office/officeart/2018/5/layout/CenteredIconLabelDescriptionList"/>
    <dgm:cxn modelId="{625E4678-9D1C-4B1E-B950-46CB822CB516}" type="presParOf" srcId="{AD0AD0F6-C3A8-472F-8644-5871E62D8CEA}" destId="{CA4B0566-B4F6-41BD-9BC5-A9CD1E014B94}" srcOrd="0" destOrd="0" presId="urn:microsoft.com/office/officeart/2018/5/layout/CenteredIconLabelDescriptionList"/>
    <dgm:cxn modelId="{CBA5CAC7-5816-4C44-B0E2-BE4C8BB89E01}" type="presParOf" srcId="{AD0AD0F6-C3A8-472F-8644-5871E62D8CEA}" destId="{41D1EF55-4DE1-43E0-ADF5-28CA61D95CE6}" srcOrd="1" destOrd="0" presId="urn:microsoft.com/office/officeart/2018/5/layout/CenteredIconLabelDescriptionList"/>
    <dgm:cxn modelId="{FA2B2106-2EA8-4061-919F-470942F80CCD}" type="presParOf" srcId="{AD0AD0F6-C3A8-472F-8644-5871E62D8CEA}" destId="{BA75431E-8C8A-4F46-AAD9-55A8B4A4D4D5}" srcOrd="2" destOrd="0" presId="urn:microsoft.com/office/officeart/2018/5/layout/CenteredIconLabelDescriptionList"/>
    <dgm:cxn modelId="{7101F3E3-89A3-4824-A870-F349F46D9F46}" type="presParOf" srcId="{AD0AD0F6-C3A8-472F-8644-5871E62D8CEA}" destId="{E0611763-F45D-417F-A452-9ECF2CF524FC}" srcOrd="3" destOrd="0" presId="urn:microsoft.com/office/officeart/2018/5/layout/CenteredIconLabelDescriptionList"/>
    <dgm:cxn modelId="{BA567F9A-A2E2-4B5D-B1A5-6DF9AD5B8B65}" type="presParOf" srcId="{AD0AD0F6-C3A8-472F-8644-5871E62D8CEA}" destId="{3B935935-D360-4DA2-A530-78741554A62C}" srcOrd="4" destOrd="0" presId="urn:microsoft.com/office/officeart/2018/5/layout/CenteredIconLabelDescriptionList"/>
    <dgm:cxn modelId="{E7C0901A-09F6-4636-8683-44BCCB7646E2}" type="presParOf" srcId="{52AB6EA7-A5B0-419B-AE77-7B8DD390E2B2}" destId="{62BCF261-2DFD-491F-A631-A5162E1D0B72}" srcOrd="1" destOrd="0" presId="urn:microsoft.com/office/officeart/2018/5/layout/CenteredIconLabelDescriptionList"/>
    <dgm:cxn modelId="{43172F45-11D0-42E0-8DD1-C9D4740740D5}" type="presParOf" srcId="{52AB6EA7-A5B0-419B-AE77-7B8DD390E2B2}" destId="{A41F2634-20EB-4538-B1A2-9F513E5A3E23}" srcOrd="2" destOrd="0" presId="urn:microsoft.com/office/officeart/2018/5/layout/CenteredIconLabelDescriptionList"/>
    <dgm:cxn modelId="{EE1FE688-DC6E-4DCA-9EF9-A18305AB4D9E}" type="presParOf" srcId="{A41F2634-20EB-4538-B1A2-9F513E5A3E23}" destId="{F23CFDAA-06CD-4802-936F-8600552C4E51}" srcOrd="0" destOrd="0" presId="urn:microsoft.com/office/officeart/2018/5/layout/CenteredIconLabelDescriptionList"/>
    <dgm:cxn modelId="{2E2F43C9-D4AF-4D65-A139-471BCAA79600}" type="presParOf" srcId="{A41F2634-20EB-4538-B1A2-9F513E5A3E23}" destId="{F7E9A30B-ECA0-43E8-82A7-8E4084A0A611}" srcOrd="1" destOrd="0" presId="urn:microsoft.com/office/officeart/2018/5/layout/CenteredIconLabelDescriptionList"/>
    <dgm:cxn modelId="{49B6E687-105D-42B0-BCF9-35255F817E59}" type="presParOf" srcId="{A41F2634-20EB-4538-B1A2-9F513E5A3E23}" destId="{41823272-D4F1-46BE-8B46-FBB89A8CFA71}" srcOrd="2" destOrd="0" presId="urn:microsoft.com/office/officeart/2018/5/layout/CenteredIconLabelDescriptionList"/>
    <dgm:cxn modelId="{17145FD5-6F05-4FA1-BC92-440183237D0F}" type="presParOf" srcId="{A41F2634-20EB-4538-B1A2-9F513E5A3E23}" destId="{14FF815E-8239-4995-AC06-0F82D67278B6}" srcOrd="3" destOrd="0" presId="urn:microsoft.com/office/officeart/2018/5/layout/CenteredIconLabelDescriptionList"/>
    <dgm:cxn modelId="{C88B4C23-462F-412B-87E8-97DF01B32CD7}" type="presParOf" srcId="{A41F2634-20EB-4538-B1A2-9F513E5A3E23}" destId="{3D37032F-39A6-46FA-A9C9-BC110EB75ED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0F5F47-E490-4635-8605-331CD792A97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3481C73-01E3-45EE-9500-302B7291A755}">
      <dgm:prSet phldrT="[文本]"/>
      <dgm:spPr/>
      <dgm:t>
        <a:bodyPr/>
        <a:lstStyle/>
        <a:p>
          <a:r>
            <a:rPr lang="zh-CN" altLang="en-US" dirty="0"/>
            <a:t>需求分析</a:t>
          </a:r>
        </a:p>
      </dgm:t>
    </dgm:pt>
    <dgm:pt modelId="{EB9F8112-0D6A-43C3-BE71-28F03C054416}" type="parTrans" cxnId="{197B4613-67A7-4765-B0A7-C1A2FC84C65E}">
      <dgm:prSet/>
      <dgm:spPr/>
      <dgm:t>
        <a:bodyPr/>
        <a:lstStyle/>
        <a:p>
          <a:endParaRPr lang="zh-CN" altLang="en-US"/>
        </a:p>
      </dgm:t>
    </dgm:pt>
    <dgm:pt modelId="{C46F3D1D-9790-4D4A-9F7C-6DAFE6638A85}" type="sibTrans" cxnId="{197B4613-67A7-4765-B0A7-C1A2FC84C65E}">
      <dgm:prSet/>
      <dgm:spPr/>
      <dgm:t>
        <a:bodyPr/>
        <a:lstStyle/>
        <a:p>
          <a:endParaRPr lang="zh-CN" altLang="en-US"/>
        </a:p>
      </dgm:t>
    </dgm:pt>
    <dgm:pt modelId="{9A37754F-87F0-48E0-9FF6-0E5058852A08}">
      <dgm:prSet phldrT="[文本]"/>
      <dgm:spPr/>
      <dgm:t>
        <a:bodyPr/>
        <a:lstStyle/>
        <a:p>
          <a:r>
            <a:rPr lang="zh-CN" altLang="en-US" dirty="0"/>
            <a:t>概要设计</a:t>
          </a:r>
        </a:p>
      </dgm:t>
    </dgm:pt>
    <dgm:pt modelId="{58F1A966-4D68-44B6-A492-8D68D76DF43B}" type="parTrans" cxnId="{597FB31D-E624-406C-BFD5-830CDFB13BF1}">
      <dgm:prSet/>
      <dgm:spPr/>
      <dgm:t>
        <a:bodyPr/>
        <a:lstStyle/>
        <a:p>
          <a:endParaRPr lang="zh-CN" altLang="en-US"/>
        </a:p>
      </dgm:t>
    </dgm:pt>
    <dgm:pt modelId="{67B8B52C-9D6E-437B-A4B7-799BA2777FE2}" type="sibTrans" cxnId="{597FB31D-E624-406C-BFD5-830CDFB13BF1}">
      <dgm:prSet/>
      <dgm:spPr/>
      <dgm:t>
        <a:bodyPr/>
        <a:lstStyle/>
        <a:p>
          <a:endParaRPr lang="zh-CN" altLang="en-US"/>
        </a:p>
      </dgm:t>
    </dgm:pt>
    <dgm:pt modelId="{7503B693-68B1-4EF2-8438-3191984EF9A5}">
      <dgm:prSet phldrT="[文本]"/>
      <dgm:spPr/>
      <dgm:t>
        <a:bodyPr/>
        <a:lstStyle/>
        <a:p>
          <a:r>
            <a:rPr lang="zh-CN" altLang="en-US" dirty="0"/>
            <a:t>详细设计</a:t>
          </a:r>
        </a:p>
      </dgm:t>
    </dgm:pt>
    <dgm:pt modelId="{FF2FA4F5-660C-46D4-B7DD-03720B25A53F}" type="parTrans" cxnId="{637965AD-14D2-4DB3-9B75-62277E08FF16}">
      <dgm:prSet/>
      <dgm:spPr/>
      <dgm:t>
        <a:bodyPr/>
        <a:lstStyle/>
        <a:p>
          <a:endParaRPr lang="zh-CN" altLang="en-US"/>
        </a:p>
      </dgm:t>
    </dgm:pt>
    <dgm:pt modelId="{15AF99A6-9738-48BB-883D-B3E1A59C2781}" type="sibTrans" cxnId="{637965AD-14D2-4DB3-9B75-62277E08FF16}">
      <dgm:prSet/>
      <dgm:spPr/>
      <dgm:t>
        <a:bodyPr/>
        <a:lstStyle/>
        <a:p>
          <a:endParaRPr lang="zh-CN" altLang="en-US"/>
        </a:p>
      </dgm:t>
    </dgm:pt>
    <dgm:pt modelId="{58267D23-8E08-49D2-84CD-1395C2E910C9}">
      <dgm:prSet phldrT="[文本]"/>
      <dgm:spPr/>
      <dgm:t>
        <a:bodyPr/>
        <a:lstStyle/>
        <a:p>
          <a:r>
            <a:rPr lang="zh-CN" altLang="en-US" dirty="0"/>
            <a:t>源代码</a:t>
          </a:r>
        </a:p>
      </dgm:t>
    </dgm:pt>
    <dgm:pt modelId="{32C9560C-73BF-4106-82B9-58B6E248864A}" type="parTrans" cxnId="{A693D137-BD4C-4AC6-823C-96377310FA9A}">
      <dgm:prSet/>
      <dgm:spPr/>
      <dgm:t>
        <a:bodyPr/>
        <a:lstStyle/>
        <a:p>
          <a:endParaRPr lang="zh-CN" altLang="en-US"/>
        </a:p>
      </dgm:t>
    </dgm:pt>
    <dgm:pt modelId="{16912F17-E842-4F8D-81F3-93EC98D823FE}" type="sibTrans" cxnId="{A693D137-BD4C-4AC6-823C-96377310FA9A}">
      <dgm:prSet/>
      <dgm:spPr/>
      <dgm:t>
        <a:bodyPr/>
        <a:lstStyle/>
        <a:p>
          <a:endParaRPr lang="zh-CN" altLang="en-US"/>
        </a:p>
      </dgm:t>
    </dgm:pt>
    <dgm:pt modelId="{C73E99B2-5F4C-484B-BFA4-DE719D9F002C}">
      <dgm:prSet phldrT="[文本]"/>
      <dgm:spPr/>
      <dgm:t>
        <a:bodyPr/>
        <a:lstStyle/>
        <a:p>
          <a:r>
            <a:rPr lang="zh-CN" altLang="en-US" dirty="0"/>
            <a:t>单元测试</a:t>
          </a:r>
        </a:p>
      </dgm:t>
    </dgm:pt>
    <dgm:pt modelId="{34D93027-9182-475F-9D7F-BC09B62DA9D2}" type="parTrans" cxnId="{A809CC16-A102-4D3C-86FE-46F663C0FE50}">
      <dgm:prSet/>
      <dgm:spPr/>
      <dgm:t>
        <a:bodyPr/>
        <a:lstStyle/>
        <a:p>
          <a:endParaRPr lang="zh-CN" altLang="en-US"/>
        </a:p>
      </dgm:t>
    </dgm:pt>
    <dgm:pt modelId="{1EB45595-0456-4C84-A9FB-B5A965A98802}" type="sibTrans" cxnId="{A809CC16-A102-4D3C-86FE-46F663C0FE50}">
      <dgm:prSet/>
      <dgm:spPr/>
      <dgm:t>
        <a:bodyPr/>
        <a:lstStyle/>
        <a:p>
          <a:endParaRPr lang="zh-CN" altLang="en-US"/>
        </a:p>
      </dgm:t>
    </dgm:pt>
    <dgm:pt modelId="{72272170-D127-4D1B-AB6C-04305CF43B45}">
      <dgm:prSet phldrT="[文本]"/>
      <dgm:spPr/>
      <dgm:t>
        <a:bodyPr/>
        <a:lstStyle/>
        <a:p>
          <a:r>
            <a:rPr lang="zh-CN" altLang="en-US" dirty="0"/>
            <a:t>集成测试</a:t>
          </a:r>
        </a:p>
      </dgm:t>
    </dgm:pt>
    <dgm:pt modelId="{BB777E21-761E-40AD-9202-43CAEB2A20E6}" type="parTrans" cxnId="{9B7CCDB1-E100-4BEE-AC48-6902DB819C54}">
      <dgm:prSet/>
      <dgm:spPr/>
      <dgm:t>
        <a:bodyPr/>
        <a:lstStyle/>
        <a:p>
          <a:endParaRPr lang="zh-CN" altLang="en-US"/>
        </a:p>
      </dgm:t>
    </dgm:pt>
    <dgm:pt modelId="{79803AA3-E136-430A-A1BC-84EA4C7ADEBC}" type="sibTrans" cxnId="{9B7CCDB1-E100-4BEE-AC48-6902DB819C54}">
      <dgm:prSet/>
      <dgm:spPr/>
      <dgm:t>
        <a:bodyPr/>
        <a:lstStyle/>
        <a:p>
          <a:endParaRPr lang="zh-CN" altLang="en-US"/>
        </a:p>
      </dgm:t>
    </dgm:pt>
    <dgm:pt modelId="{D86D8647-CE9B-47BA-8072-2AED2C4FEE87}">
      <dgm:prSet phldrT="[文本]"/>
      <dgm:spPr/>
      <dgm:t>
        <a:bodyPr/>
        <a:lstStyle/>
        <a:p>
          <a:r>
            <a:rPr lang="zh-CN" altLang="en-US" dirty="0"/>
            <a:t>确认测试</a:t>
          </a:r>
        </a:p>
      </dgm:t>
    </dgm:pt>
    <dgm:pt modelId="{4679E9FE-5BAF-4E32-98F1-E39132F7BFFB}" type="parTrans" cxnId="{46298912-94E1-4489-A877-BD10E3853532}">
      <dgm:prSet/>
      <dgm:spPr/>
      <dgm:t>
        <a:bodyPr/>
        <a:lstStyle/>
        <a:p>
          <a:endParaRPr lang="zh-CN" altLang="en-US"/>
        </a:p>
      </dgm:t>
    </dgm:pt>
    <dgm:pt modelId="{EC16045B-84BE-492C-9672-FE348EDFB19E}" type="sibTrans" cxnId="{46298912-94E1-4489-A877-BD10E3853532}">
      <dgm:prSet/>
      <dgm:spPr/>
      <dgm:t>
        <a:bodyPr/>
        <a:lstStyle/>
        <a:p>
          <a:endParaRPr lang="zh-CN" altLang="en-US"/>
        </a:p>
      </dgm:t>
    </dgm:pt>
    <dgm:pt modelId="{6E2E95E7-D1FD-40FB-B9A4-FE617FB8D275}" type="pres">
      <dgm:prSet presAssocID="{D80F5F47-E490-4635-8605-331CD792A97B}" presName="Name0" presStyleCnt="0">
        <dgm:presLayoutVars>
          <dgm:dir/>
          <dgm:resizeHandles val="exact"/>
        </dgm:presLayoutVars>
      </dgm:prSet>
      <dgm:spPr/>
    </dgm:pt>
    <dgm:pt modelId="{7A138FDD-49CC-46CF-8548-91CE17C4D171}" type="pres">
      <dgm:prSet presAssocID="{33481C73-01E3-45EE-9500-302B7291A755}" presName="node" presStyleLbl="node1" presStyleIdx="0" presStyleCnt="7">
        <dgm:presLayoutVars>
          <dgm:bulletEnabled val="1"/>
        </dgm:presLayoutVars>
      </dgm:prSet>
      <dgm:spPr/>
    </dgm:pt>
    <dgm:pt modelId="{9D311177-E829-429D-831E-380301C56C21}" type="pres">
      <dgm:prSet presAssocID="{C46F3D1D-9790-4D4A-9F7C-6DAFE6638A85}" presName="sibTrans" presStyleLbl="sibTrans2D1" presStyleIdx="0" presStyleCnt="6"/>
      <dgm:spPr/>
    </dgm:pt>
    <dgm:pt modelId="{20BE4937-7C98-4687-9308-BB2C5CA848CF}" type="pres">
      <dgm:prSet presAssocID="{C46F3D1D-9790-4D4A-9F7C-6DAFE6638A85}" presName="connectorText" presStyleLbl="sibTrans2D1" presStyleIdx="0" presStyleCnt="6"/>
      <dgm:spPr/>
    </dgm:pt>
    <dgm:pt modelId="{9F87DAF9-3F9B-4081-BC9E-9F2F96AF2ED7}" type="pres">
      <dgm:prSet presAssocID="{9A37754F-87F0-48E0-9FF6-0E5058852A08}" presName="node" presStyleLbl="node1" presStyleIdx="1" presStyleCnt="7">
        <dgm:presLayoutVars>
          <dgm:bulletEnabled val="1"/>
        </dgm:presLayoutVars>
      </dgm:prSet>
      <dgm:spPr/>
    </dgm:pt>
    <dgm:pt modelId="{5A810F8E-610A-497B-A45D-9EB8FE238973}" type="pres">
      <dgm:prSet presAssocID="{67B8B52C-9D6E-437B-A4B7-799BA2777FE2}" presName="sibTrans" presStyleLbl="sibTrans2D1" presStyleIdx="1" presStyleCnt="6"/>
      <dgm:spPr/>
    </dgm:pt>
    <dgm:pt modelId="{4CC8CD6A-8440-4BD5-BB0D-B82110664942}" type="pres">
      <dgm:prSet presAssocID="{67B8B52C-9D6E-437B-A4B7-799BA2777FE2}" presName="connectorText" presStyleLbl="sibTrans2D1" presStyleIdx="1" presStyleCnt="6"/>
      <dgm:spPr/>
    </dgm:pt>
    <dgm:pt modelId="{4D55226D-A727-4F90-9566-A842458BC649}" type="pres">
      <dgm:prSet presAssocID="{7503B693-68B1-4EF2-8438-3191984EF9A5}" presName="node" presStyleLbl="node1" presStyleIdx="2" presStyleCnt="7">
        <dgm:presLayoutVars>
          <dgm:bulletEnabled val="1"/>
        </dgm:presLayoutVars>
      </dgm:prSet>
      <dgm:spPr/>
    </dgm:pt>
    <dgm:pt modelId="{FE6E473B-4475-4A04-A20C-532F1B677BCD}" type="pres">
      <dgm:prSet presAssocID="{15AF99A6-9738-48BB-883D-B3E1A59C2781}" presName="sibTrans" presStyleLbl="sibTrans2D1" presStyleIdx="2" presStyleCnt="6"/>
      <dgm:spPr/>
    </dgm:pt>
    <dgm:pt modelId="{30C5D1AD-5958-4CC7-B077-AF302942DBDE}" type="pres">
      <dgm:prSet presAssocID="{15AF99A6-9738-48BB-883D-B3E1A59C2781}" presName="connectorText" presStyleLbl="sibTrans2D1" presStyleIdx="2" presStyleCnt="6"/>
      <dgm:spPr/>
    </dgm:pt>
    <dgm:pt modelId="{6FD550D0-E8CD-4EB4-807B-D203BF598522}" type="pres">
      <dgm:prSet presAssocID="{58267D23-8E08-49D2-84CD-1395C2E910C9}" presName="node" presStyleLbl="node1" presStyleIdx="3" presStyleCnt="7">
        <dgm:presLayoutVars>
          <dgm:bulletEnabled val="1"/>
        </dgm:presLayoutVars>
      </dgm:prSet>
      <dgm:spPr/>
    </dgm:pt>
    <dgm:pt modelId="{1E4B9783-DDF4-4153-B3B5-8AD0BE0BE9AF}" type="pres">
      <dgm:prSet presAssocID="{16912F17-E842-4F8D-81F3-93EC98D823FE}" presName="sibTrans" presStyleLbl="sibTrans2D1" presStyleIdx="3" presStyleCnt="6"/>
      <dgm:spPr/>
    </dgm:pt>
    <dgm:pt modelId="{3F55FB04-9265-4266-8178-1256DA9F778B}" type="pres">
      <dgm:prSet presAssocID="{16912F17-E842-4F8D-81F3-93EC98D823FE}" presName="connectorText" presStyleLbl="sibTrans2D1" presStyleIdx="3" presStyleCnt="6"/>
      <dgm:spPr/>
    </dgm:pt>
    <dgm:pt modelId="{D405AFA2-0E79-4806-981F-1C1AA10E679B}" type="pres">
      <dgm:prSet presAssocID="{C73E99B2-5F4C-484B-BFA4-DE719D9F002C}" presName="node" presStyleLbl="node1" presStyleIdx="4" presStyleCnt="7">
        <dgm:presLayoutVars>
          <dgm:bulletEnabled val="1"/>
        </dgm:presLayoutVars>
      </dgm:prSet>
      <dgm:spPr/>
    </dgm:pt>
    <dgm:pt modelId="{29956A1A-1F7A-4606-94C0-109A15DC2651}" type="pres">
      <dgm:prSet presAssocID="{1EB45595-0456-4C84-A9FB-B5A965A98802}" presName="sibTrans" presStyleLbl="sibTrans2D1" presStyleIdx="4" presStyleCnt="6"/>
      <dgm:spPr/>
    </dgm:pt>
    <dgm:pt modelId="{F53AB7D9-304C-4C9E-9E41-BF584EECEA1E}" type="pres">
      <dgm:prSet presAssocID="{1EB45595-0456-4C84-A9FB-B5A965A98802}" presName="connectorText" presStyleLbl="sibTrans2D1" presStyleIdx="4" presStyleCnt="6"/>
      <dgm:spPr/>
    </dgm:pt>
    <dgm:pt modelId="{269ADBF9-5E9D-4AD7-8093-BC9D0C1AD172}" type="pres">
      <dgm:prSet presAssocID="{72272170-D127-4D1B-AB6C-04305CF43B45}" presName="node" presStyleLbl="node1" presStyleIdx="5" presStyleCnt="7">
        <dgm:presLayoutVars>
          <dgm:bulletEnabled val="1"/>
        </dgm:presLayoutVars>
      </dgm:prSet>
      <dgm:spPr/>
    </dgm:pt>
    <dgm:pt modelId="{1AFC3176-D7C3-49EF-ABEB-CF72E1CB05BA}" type="pres">
      <dgm:prSet presAssocID="{79803AA3-E136-430A-A1BC-84EA4C7ADEBC}" presName="sibTrans" presStyleLbl="sibTrans2D1" presStyleIdx="5" presStyleCnt="6"/>
      <dgm:spPr/>
    </dgm:pt>
    <dgm:pt modelId="{C484D76F-38F6-4303-9252-CBCC674B36F9}" type="pres">
      <dgm:prSet presAssocID="{79803AA3-E136-430A-A1BC-84EA4C7ADEBC}" presName="connectorText" presStyleLbl="sibTrans2D1" presStyleIdx="5" presStyleCnt="6"/>
      <dgm:spPr/>
    </dgm:pt>
    <dgm:pt modelId="{F17C4AAE-3389-47E3-8B2F-C2557F9A1641}" type="pres">
      <dgm:prSet presAssocID="{D86D8647-CE9B-47BA-8072-2AED2C4FEE87}" presName="node" presStyleLbl="node1" presStyleIdx="6" presStyleCnt="7">
        <dgm:presLayoutVars>
          <dgm:bulletEnabled val="1"/>
        </dgm:presLayoutVars>
      </dgm:prSet>
      <dgm:spPr/>
    </dgm:pt>
  </dgm:ptLst>
  <dgm:cxnLst>
    <dgm:cxn modelId="{8CAA9A08-7234-4B06-89E4-D37E6C9B86FD}" type="presOf" srcId="{C46F3D1D-9790-4D4A-9F7C-6DAFE6638A85}" destId="{20BE4937-7C98-4687-9308-BB2C5CA848CF}" srcOrd="1" destOrd="0" presId="urn:microsoft.com/office/officeart/2005/8/layout/process1"/>
    <dgm:cxn modelId="{2234600D-54C8-464B-8B2C-93F3B7A91631}" type="presOf" srcId="{1EB45595-0456-4C84-A9FB-B5A965A98802}" destId="{29956A1A-1F7A-4606-94C0-109A15DC2651}" srcOrd="0" destOrd="0" presId="urn:microsoft.com/office/officeart/2005/8/layout/process1"/>
    <dgm:cxn modelId="{46298912-94E1-4489-A877-BD10E3853532}" srcId="{D80F5F47-E490-4635-8605-331CD792A97B}" destId="{D86D8647-CE9B-47BA-8072-2AED2C4FEE87}" srcOrd="6" destOrd="0" parTransId="{4679E9FE-5BAF-4E32-98F1-E39132F7BFFB}" sibTransId="{EC16045B-84BE-492C-9672-FE348EDFB19E}"/>
    <dgm:cxn modelId="{197B4613-67A7-4765-B0A7-C1A2FC84C65E}" srcId="{D80F5F47-E490-4635-8605-331CD792A97B}" destId="{33481C73-01E3-45EE-9500-302B7291A755}" srcOrd="0" destOrd="0" parTransId="{EB9F8112-0D6A-43C3-BE71-28F03C054416}" sibTransId="{C46F3D1D-9790-4D4A-9F7C-6DAFE6638A85}"/>
    <dgm:cxn modelId="{82A7B915-08BC-436D-B9B5-65AF673BB2A6}" type="presOf" srcId="{1EB45595-0456-4C84-A9FB-B5A965A98802}" destId="{F53AB7D9-304C-4C9E-9E41-BF584EECEA1E}" srcOrd="1" destOrd="0" presId="urn:microsoft.com/office/officeart/2005/8/layout/process1"/>
    <dgm:cxn modelId="{A809CC16-A102-4D3C-86FE-46F663C0FE50}" srcId="{D80F5F47-E490-4635-8605-331CD792A97B}" destId="{C73E99B2-5F4C-484B-BFA4-DE719D9F002C}" srcOrd="4" destOrd="0" parTransId="{34D93027-9182-475F-9D7F-BC09B62DA9D2}" sibTransId="{1EB45595-0456-4C84-A9FB-B5A965A98802}"/>
    <dgm:cxn modelId="{704A8C1B-17E7-41D1-BB03-278650815890}" type="presOf" srcId="{16912F17-E842-4F8D-81F3-93EC98D823FE}" destId="{1E4B9783-DDF4-4153-B3B5-8AD0BE0BE9AF}" srcOrd="0" destOrd="0" presId="urn:microsoft.com/office/officeart/2005/8/layout/process1"/>
    <dgm:cxn modelId="{597FB31D-E624-406C-BFD5-830CDFB13BF1}" srcId="{D80F5F47-E490-4635-8605-331CD792A97B}" destId="{9A37754F-87F0-48E0-9FF6-0E5058852A08}" srcOrd="1" destOrd="0" parTransId="{58F1A966-4D68-44B6-A492-8D68D76DF43B}" sibTransId="{67B8B52C-9D6E-437B-A4B7-799BA2777FE2}"/>
    <dgm:cxn modelId="{FF803B1F-84A0-48A0-98A2-111F662F535C}" type="presOf" srcId="{79803AA3-E136-430A-A1BC-84EA4C7ADEBC}" destId="{C484D76F-38F6-4303-9252-CBCC674B36F9}" srcOrd="1" destOrd="0" presId="urn:microsoft.com/office/officeart/2005/8/layout/process1"/>
    <dgm:cxn modelId="{0AD2C81F-05D6-49A9-A306-79D98C84D90D}" type="presOf" srcId="{7503B693-68B1-4EF2-8438-3191984EF9A5}" destId="{4D55226D-A727-4F90-9566-A842458BC649}" srcOrd="0" destOrd="0" presId="urn:microsoft.com/office/officeart/2005/8/layout/process1"/>
    <dgm:cxn modelId="{F636F92A-126E-483F-968B-6B7CA80C0B5B}" type="presOf" srcId="{C73E99B2-5F4C-484B-BFA4-DE719D9F002C}" destId="{D405AFA2-0E79-4806-981F-1C1AA10E679B}" srcOrd="0" destOrd="0" presId="urn:microsoft.com/office/officeart/2005/8/layout/process1"/>
    <dgm:cxn modelId="{A693D137-BD4C-4AC6-823C-96377310FA9A}" srcId="{D80F5F47-E490-4635-8605-331CD792A97B}" destId="{58267D23-8E08-49D2-84CD-1395C2E910C9}" srcOrd="3" destOrd="0" parTransId="{32C9560C-73BF-4106-82B9-58B6E248864A}" sibTransId="{16912F17-E842-4F8D-81F3-93EC98D823FE}"/>
    <dgm:cxn modelId="{F5955249-DB8F-4F23-939F-184D7F00231E}" type="presOf" srcId="{67B8B52C-9D6E-437B-A4B7-799BA2777FE2}" destId="{4CC8CD6A-8440-4BD5-BB0D-B82110664942}" srcOrd="1" destOrd="0" presId="urn:microsoft.com/office/officeart/2005/8/layout/process1"/>
    <dgm:cxn modelId="{F8B84973-8779-4849-B927-D11C10D824F0}" type="presOf" srcId="{D86D8647-CE9B-47BA-8072-2AED2C4FEE87}" destId="{F17C4AAE-3389-47E3-8B2F-C2557F9A1641}" srcOrd="0" destOrd="0" presId="urn:microsoft.com/office/officeart/2005/8/layout/process1"/>
    <dgm:cxn modelId="{42C17778-7E5B-4BAD-9653-EDF493CE607D}" type="presOf" srcId="{58267D23-8E08-49D2-84CD-1395C2E910C9}" destId="{6FD550D0-E8CD-4EB4-807B-D203BF598522}" srcOrd="0" destOrd="0" presId="urn:microsoft.com/office/officeart/2005/8/layout/process1"/>
    <dgm:cxn modelId="{B58DE378-4EF8-4BAA-812D-7DB798BEB526}" type="presOf" srcId="{79803AA3-E136-430A-A1BC-84EA4C7ADEBC}" destId="{1AFC3176-D7C3-49EF-ABEB-CF72E1CB05BA}" srcOrd="0" destOrd="0" presId="urn:microsoft.com/office/officeart/2005/8/layout/process1"/>
    <dgm:cxn modelId="{6E14CCA8-540D-4212-8AB9-4417BDC3ECEC}" type="presOf" srcId="{33481C73-01E3-45EE-9500-302B7291A755}" destId="{7A138FDD-49CC-46CF-8548-91CE17C4D171}" srcOrd="0" destOrd="0" presId="urn:microsoft.com/office/officeart/2005/8/layout/process1"/>
    <dgm:cxn modelId="{637965AD-14D2-4DB3-9B75-62277E08FF16}" srcId="{D80F5F47-E490-4635-8605-331CD792A97B}" destId="{7503B693-68B1-4EF2-8438-3191984EF9A5}" srcOrd="2" destOrd="0" parTransId="{FF2FA4F5-660C-46D4-B7DD-03720B25A53F}" sibTransId="{15AF99A6-9738-48BB-883D-B3E1A59C2781}"/>
    <dgm:cxn modelId="{600923AF-6014-4180-93D4-10AD23A931F9}" type="presOf" srcId="{C46F3D1D-9790-4D4A-9F7C-6DAFE6638A85}" destId="{9D311177-E829-429D-831E-380301C56C21}" srcOrd="0" destOrd="0" presId="urn:microsoft.com/office/officeart/2005/8/layout/process1"/>
    <dgm:cxn modelId="{9B7CCDB1-E100-4BEE-AC48-6902DB819C54}" srcId="{D80F5F47-E490-4635-8605-331CD792A97B}" destId="{72272170-D127-4D1B-AB6C-04305CF43B45}" srcOrd="5" destOrd="0" parTransId="{BB777E21-761E-40AD-9202-43CAEB2A20E6}" sibTransId="{79803AA3-E136-430A-A1BC-84EA4C7ADEBC}"/>
    <dgm:cxn modelId="{CAA8CBBA-0E2A-4036-822E-C194062DADF7}" type="presOf" srcId="{16912F17-E842-4F8D-81F3-93EC98D823FE}" destId="{3F55FB04-9265-4266-8178-1256DA9F778B}" srcOrd="1" destOrd="0" presId="urn:microsoft.com/office/officeart/2005/8/layout/process1"/>
    <dgm:cxn modelId="{3FA3DDCF-A4FB-4BB6-8874-A2C8EB758A91}" type="presOf" srcId="{9A37754F-87F0-48E0-9FF6-0E5058852A08}" destId="{9F87DAF9-3F9B-4081-BC9E-9F2F96AF2ED7}" srcOrd="0" destOrd="0" presId="urn:microsoft.com/office/officeart/2005/8/layout/process1"/>
    <dgm:cxn modelId="{71EA57D0-8641-4547-95AD-8AA41A5F71B2}" type="presOf" srcId="{15AF99A6-9738-48BB-883D-B3E1A59C2781}" destId="{FE6E473B-4475-4A04-A20C-532F1B677BCD}" srcOrd="0" destOrd="0" presId="urn:microsoft.com/office/officeart/2005/8/layout/process1"/>
    <dgm:cxn modelId="{D6B263D2-7B68-408F-A897-5DF6AC3DB14D}" type="presOf" srcId="{15AF99A6-9738-48BB-883D-B3E1A59C2781}" destId="{30C5D1AD-5958-4CC7-B077-AF302942DBDE}" srcOrd="1" destOrd="0" presId="urn:microsoft.com/office/officeart/2005/8/layout/process1"/>
    <dgm:cxn modelId="{504926D4-3128-4AC5-A961-E4092B1A546A}" type="presOf" srcId="{67B8B52C-9D6E-437B-A4B7-799BA2777FE2}" destId="{5A810F8E-610A-497B-A45D-9EB8FE238973}" srcOrd="0" destOrd="0" presId="urn:microsoft.com/office/officeart/2005/8/layout/process1"/>
    <dgm:cxn modelId="{FAE732FB-7D1C-428B-AA07-E41418E1145A}" type="presOf" srcId="{D80F5F47-E490-4635-8605-331CD792A97B}" destId="{6E2E95E7-D1FD-40FB-B9A4-FE617FB8D275}" srcOrd="0" destOrd="0" presId="urn:microsoft.com/office/officeart/2005/8/layout/process1"/>
    <dgm:cxn modelId="{EA5215FC-9326-4988-9488-5DD90BF51204}" type="presOf" srcId="{72272170-D127-4D1B-AB6C-04305CF43B45}" destId="{269ADBF9-5E9D-4AD7-8093-BC9D0C1AD172}" srcOrd="0" destOrd="0" presId="urn:microsoft.com/office/officeart/2005/8/layout/process1"/>
    <dgm:cxn modelId="{99BE450D-CF7F-45D3-AFB1-C47AF1A7F483}" type="presParOf" srcId="{6E2E95E7-D1FD-40FB-B9A4-FE617FB8D275}" destId="{7A138FDD-49CC-46CF-8548-91CE17C4D171}" srcOrd="0" destOrd="0" presId="urn:microsoft.com/office/officeart/2005/8/layout/process1"/>
    <dgm:cxn modelId="{91C40562-5C7A-4B14-BEC3-52B6B57A1CBA}" type="presParOf" srcId="{6E2E95E7-D1FD-40FB-B9A4-FE617FB8D275}" destId="{9D311177-E829-429D-831E-380301C56C21}" srcOrd="1" destOrd="0" presId="urn:microsoft.com/office/officeart/2005/8/layout/process1"/>
    <dgm:cxn modelId="{F73B1F60-547C-405A-A50B-13FEAA172D98}" type="presParOf" srcId="{9D311177-E829-429D-831E-380301C56C21}" destId="{20BE4937-7C98-4687-9308-BB2C5CA848CF}" srcOrd="0" destOrd="0" presId="urn:microsoft.com/office/officeart/2005/8/layout/process1"/>
    <dgm:cxn modelId="{6F0EDD06-17EB-4566-B248-0F30CE01EB96}" type="presParOf" srcId="{6E2E95E7-D1FD-40FB-B9A4-FE617FB8D275}" destId="{9F87DAF9-3F9B-4081-BC9E-9F2F96AF2ED7}" srcOrd="2" destOrd="0" presId="urn:microsoft.com/office/officeart/2005/8/layout/process1"/>
    <dgm:cxn modelId="{FB273E4E-AE56-4E03-B139-FC620B869146}" type="presParOf" srcId="{6E2E95E7-D1FD-40FB-B9A4-FE617FB8D275}" destId="{5A810F8E-610A-497B-A45D-9EB8FE238973}" srcOrd="3" destOrd="0" presId="urn:microsoft.com/office/officeart/2005/8/layout/process1"/>
    <dgm:cxn modelId="{26F60513-D788-4561-96C6-95C5C2CAFDC2}" type="presParOf" srcId="{5A810F8E-610A-497B-A45D-9EB8FE238973}" destId="{4CC8CD6A-8440-4BD5-BB0D-B82110664942}" srcOrd="0" destOrd="0" presId="urn:microsoft.com/office/officeart/2005/8/layout/process1"/>
    <dgm:cxn modelId="{F2BA066D-898D-4AA1-BFAD-2FFECD6DAD67}" type="presParOf" srcId="{6E2E95E7-D1FD-40FB-B9A4-FE617FB8D275}" destId="{4D55226D-A727-4F90-9566-A842458BC649}" srcOrd="4" destOrd="0" presId="urn:microsoft.com/office/officeart/2005/8/layout/process1"/>
    <dgm:cxn modelId="{B766D6E7-880A-47B8-8557-F65C6519A5D2}" type="presParOf" srcId="{6E2E95E7-D1FD-40FB-B9A4-FE617FB8D275}" destId="{FE6E473B-4475-4A04-A20C-532F1B677BCD}" srcOrd="5" destOrd="0" presId="urn:microsoft.com/office/officeart/2005/8/layout/process1"/>
    <dgm:cxn modelId="{468082DC-BF5C-4875-9B60-9F82A6E52095}" type="presParOf" srcId="{FE6E473B-4475-4A04-A20C-532F1B677BCD}" destId="{30C5D1AD-5958-4CC7-B077-AF302942DBDE}" srcOrd="0" destOrd="0" presId="urn:microsoft.com/office/officeart/2005/8/layout/process1"/>
    <dgm:cxn modelId="{FD885E99-50F0-48C9-8C90-AF6E305BB3CE}" type="presParOf" srcId="{6E2E95E7-D1FD-40FB-B9A4-FE617FB8D275}" destId="{6FD550D0-E8CD-4EB4-807B-D203BF598522}" srcOrd="6" destOrd="0" presId="urn:microsoft.com/office/officeart/2005/8/layout/process1"/>
    <dgm:cxn modelId="{2F06E07E-6556-4392-99F0-1FAB369C8968}" type="presParOf" srcId="{6E2E95E7-D1FD-40FB-B9A4-FE617FB8D275}" destId="{1E4B9783-DDF4-4153-B3B5-8AD0BE0BE9AF}" srcOrd="7" destOrd="0" presId="urn:microsoft.com/office/officeart/2005/8/layout/process1"/>
    <dgm:cxn modelId="{7BFC404F-9EF4-493E-A612-A026C43159A5}" type="presParOf" srcId="{1E4B9783-DDF4-4153-B3B5-8AD0BE0BE9AF}" destId="{3F55FB04-9265-4266-8178-1256DA9F778B}" srcOrd="0" destOrd="0" presId="urn:microsoft.com/office/officeart/2005/8/layout/process1"/>
    <dgm:cxn modelId="{DF771A0B-0868-4BD6-967D-580B2D309484}" type="presParOf" srcId="{6E2E95E7-D1FD-40FB-B9A4-FE617FB8D275}" destId="{D405AFA2-0E79-4806-981F-1C1AA10E679B}" srcOrd="8" destOrd="0" presId="urn:microsoft.com/office/officeart/2005/8/layout/process1"/>
    <dgm:cxn modelId="{8B25554E-0CA6-4551-A1B4-97A580AE6600}" type="presParOf" srcId="{6E2E95E7-D1FD-40FB-B9A4-FE617FB8D275}" destId="{29956A1A-1F7A-4606-94C0-109A15DC2651}" srcOrd="9" destOrd="0" presId="urn:microsoft.com/office/officeart/2005/8/layout/process1"/>
    <dgm:cxn modelId="{A8E742DF-E3BA-4A50-A7F9-A413E632E542}" type="presParOf" srcId="{29956A1A-1F7A-4606-94C0-109A15DC2651}" destId="{F53AB7D9-304C-4C9E-9E41-BF584EECEA1E}" srcOrd="0" destOrd="0" presId="urn:microsoft.com/office/officeart/2005/8/layout/process1"/>
    <dgm:cxn modelId="{D32F560D-AE2A-4E62-A76F-2115915FF490}" type="presParOf" srcId="{6E2E95E7-D1FD-40FB-B9A4-FE617FB8D275}" destId="{269ADBF9-5E9D-4AD7-8093-BC9D0C1AD172}" srcOrd="10" destOrd="0" presId="urn:microsoft.com/office/officeart/2005/8/layout/process1"/>
    <dgm:cxn modelId="{BFEDC565-AA59-406F-9253-ED57F861B77F}" type="presParOf" srcId="{6E2E95E7-D1FD-40FB-B9A4-FE617FB8D275}" destId="{1AFC3176-D7C3-49EF-ABEB-CF72E1CB05BA}" srcOrd="11" destOrd="0" presId="urn:microsoft.com/office/officeart/2005/8/layout/process1"/>
    <dgm:cxn modelId="{8C2A277F-EA11-44CD-9F0E-F2A335DBDFD1}" type="presParOf" srcId="{1AFC3176-D7C3-49EF-ABEB-CF72E1CB05BA}" destId="{C484D76F-38F6-4303-9252-CBCC674B36F9}" srcOrd="0" destOrd="0" presId="urn:microsoft.com/office/officeart/2005/8/layout/process1"/>
    <dgm:cxn modelId="{32805FED-D6D2-4D01-8DBE-B86BD151E053}" type="presParOf" srcId="{6E2E95E7-D1FD-40FB-B9A4-FE617FB8D275}" destId="{F17C4AAE-3389-47E3-8B2F-C2557F9A1641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5759896-800A-417B-BC29-A149C68FEE5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BCA9D6D-ED0B-4FBA-9627-5413DB4E9DDD}">
      <dgm:prSet phldrT="[文本]"/>
      <dgm:spPr/>
      <dgm:t>
        <a:bodyPr/>
        <a:lstStyle/>
        <a:p>
          <a:r>
            <a:rPr lang="zh-CN" altLang="en-US" dirty="0"/>
            <a:t>集成测试</a:t>
          </a:r>
        </a:p>
      </dgm:t>
    </dgm:pt>
    <dgm:pt modelId="{14365774-B64F-43EF-B0B1-3F5007C7C1BC}" type="parTrans" cxnId="{7A4A5AD4-156B-4804-B921-5B7ED9A93BE3}">
      <dgm:prSet/>
      <dgm:spPr/>
      <dgm:t>
        <a:bodyPr/>
        <a:lstStyle/>
        <a:p>
          <a:endParaRPr lang="zh-CN" altLang="en-US"/>
        </a:p>
      </dgm:t>
    </dgm:pt>
    <dgm:pt modelId="{EA705B84-3CBD-446F-B7D9-6552C85558E8}" type="sibTrans" cxnId="{7A4A5AD4-156B-4804-B921-5B7ED9A93BE3}">
      <dgm:prSet/>
      <dgm:spPr/>
      <dgm:t>
        <a:bodyPr/>
        <a:lstStyle/>
        <a:p>
          <a:endParaRPr lang="zh-CN" altLang="en-US"/>
        </a:p>
      </dgm:t>
    </dgm:pt>
    <dgm:pt modelId="{09B7F3E2-1AA8-4636-ABB3-A0379556695A}">
      <dgm:prSet phldrT="[文本]"/>
      <dgm:spPr/>
      <dgm:t>
        <a:bodyPr/>
        <a:lstStyle/>
        <a:p>
          <a:r>
            <a:rPr lang="zh-CN" altLang="en-US" dirty="0"/>
            <a:t>确认测试</a:t>
          </a:r>
        </a:p>
      </dgm:t>
    </dgm:pt>
    <dgm:pt modelId="{9C59A646-E226-4F2D-A5F6-CF1C4EDE391C}" type="parTrans" cxnId="{ED7057CE-1AE1-491B-BE18-F6A107BB5EA8}">
      <dgm:prSet/>
      <dgm:spPr/>
      <dgm:t>
        <a:bodyPr/>
        <a:lstStyle/>
        <a:p>
          <a:endParaRPr lang="zh-CN" altLang="en-US"/>
        </a:p>
      </dgm:t>
    </dgm:pt>
    <dgm:pt modelId="{D3272B9C-6625-4396-B043-DF93CDD1FE1E}" type="sibTrans" cxnId="{ED7057CE-1AE1-491B-BE18-F6A107BB5EA8}">
      <dgm:prSet/>
      <dgm:spPr/>
      <dgm:t>
        <a:bodyPr/>
        <a:lstStyle/>
        <a:p>
          <a:endParaRPr lang="zh-CN" altLang="en-US"/>
        </a:p>
      </dgm:t>
    </dgm:pt>
    <dgm:pt modelId="{F2FB17DE-3F8A-4894-8048-4F42CA989AA2}">
      <dgm:prSet phldrT="[文本]"/>
      <dgm:spPr/>
      <dgm:t>
        <a:bodyPr/>
        <a:lstStyle/>
        <a:p>
          <a:r>
            <a:rPr lang="zh-CN" altLang="en-US" dirty="0"/>
            <a:t>系统测试</a:t>
          </a:r>
        </a:p>
      </dgm:t>
    </dgm:pt>
    <dgm:pt modelId="{EA50D898-4315-4C1E-9C07-1643768AE4F1}" type="parTrans" cxnId="{427F0724-EA19-44A1-A54C-1A38B313D919}">
      <dgm:prSet/>
      <dgm:spPr/>
      <dgm:t>
        <a:bodyPr/>
        <a:lstStyle/>
        <a:p>
          <a:endParaRPr lang="zh-CN" altLang="en-US"/>
        </a:p>
      </dgm:t>
    </dgm:pt>
    <dgm:pt modelId="{6799A29E-A2CC-4648-A67A-747C63A057F1}" type="sibTrans" cxnId="{427F0724-EA19-44A1-A54C-1A38B313D919}">
      <dgm:prSet/>
      <dgm:spPr/>
      <dgm:t>
        <a:bodyPr/>
        <a:lstStyle/>
        <a:p>
          <a:endParaRPr lang="zh-CN" altLang="en-US"/>
        </a:p>
      </dgm:t>
    </dgm:pt>
    <dgm:pt modelId="{B29B2CD9-123C-4B1D-ABC2-0228BEC482EC}" type="pres">
      <dgm:prSet presAssocID="{15759896-800A-417B-BC29-A149C68FEE54}" presName="CompostProcess" presStyleCnt="0">
        <dgm:presLayoutVars>
          <dgm:dir/>
          <dgm:resizeHandles val="exact"/>
        </dgm:presLayoutVars>
      </dgm:prSet>
      <dgm:spPr/>
    </dgm:pt>
    <dgm:pt modelId="{E79E4C6D-75D0-4CDE-AAD9-4A78A3B46D39}" type="pres">
      <dgm:prSet presAssocID="{15759896-800A-417B-BC29-A149C68FEE54}" presName="arrow" presStyleLbl="bgShp" presStyleIdx="0" presStyleCnt="1"/>
      <dgm:spPr/>
    </dgm:pt>
    <dgm:pt modelId="{F652D5A0-59AB-4E31-9C42-0283C437DB7F}" type="pres">
      <dgm:prSet presAssocID="{15759896-800A-417B-BC29-A149C68FEE54}" presName="linearProcess" presStyleCnt="0"/>
      <dgm:spPr/>
    </dgm:pt>
    <dgm:pt modelId="{63EC3D9F-92F8-40A8-8175-379F7CD8C156}" type="pres">
      <dgm:prSet presAssocID="{ABCA9D6D-ED0B-4FBA-9627-5413DB4E9DDD}" presName="textNode" presStyleLbl="node1" presStyleIdx="0" presStyleCnt="3">
        <dgm:presLayoutVars>
          <dgm:bulletEnabled val="1"/>
        </dgm:presLayoutVars>
      </dgm:prSet>
      <dgm:spPr/>
    </dgm:pt>
    <dgm:pt modelId="{F1A4EB69-3474-4486-819E-D145DCC9799D}" type="pres">
      <dgm:prSet presAssocID="{EA705B84-3CBD-446F-B7D9-6552C85558E8}" presName="sibTrans" presStyleCnt="0"/>
      <dgm:spPr/>
    </dgm:pt>
    <dgm:pt modelId="{0B1923F6-DB94-4008-99DE-8D5DCAA7F6BB}" type="pres">
      <dgm:prSet presAssocID="{09B7F3E2-1AA8-4636-ABB3-A0379556695A}" presName="textNode" presStyleLbl="node1" presStyleIdx="1" presStyleCnt="3">
        <dgm:presLayoutVars>
          <dgm:bulletEnabled val="1"/>
        </dgm:presLayoutVars>
      </dgm:prSet>
      <dgm:spPr/>
    </dgm:pt>
    <dgm:pt modelId="{A4B6D6AD-C54F-4869-87E5-E58223BC8170}" type="pres">
      <dgm:prSet presAssocID="{D3272B9C-6625-4396-B043-DF93CDD1FE1E}" presName="sibTrans" presStyleCnt="0"/>
      <dgm:spPr/>
    </dgm:pt>
    <dgm:pt modelId="{194681E8-C56E-4793-9B64-A1BF21B19F62}" type="pres">
      <dgm:prSet presAssocID="{F2FB17DE-3F8A-4894-8048-4F42CA989AA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C5370B1A-C7D5-445C-87FB-10BD955BFF2E}" type="presOf" srcId="{F2FB17DE-3F8A-4894-8048-4F42CA989AA2}" destId="{194681E8-C56E-4793-9B64-A1BF21B19F62}" srcOrd="0" destOrd="0" presId="urn:microsoft.com/office/officeart/2005/8/layout/hProcess9"/>
    <dgm:cxn modelId="{427F0724-EA19-44A1-A54C-1A38B313D919}" srcId="{15759896-800A-417B-BC29-A149C68FEE54}" destId="{F2FB17DE-3F8A-4894-8048-4F42CA989AA2}" srcOrd="2" destOrd="0" parTransId="{EA50D898-4315-4C1E-9C07-1643768AE4F1}" sibTransId="{6799A29E-A2CC-4648-A67A-747C63A057F1}"/>
    <dgm:cxn modelId="{D806DD69-DD3A-4A49-9A5B-6AAE5ABC6951}" type="presOf" srcId="{ABCA9D6D-ED0B-4FBA-9627-5413DB4E9DDD}" destId="{63EC3D9F-92F8-40A8-8175-379F7CD8C156}" srcOrd="0" destOrd="0" presId="urn:microsoft.com/office/officeart/2005/8/layout/hProcess9"/>
    <dgm:cxn modelId="{8A256C53-9556-400C-96EA-C6EDB6FE6C96}" type="presOf" srcId="{09B7F3E2-1AA8-4636-ABB3-A0379556695A}" destId="{0B1923F6-DB94-4008-99DE-8D5DCAA7F6BB}" srcOrd="0" destOrd="0" presId="urn:microsoft.com/office/officeart/2005/8/layout/hProcess9"/>
    <dgm:cxn modelId="{ED7057CE-1AE1-491B-BE18-F6A107BB5EA8}" srcId="{15759896-800A-417B-BC29-A149C68FEE54}" destId="{09B7F3E2-1AA8-4636-ABB3-A0379556695A}" srcOrd="1" destOrd="0" parTransId="{9C59A646-E226-4F2D-A5F6-CF1C4EDE391C}" sibTransId="{D3272B9C-6625-4396-B043-DF93CDD1FE1E}"/>
    <dgm:cxn modelId="{7A4A5AD4-156B-4804-B921-5B7ED9A93BE3}" srcId="{15759896-800A-417B-BC29-A149C68FEE54}" destId="{ABCA9D6D-ED0B-4FBA-9627-5413DB4E9DDD}" srcOrd="0" destOrd="0" parTransId="{14365774-B64F-43EF-B0B1-3F5007C7C1BC}" sibTransId="{EA705B84-3CBD-446F-B7D9-6552C85558E8}"/>
    <dgm:cxn modelId="{CBC6B7EC-83D5-486E-90FD-3FF1C309B466}" type="presOf" srcId="{15759896-800A-417B-BC29-A149C68FEE54}" destId="{B29B2CD9-123C-4B1D-ABC2-0228BEC482EC}" srcOrd="0" destOrd="0" presId="urn:microsoft.com/office/officeart/2005/8/layout/hProcess9"/>
    <dgm:cxn modelId="{2888A545-6D03-42AA-B1DD-19DEBEBDA376}" type="presParOf" srcId="{B29B2CD9-123C-4B1D-ABC2-0228BEC482EC}" destId="{E79E4C6D-75D0-4CDE-AAD9-4A78A3B46D39}" srcOrd="0" destOrd="0" presId="urn:microsoft.com/office/officeart/2005/8/layout/hProcess9"/>
    <dgm:cxn modelId="{CD155D98-CF08-4118-B0F8-9FB298D3B878}" type="presParOf" srcId="{B29B2CD9-123C-4B1D-ABC2-0228BEC482EC}" destId="{F652D5A0-59AB-4E31-9C42-0283C437DB7F}" srcOrd="1" destOrd="0" presId="urn:microsoft.com/office/officeart/2005/8/layout/hProcess9"/>
    <dgm:cxn modelId="{11EA281D-891F-4F6F-80CF-879FB713AEB0}" type="presParOf" srcId="{F652D5A0-59AB-4E31-9C42-0283C437DB7F}" destId="{63EC3D9F-92F8-40A8-8175-379F7CD8C156}" srcOrd="0" destOrd="0" presId="urn:microsoft.com/office/officeart/2005/8/layout/hProcess9"/>
    <dgm:cxn modelId="{8508E6C3-63EC-404B-897F-8668D2394C2E}" type="presParOf" srcId="{F652D5A0-59AB-4E31-9C42-0283C437DB7F}" destId="{F1A4EB69-3474-4486-819E-D145DCC9799D}" srcOrd="1" destOrd="0" presId="urn:microsoft.com/office/officeart/2005/8/layout/hProcess9"/>
    <dgm:cxn modelId="{3BF3E950-1C36-456A-8194-2FCFC29DD6D7}" type="presParOf" srcId="{F652D5A0-59AB-4E31-9C42-0283C437DB7F}" destId="{0B1923F6-DB94-4008-99DE-8D5DCAA7F6BB}" srcOrd="2" destOrd="0" presId="urn:microsoft.com/office/officeart/2005/8/layout/hProcess9"/>
    <dgm:cxn modelId="{8869FAD4-E423-428A-9344-826533BDECF6}" type="presParOf" srcId="{F652D5A0-59AB-4E31-9C42-0283C437DB7F}" destId="{A4B6D6AD-C54F-4869-87E5-E58223BC8170}" srcOrd="3" destOrd="0" presId="urn:microsoft.com/office/officeart/2005/8/layout/hProcess9"/>
    <dgm:cxn modelId="{F1B24D9C-C18C-4C13-96C1-4526B52A4844}" type="presParOf" srcId="{F652D5A0-59AB-4E31-9C42-0283C437DB7F}" destId="{194681E8-C56E-4793-9B64-A1BF21B19F6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1DCE0D7-2600-4F06-B995-8C8538F5694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6298F84-78A4-4740-AD7A-39D7B1A5CE4E}">
      <dgm:prSet/>
      <dgm:spPr/>
      <dgm:t>
        <a:bodyPr/>
        <a:lstStyle/>
        <a:p>
          <a:pPr>
            <a:defRPr cap="all"/>
          </a:pPr>
          <a:r>
            <a:rPr lang="zh-CN"/>
            <a:t>代码格式规范</a:t>
          </a:r>
          <a:endParaRPr lang="en-US"/>
        </a:p>
      </dgm:t>
    </dgm:pt>
    <dgm:pt modelId="{599463EE-C95F-409A-B8FA-99A48A1845D3}" type="parTrans" cxnId="{5DA24519-54A3-4B1F-BF7A-D1268D0045C0}">
      <dgm:prSet/>
      <dgm:spPr/>
      <dgm:t>
        <a:bodyPr/>
        <a:lstStyle/>
        <a:p>
          <a:endParaRPr lang="en-US"/>
        </a:p>
      </dgm:t>
    </dgm:pt>
    <dgm:pt modelId="{FB677D69-2EC9-41CF-96A8-C8058680C29B}" type="sibTrans" cxnId="{5DA24519-54A3-4B1F-BF7A-D1268D0045C0}">
      <dgm:prSet/>
      <dgm:spPr/>
      <dgm:t>
        <a:bodyPr/>
        <a:lstStyle/>
        <a:p>
          <a:endParaRPr lang="en-US"/>
        </a:p>
      </dgm:t>
    </dgm:pt>
    <dgm:pt modelId="{BE3E1974-7098-49A3-8BD0-2EB99015DC70}">
      <dgm:prSet/>
      <dgm:spPr/>
      <dgm:t>
        <a:bodyPr/>
        <a:lstStyle/>
        <a:p>
          <a:pPr>
            <a:defRPr cap="all"/>
          </a:pPr>
          <a:r>
            <a:rPr lang="zh-CN"/>
            <a:t>代码使用规范</a:t>
          </a:r>
          <a:endParaRPr lang="en-US"/>
        </a:p>
      </dgm:t>
    </dgm:pt>
    <dgm:pt modelId="{5CF42E7E-E74D-4CAD-A870-9C1A871A985C}" type="parTrans" cxnId="{EFADCB84-AFBB-4200-A367-F425ED749163}">
      <dgm:prSet/>
      <dgm:spPr/>
      <dgm:t>
        <a:bodyPr/>
        <a:lstStyle/>
        <a:p>
          <a:endParaRPr lang="en-US"/>
        </a:p>
      </dgm:t>
    </dgm:pt>
    <dgm:pt modelId="{3EFA6F63-C244-4BEB-9717-E2286AC68505}" type="sibTrans" cxnId="{EFADCB84-AFBB-4200-A367-F425ED749163}">
      <dgm:prSet/>
      <dgm:spPr/>
      <dgm:t>
        <a:bodyPr/>
        <a:lstStyle/>
        <a:p>
          <a:endParaRPr lang="en-US"/>
        </a:p>
      </dgm:t>
    </dgm:pt>
    <dgm:pt modelId="{2D02FCBE-8940-40E9-8222-2B57518ABEC8}" type="pres">
      <dgm:prSet presAssocID="{A1DCE0D7-2600-4F06-B995-8C8538F56943}" presName="root" presStyleCnt="0">
        <dgm:presLayoutVars>
          <dgm:dir/>
          <dgm:resizeHandles val="exact"/>
        </dgm:presLayoutVars>
      </dgm:prSet>
      <dgm:spPr/>
    </dgm:pt>
    <dgm:pt modelId="{A242F9B8-297D-4B38-BA67-9FD506992693}" type="pres">
      <dgm:prSet presAssocID="{96298F84-78A4-4740-AD7A-39D7B1A5CE4E}" presName="compNode" presStyleCnt="0"/>
      <dgm:spPr/>
    </dgm:pt>
    <dgm:pt modelId="{D93A8930-2A2F-44D9-81BB-51FA1516D4CE}" type="pres">
      <dgm:prSet presAssocID="{96298F84-78A4-4740-AD7A-39D7B1A5CE4E}" presName="iconBgRect" presStyleLbl="bgShp" presStyleIdx="0" presStyleCnt="2"/>
      <dgm:spPr/>
    </dgm:pt>
    <dgm:pt modelId="{84B8F0FF-9F68-4F3B-9601-1EDE2E30587C}" type="pres">
      <dgm:prSet presAssocID="{96298F84-78A4-4740-AD7A-39D7B1A5CE4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hotocopier"/>
        </a:ext>
      </dgm:extLst>
    </dgm:pt>
    <dgm:pt modelId="{F5B80D37-3DFD-4761-B162-3890C21D1094}" type="pres">
      <dgm:prSet presAssocID="{96298F84-78A4-4740-AD7A-39D7B1A5CE4E}" presName="spaceRect" presStyleCnt="0"/>
      <dgm:spPr/>
    </dgm:pt>
    <dgm:pt modelId="{7501CAEA-3FC6-4F31-BB8D-E31C19DE9484}" type="pres">
      <dgm:prSet presAssocID="{96298F84-78A4-4740-AD7A-39D7B1A5CE4E}" presName="textRect" presStyleLbl="revTx" presStyleIdx="0" presStyleCnt="2">
        <dgm:presLayoutVars>
          <dgm:chMax val="1"/>
          <dgm:chPref val="1"/>
        </dgm:presLayoutVars>
      </dgm:prSet>
      <dgm:spPr/>
    </dgm:pt>
    <dgm:pt modelId="{E7FBFA72-E8E6-4D9D-B31A-765C23CE169D}" type="pres">
      <dgm:prSet presAssocID="{FB677D69-2EC9-41CF-96A8-C8058680C29B}" presName="sibTrans" presStyleCnt="0"/>
      <dgm:spPr/>
    </dgm:pt>
    <dgm:pt modelId="{E7F7A842-520C-4B68-9004-AEED10F0724B}" type="pres">
      <dgm:prSet presAssocID="{BE3E1974-7098-49A3-8BD0-2EB99015DC70}" presName="compNode" presStyleCnt="0"/>
      <dgm:spPr/>
    </dgm:pt>
    <dgm:pt modelId="{BCD47378-BE0A-4791-B1B3-242BF1CA4794}" type="pres">
      <dgm:prSet presAssocID="{BE3E1974-7098-49A3-8BD0-2EB99015DC70}" presName="iconBgRect" presStyleLbl="bgShp" presStyleIdx="1" presStyleCnt="2"/>
      <dgm:spPr/>
    </dgm:pt>
    <dgm:pt modelId="{96291035-0B55-4A2B-8C04-B90B3C9B2666}" type="pres">
      <dgm:prSet presAssocID="{BE3E1974-7098-49A3-8BD0-2EB99015DC7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FB6E132D-567A-444C-A445-4FF7D3412B89}" type="pres">
      <dgm:prSet presAssocID="{BE3E1974-7098-49A3-8BD0-2EB99015DC70}" presName="spaceRect" presStyleCnt="0"/>
      <dgm:spPr/>
    </dgm:pt>
    <dgm:pt modelId="{9E5DAC59-BF14-4AE0-842B-807A5E43E174}" type="pres">
      <dgm:prSet presAssocID="{BE3E1974-7098-49A3-8BD0-2EB99015DC7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DA24519-54A3-4B1F-BF7A-D1268D0045C0}" srcId="{A1DCE0D7-2600-4F06-B995-8C8538F56943}" destId="{96298F84-78A4-4740-AD7A-39D7B1A5CE4E}" srcOrd="0" destOrd="0" parTransId="{599463EE-C95F-409A-B8FA-99A48A1845D3}" sibTransId="{FB677D69-2EC9-41CF-96A8-C8058680C29B}"/>
    <dgm:cxn modelId="{97AA4C57-0AAE-4E7B-B336-96970D5D0EC2}" type="presOf" srcId="{96298F84-78A4-4740-AD7A-39D7B1A5CE4E}" destId="{7501CAEA-3FC6-4F31-BB8D-E31C19DE9484}" srcOrd="0" destOrd="0" presId="urn:microsoft.com/office/officeart/2018/5/layout/IconCircleLabelList"/>
    <dgm:cxn modelId="{CACC8D80-4D6A-4290-8A76-CE028352EFF5}" type="presOf" srcId="{A1DCE0D7-2600-4F06-B995-8C8538F56943}" destId="{2D02FCBE-8940-40E9-8222-2B57518ABEC8}" srcOrd="0" destOrd="0" presId="urn:microsoft.com/office/officeart/2018/5/layout/IconCircleLabelList"/>
    <dgm:cxn modelId="{EFADCB84-AFBB-4200-A367-F425ED749163}" srcId="{A1DCE0D7-2600-4F06-B995-8C8538F56943}" destId="{BE3E1974-7098-49A3-8BD0-2EB99015DC70}" srcOrd="1" destOrd="0" parTransId="{5CF42E7E-E74D-4CAD-A870-9C1A871A985C}" sibTransId="{3EFA6F63-C244-4BEB-9717-E2286AC68505}"/>
    <dgm:cxn modelId="{18A75AC8-F37B-4D08-A2C1-32EC54F506E9}" type="presOf" srcId="{BE3E1974-7098-49A3-8BD0-2EB99015DC70}" destId="{9E5DAC59-BF14-4AE0-842B-807A5E43E174}" srcOrd="0" destOrd="0" presId="urn:microsoft.com/office/officeart/2018/5/layout/IconCircleLabelList"/>
    <dgm:cxn modelId="{8B3FA2CC-4C58-4651-9C5F-511AA95FFA61}" type="presParOf" srcId="{2D02FCBE-8940-40E9-8222-2B57518ABEC8}" destId="{A242F9B8-297D-4B38-BA67-9FD506992693}" srcOrd="0" destOrd="0" presId="urn:microsoft.com/office/officeart/2018/5/layout/IconCircleLabelList"/>
    <dgm:cxn modelId="{22D30A30-A8A7-42B0-9B32-B2A3F047715C}" type="presParOf" srcId="{A242F9B8-297D-4B38-BA67-9FD506992693}" destId="{D93A8930-2A2F-44D9-81BB-51FA1516D4CE}" srcOrd="0" destOrd="0" presId="urn:microsoft.com/office/officeart/2018/5/layout/IconCircleLabelList"/>
    <dgm:cxn modelId="{DD6E1FFA-7781-4777-A377-AD04280EE872}" type="presParOf" srcId="{A242F9B8-297D-4B38-BA67-9FD506992693}" destId="{84B8F0FF-9F68-4F3B-9601-1EDE2E30587C}" srcOrd="1" destOrd="0" presId="urn:microsoft.com/office/officeart/2018/5/layout/IconCircleLabelList"/>
    <dgm:cxn modelId="{CED0E867-09E3-416A-AA79-170D5BE4A024}" type="presParOf" srcId="{A242F9B8-297D-4B38-BA67-9FD506992693}" destId="{F5B80D37-3DFD-4761-B162-3890C21D1094}" srcOrd="2" destOrd="0" presId="urn:microsoft.com/office/officeart/2018/5/layout/IconCircleLabelList"/>
    <dgm:cxn modelId="{2493BCAC-B267-460A-95D3-FC896E241A38}" type="presParOf" srcId="{A242F9B8-297D-4B38-BA67-9FD506992693}" destId="{7501CAEA-3FC6-4F31-BB8D-E31C19DE9484}" srcOrd="3" destOrd="0" presId="urn:microsoft.com/office/officeart/2018/5/layout/IconCircleLabelList"/>
    <dgm:cxn modelId="{0A75D1B8-C8B5-4242-822D-5005F9BE471D}" type="presParOf" srcId="{2D02FCBE-8940-40E9-8222-2B57518ABEC8}" destId="{E7FBFA72-E8E6-4D9D-B31A-765C23CE169D}" srcOrd="1" destOrd="0" presId="urn:microsoft.com/office/officeart/2018/5/layout/IconCircleLabelList"/>
    <dgm:cxn modelId="{ADC39A36-6017-4D3A-A49B-253736AE18B9}" type="presParOf" srcId="{2D02FCBE-8940-40E9-8222-2B57518ABEC8}" destId="{E7F7A842-520C-4B68-9004-AEED10F0724B}" srcOrd="2" destOrd="0" presId="urn:microsoft.com/office/officeart/2018/5/layout/IconCircleLabelList"/>
    <dgm:cxn modelId="{2ACA695D-2B68-482E-8245-C724F43E5ED6}" type="presParOf" srcId="{E7F7A842-520C-4B68-9004-AEED10F0724B}" destId="{BCD47378-BE0A-4791-B1B3-242BF1CA4794}" srcOrd="0" destOrd="0" presId="urn:microsoft.com/office/officeart/2018/5/layout/IconCircleLabelList"/>
    <dgm:cxn modelId="{1496AFC9-F525-4F2B-A5C7-7D858AC48B2A}" type="presParOf" srcId="{E7F7A842-520C-4B68-9004-AEED10F0724B}" destId="{96291035-0B55-4A2B-8C04-B90B3C9B2666}" srcOrd="1" destOrd="0" presId="urn:microsoft.com/office/officeart/2018/5/layout/IconCircleLabelList"/>
    <dgm:cxn modelId="{410A640E-B0AF-4C70-83B4-64BC0081B850}" type="presParOf" srcId="{E7F7A842-520C-4B68-9004-AEED10F0724B}" destId="{FB6E132D-567A-444C-A445-4FF7D3412B89}" srcOrd="2" destOrd="0" presId="urn:microsoft.com/office/officeart/2018/5/layout/IconCircleLabelList"/>
    <dgm:cxn modelId="{CD9D28E9-9C51-418F-9B4D-89F335F93F66}" type="presParOf" srcId="{E7F7A842-520C-4B68-9004-AEED10F0724B}" destId="{9E5DAC59-BF14-4AE0-842B-807A5E43E17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D8CF1BE-39A5-4B99-B5B2-0909CB1E18A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750991A-8C36-4E1B-B0DB-755020EA7585}">
      <dgm:prSet/>
      <dgm:spPr/>
      <dgm:t>
        <a:bodyPr/>
        <a:lstStyle/>
        <a:p>
          <a:r>
            <a:rPr lang="en-US"/>
            <a:t>Visual Studio</a:t>
          </a:r>
        </a:p>
      </dgm:t>
    </dgm:pt>
    <dgm:pt modelId="{8B6AA2BE-A41C-4D73-9BB6-F0C0CD1EEF98}" type="parTrans" cxnId="{FEC0F803-3B7E-4ED5-91F0-C4F67AD29FBE}">
      <dgm:prSet/>
      <dgm:spPr/>
      <dgm:t>
        <a:bodyPr/>
        <a:lstStyle/>
        <a:p>
          <a:endParaRPr lang="en-US"/>
        </a:p>
      </dgm:t>
    </dgm:pt>
    <dgm:pt modelId="{20F833DE-9FC2-4DBC-9C6C-54761BA6C42E}" type="sibTrans" cxnId="{FEC0F803-3B7E-4ED5-91F0-C4F67AD29FB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66F44BC-CBE7-4C82-B44F-8B17A7C491F0}">
      <dgm:prSet/>
      <dgm:spPr/>
      <dgm:t>
        <a:bodyPr/>
        <a:lstStyle/>
        <a:p>
          <a:r>
            <a:rPr lang="en-US"/>
            <a:t>StyleCop :</a:t>
          </a:r>
          <a:r>
            <a:rPr lang="zh-CN"/>
            <a:t>通过代码静态扫描的方式分析源代码</a:t>
          </a:r>
          <a:endParaRPr lang="en-US"/>
        </a:p>
      </dgm:t>
    </dgm:pt>
    <dgm:pt modelId="{6646E6F2-AA5E-48BA-AC07-85212584DDBA}" type="parTrans" cxnId="{BE12B7ED-1287-4ECB-ADC5-20F6016AD597}">
      <dgm:prSet/>
      <dgm:spPr/>
      <dgm:t>
        <a:bodyPr/>
        <a:lstStyle/>
        <a:p>
          <a:endParaRPr lang="en-US"/>
        </a:p>
      </dgm:t>
    </dgm:pt>
    <dgm:pt modelId="{A41EB574-E280-4E8F-B828-16A5AA47C29C}" type="sibTrans" cxnId="{BE12B7ED-1287-4ECB-ADC5-20F6016AD59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6C7ED93-C25C-4CD8-AC40-EBB146ABAC9C}">
      <dgm:prSet/>
      <dgm:spPr/>
      <dgm:t>
        <a:bodyPr/>
        <a:lstStyle/>
        <a:p>
          <a:r>
            <a:rPr lang="en-US"/>
            <a:t>EditConfig:</a:t>
          </a:r>
          <a:r>
            <a:rPr lang="zh-CN"/>
            <a:t>跨编辑器</a:t>
          </a:r>
          <a:r>
            <a:rPr lang="en-US"/>
            <a:t>/IDE</a:t>
          </a:r>
          <a:r>
            <a:rPr lang="zh-CN"/>
            <a:t>的代码风格一致性维护工具</a:t>
          </a:r>
          <a:endParaRPr lang="en-US"/>
        </a:p>
      </dgm:t>
    </dgm:pt>
    <dgm:pt modelId="{1AA355C3-A1ED-4DF9-B086-7205F373DDC4}" type="parTrans" cxnId="{DC40D2DB-41ED-4176-AF1A-0E0523DCB441}">
      <dgm:prSet/>
      <dgm:spPr/>
      <dgm:t>
        <a:bodyPr/>
        <a:lstStyle/>
        <a:p>
          <a:endParaRPr lang="en-US"/>
        </a:p>
      </dgm:t>
    </dgm:pt>
    <dgm:pt modelId="{002E48D1-00A3-4742-93E1-8250080CAF4E}" type="sibTrans" cxnId="{DC40D2DB-41ED-4176-AF1A-0E0523DCB44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9119883-13F8-45DB-9B1C-88B9DC39BCBD}">
      <dgm:prSet/>
      <dgm:spPr/>
      <dgm:t>
        <a:bodyPr/>
        <a:lstStyle/>
        <a:p>
          <a:r>
            <a:rPr lang="en-US"/>
            <a:t>DocFx:API</a:t>
          </a:r>
          <a:r>
            <a:rPr lang="zh-CN"/>
            <a:t>文档生成工具</a:t>
          </a:r>
          <a:endParaRPr lang="en-US"/>
        </a:p>
      </dgm:t>
    </dgm:pt>
    <dgm:pt modelId="{54604108-129D-4F77-B75A-ED31E2CBCF2F}" type="parTrans" cxnId="{B945C18E-1CAA-43CB-BA8A-E08209E9CD0C}">
      <dgm:prSet/>
      <dgm:spPr/>
      <dgm:t>
        <a:bodyPr/>
        <a:lstStyle/>
        <a:p>
          <a:endParaRPr lang="en-US"/>
        </a:p>
      </dgm:t>
    </dgm:pt>
    <dgm:pt modelId="{A64B4590-39BD-4F75-8795-4AD67D536EEB}" type="sibTrans" cxnId="{B945C18E-1CAA-43CB-BA8A-E08209E9CD0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E39B1BCD-A003-4B57-BB9D-1F67D19D599A}">
      <dgm:prSet/>
      <dgm:spPr/>
      <dgm:t>
        <a:bodyPr/>
        <a:lstStyle/>
        <a:p>
          <a:r>
            <a:rPr lang="en-US"/>
            <a:t>Sonar:</a:t>
          </a:r>
          <a:r>
            <a:rPr lang="zh-CN"/>
            <a:t>代码质量管理平台，通过</a:t>
          </a:r>
          <a:r>
            <a:rPr lang="en-US"/>
            <a:t>MSBuild</a:t>
          </a:r>
          <a:r>
            <a:rPr lang="zh-CN"/>
            <a:t>方式分析代码的不规范及缺陷，并将分析结果直接显示在</a:t>
          </a:r>
          <a:r>
            <a:rPr lang="en-US"/>
            <a:t>Web</a:t>
          </a:r>
          <a:r>
            <a:rPr lang="zh-CN"/>
            <a:t>页面上</a:t>
          </a:r>
          <a:endParaRPr lang="en-US"/>
        </a:p>
      </dgm:t>
    </dgm:pt>
    <dgm:pt modelId="{79B0D337-233D-4418-9D64-553FE6FB7A5F}" type="parTrans" cxnId="{22A12CB8-656C-405C-A72D-D61A77E8A85A}">
      <dgm:prSet/>
      <dgm:spPr/>
      <dgm:t>
        <a:bodyPr/>
        <a:lstStyle/>
        <a:p>
          <a:endParaRPr lang="en-US"/>
        </a:p>
      </dgm:t>
    </dgm:pt>
    <dgm:pt modelId="{E4471ACE-1832-41BB-ABF3-ADA13EE209DC}" type="sibTrans" cxnId="{22A12CB8-656C-405C-A72D-D61A77E8A85A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A64A0E4C-D40C-4D9C-908C-40A31E08270D}" type="pres">
      <dgm:prSet presAssocID="{7D8CF1BE-39A5-4B99-B5B2-0909CB1E18AB}" presName="Name0" presStyleCnt="0">
        <dgm:presLayoutVars>
          <dgm:animLvl val="lvl"/>
          <dgm:resizeHandles val="exact"/>
        </dgm:presLayoutVars>
      </dgm:prSet>
      <dgm:spPr/>
    </dgm:pt>
    <dgm:pt modelId="{30891E33-B99B-429D-B711-1603CF306AE3}" type="pres">
      <dgm:prSet presAssocID="{8750991A-8C36-4E1B-B0DB-755020EA7585}" presName="compositeNode" presStyleCnt="0">
        <dgm:presLayoutVars>
          <dgm:bulletEnabled val="1"/>
        </dgm:presLayoutVars>
      </dgm:prSet>
      <dgm:spPr/>
    </dgm:pt>
    <dgm:pt modelId="{913F3C8D-FD83-4489-B1E6-21483533669A}" type="pres">
      <dgm:prSet presAssocID="{8750991A-8C36-4E1B-B0DB-755020EA7585}" presName="bgRect" presStyleLbl="bgAccFollowNode1" presStyleIdx="0" presStyleCnt="5"/>
      <dgm:spPr/>
    </dgm:pt>
    <dgm:pt modelId="{F262ECDD-7C91-4531-83B9-9BD2C9FAF7EF}" type="pres">
      <dgm:prSet presAssocID="{20F833DE-9FC2-4DBC-9C6C-54761BA6C42E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8AA2B8E6-6490-45B7-B7E3-90F47D80D54C}" type="pres">
      <dgm:prSet presAssocID="{8750991A-8C36-4E1B-B0DB-755020EA7585}" presName="bottomLine" presStyleLbl="alignNode1" presStyleIdx="1" presStyleCnt="10">
        <dgm:presLayoutVars/>
      </dgm:prSet>
      <dgm:spPr/>
    </dgm:pt>
    <dgm:pt modelId="{A8CE108B-F6FF-48D5-9E4E-5817EAB95C50}" type="pres">
      <dgm:prSet presAssocID="{8750991A-8C36-4E1B-B0DB-755020EA7585}" presName="nodeText" presStyleLbl="bgAccFollowNode1" presStyleIdx="0" presStyleCnt="5">
        <dgm:presLayoutVars>
          <dgm:bulletEnabled val="1"/>
        </dgm:presLayoutVars>
      </dgm:prSet>
      <dgm:spPr/>
    </dgm:pt>
    <dgm:pt modelId="{19FD42DA-5B83-4947-88E5-A627BC290AF3}" type="pres">
      <dgm:prSet presAssocID="{20F833DE-9FC2-4DBC-9C6C-54761BA6C42E}" presName="sibTrans" presStyleCnt="0"/>
      <dgm:spPr/>
    </dgm:pt>
    <dgm:pt modelId="{B01F5137-7428-4140-B86A-39D012AE9754}" type="pres">
      <dgm:prSet presAssocID="{E66F44BC-CBE7-4C82-B44F-8B17A7C491F0}" presName="compositeNode" presStyleCnt="0">
        <dgm:presLayoutVars>
          <dgm:bulletEnabled val="1"/>
        </dgm:presLayoutVars>
      </dgm:prSet>
      <dgm:spPr/>
    </dgm:pt>
    <dgm:pt modelId="{DC2DD1AD-3376-4691-8030-38B3367C263F}" type="pres">
      <dgm:prSet presAssocID="{E66F44BC-CBE7-4C82-B44F-8B17A7C491F0}" presName="bgRect" presStyleLbl="bgAccFollowNode1" presStyleIdx="1" presStyleCnt="5"/>
      <dgm:spPr/>
    </dgm:pt>
    <dgm:pt modelId="{69648002-F119-47DB-B07B-5E9F0E2ACFD8}" type="pres">
      <dgm:prSet presAssocID="{A41EB574-E280-4E8F-B828-16A5AA47C29C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9946D539-BC14-4BDF-8179-ECDF3968394A}" type="pres">
      <dgm:prSet presAssocID="{E66F44BC-CBE7-4C82-B44F-8B17A7C491F0}" presName="bottomLine" presStyleLbl="alignNode1" presStyleIdx="3" presStyleCnt="10">
        <dgm:presLayoutVars/>
      </dgm:prSet>
      <dgm:spPr/>
    </dgm:pt>
    <dgm:pt modelId="{658954E2-FE51-442F-9B7F-878B5637727D}" type="pres">
      <dgm:prSet presAssocID="{E66F44BC-CBE7-4C82-B44F-8B17A7C491F0}" presName="nodeText" presStyleLbl="bgAccFollowNode1" presStyleIdx="1" presStyleCnt="5">
        <dgm:presLayoutVars>
          <dgm:bulletEnabled val="1"/>
        </dgm:presLayoutVars>
      </dgm:prSet>
      <dgm:spPr/>
    </dgm:pt>
    <dgm:pt modelId="{38B00A4E-FC1E-4D78-B8AE-673C9AC84277}" type="pres">
      <dgm:prSet presAssocID="{A41EB574-E280-4E8F-B828-16A5AA47C29C}" presName="sibTrans" presStyleCnt="0"/>
      <dgm:spPr/>
    </dgm:pt>
    <dgm:pt modelId="{22EDB484-1036-445A-BBC9-D290CB1BB696}" type="pres">
      <dgm:prSet presAssocID="{46C7ED93-C25C-4CD8-AC40-EBB146ABAC9C}" presName="compositeNode" presStyleCnt="0">
        <dgm:presLayoutVars>
          <dgm:bulletEnabled val="1"/>
        </dgm:presLayoutVars>
      </dgm:prSet>
      <dgm:spPr/>
    </dgm:pt>
    <dgm:pt modelId="{F53A0F98-4109-471B-BABA-589575CE633E}" type="pres">
      <dgm:prSet presAssocID="{46C7ED93-C25C-4CD8-AC40-EBB146ABAC9C}" presName="bgRect" presStyleLbl="bgAccFollowNode1" presStyleIdx="2" presStyleCnt="5"/>
      <dgm:spPr/>
    </dgm:pt>
    <dgm:pt modelId="{D3F86036-53B1-40E6-9475-5435C24AB5C7}" type="pres">
      <dgm:prSet presAssocID="{002E48D1-00A3-4742-93E1-8250080CAF4E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550BCFA3-E8EB-4B56-8D5F-5BB2BA2AB55D}" type="pres">
      <dgm:prSet presAssocID="{46C7ED93-C25C-4CD8-AC40-EBB146ABAC9C}" presName="bottomLine" presStyleLbl="alignNode1" presStyleIdx="5" presStyleCnt="10">
        <dgm:presLayoutVars/>
      </dgm:prSet>
      <dgm:spPr/>
    </dgm:pt>
    <dgm:pt modelId="{856772FC-A074-4727-A30C-5FE176399FD5}" type="pres">
      <dgm:prSet presAssocID="{46C7ED93-C25C-4CD8-AC40-EBB146ABAC9C}" presName="nodeText" presStyleLbl="bgAccFollowNode1" presStyleIdx="2" presStyleCnt="5">
        <dgm:presLayoutVars>
          <dgm:bulletEnabled val="1"/>
        </dgm:presLayoutVars>
      </dgm:prSet>
      <dgm:spPr/>
    </dgm:pt>
    <dgm:pt modelId="{569CCC50-2148-493E-A891-EA5F5BC146DC}" type="pres">
      <dgm:prSet presAssocID="{002E48D1-00A3-4742-93E1-8250080CAF4E}" presName="sibTrans" presStyleCnt="0"/>
      <dgm:spPr/>
    </dgm:pt>
    <dgm:pt modelId="{E05F3DCB-2673-410D-85F0-F7ABA8763291}" type="pres">
      <dgm:prSet presAssocID="{E9119883-13F8-45DB-9B1C-88B9DC39BCBD}" presName="compositeNode" presStyleCnt="0">
        <dgm:presLayoutVars>
          <dgm:bulletEnabled val="1"/>
        </dgm:presLayoutVars>
      </dgm:prSet>
      <dgm:spPr/>
    </dgm:pt>
    <dgm:pt modelId="{446F66E4-2DDB-4F7F-A0F1-1A94E4509FDA}" type="pres">
      <dgm:prSet presAssocID="{E9119883-13F8-45DB-9B1C-88B9DC39BCBD}" presName="bgRect" presStyleLbl="bgAccFollowNode1" presStyleIdx="3" presStyleCnt="5"/>
      <dgm:spPr/>
    </dgm:pt>
    <dgm:pt modelId="{876A3DF8-4DA5-4DDD-ADFA-CBCF101EADC2}" type="pres">
      <dgm:prSet presAssocID="{A64B4590-39BD-4F75-8795-4AD67D536EEB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AE5DE9CA-D196-4E50-AD6A-938137F69164}" type="pres">
      <dgm:prSet presAssocID="{E9119883-13F8-45DB-9B1C-88B9DC39BCBD}" presName="bottomLine" presStyleLbl="alignNode1" presStyleIdx="7" presStyleCnt="10">
        <dgm:presLayoutVars/>
      </dgm:prSet>
      <dgm:spPr/>
    </dgm:pt>
    <dgm:pt modelId="{960B6246-C6EC-4778-BB1F-ACEA5587A002}" type="pres">
      <dgm:prSet presAssocID="{E9119883-13F8-45DB-9B1C-88B9DC39BCBD}" presName="nodeText" presStyleLbl="bgAccFollowNode1" presStyleIdx="3" presStyleCnt="5">
        <dgm:presLayoutVars>
          <dgm:bulletEnabled val="1"/>
        </dgm:presLayoutVars>
      </dgm:prSet>
      <dgm:spPr/>
    </dgm:pt>
    <dgm:pt modelId="{CEFD8D65-3834-40D7-8DC5-C869E1DFEDBA}" type="pres">
      <dgm:prSet presAssocID="{A64B4590-39BD-4F75-8795-4AD67D536EEB}" presName="sibTrans" presStyleCnt="0"/>
      <dgm:spPr/>
    </dgm:pt>
    <dgm:pt modelId="{120A2B73-E506-4E01-8D3C-EE83B3379B22}" type="pres">
      <dgm:prSet presAssocID="{E39B1BCD-A003-4B57-BB9D-1F67D19D599A}" presName="compositeNode" presStyleCnt="0">
        <dgm:presLayoutVars>
          <dgm:bulletEnabled val="1"/>
        </dgm:presLayoutVars>
      </dgm:prSet>
      <dgm:spPr/>
    </dgm:pt>
    <dgm:pt modelId="{DE758121-426C-456B-A23B-05F0A65765C6}" type="pres">
      <dgm:prSet presAssocID="{E39B1BCD-A003-4B57-BB9D-1F67D19D599A}" presName="bgRect" presStyleLbl="bgAccFollowNode1" presStyleIdx="4" presStyleCnt="5"/>
      <dgm:spPr/>
    </dgm:pt>
    <dgm:pt modelId="{EC9691EA-4323-42F3-84B2-29DBBBD573A7}" type="pres">
      <dgm:prSet presAssocID="{E4471ACE-1832-41BB-ABF3-ADA13EE209DC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4162D5E3-105A-46F6-9AC6-18498BDA0A84}" type="pres">
      <dgm:prSet presAssocID="{E39B1BCD-A003-4B57-BB9D-1F67D19D599A}" presName="bottomLine" presStyleLbl="alignNode1" presStyleIdx="9" presStyleCnt="10">
        <dgm:presLayoutVars/>
      </dgm:prSet>
      <dgm:spPr/>
    </dgm:pt>
    <dgm:pt modelId="{332E32F2-99D9-4353-929D-3FEE59E712CE}" type="pres">
      <dgm:prSet presAssocID="{E39B1BCD-A003-4B57-BB9D-1F67D19D599A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FEC0F803-3B7E-4ED5-91F0-C4F67AD29FBE}" srcId="{7D8CF1BE-39A5-4B99-B5B2-0909CB1E18AB}" destId="{8750991A-8C36-4E1B-B0DB-755020EA7585}" srcOrd="0" destOrd="0" parTransId="{8B6AA2BE-A41C-4D73-9BB6-F0C0CD1EEF98}" sibTransId="{20F833DE-9FC2-4DBC-9C6C-54761BA6C42E}"/>
    <dgm:cxn modelId="{65055106-D663-4315-A0DF-CC4529F3C6B0}" type="presOf" srcId="{E66F44BC-CBE7-4C82-B44F-8B17A7C491F0}" destId="{658954E2-FE51-442F-9B7F-878B5637727D}" srcOrd="1" destOrd="0" presId="urn:microsoft.com/office/officeart/2016/7/layout/BasicLinearProcessNumbered"/>
    <dgm:cxn modelId="{7859DD11-E309-4E0B-84C6-CB1410B38EBA}" type="presOf" srcId="{002E48D1-00A3-4742-93E1-8250080CAF4E}" destId="{D3F86036-53B1-40E6-9475-5435C24AB5C7}" srcOrd="0" destOrd="0" presId="urn:microsoft.com/office/officeart/2016/7/layout/BasicLinearProcessNumbered"/>
    <dgm:cxn modelId="{1B20422C-5BFB-4C3B-AFBB-33DF93388A85}" type="presOf" srcId="{A64B4590-39BD-4F75-8795-4AD67D536EEB}" destId="{876A3DF8-4DA5-4DDD-ADFA-CBCF101EADC2}" srcOrd="0" destOrd="0" presId="urn:microsoft.com/office/officeart/2016/7/layout/BasicLinearProcessNumbered"/>
    <dgm:cxn modelId="{21B6B631-50DC-43CB-B24C-AC5F52E51F4F}" type="presOf" srcId="{E66F44BC-CBE7-4C82-B44F-8B17A7C491F0}" destId="{DC2DD1AD-3376-4691-8030-38B3367C263F}" srcOrd="0" destOrd="0" presId="urn:microsoft.com/office/officeart/2016/7/layout/BasicLinearProcessNumbered"/>
    <dgm:cxn modelId="{AA5C9236-CFAA-4C79-9E71-2520F7FD45FB}" type="presOf" srcId="{46C7ED93-C25C-4CD8-AC40-EBB146ABAC9C}" destId="{856772FC-A074-4727-A30C-5FE176399FD5}" srcOrd="1" destOrd="0" presId="urn:microsoft.com/office/officeart/2016/7/layout/BasicLinearProcessNumbered"/>
    <dgm:cxn modelId="{29C5A139-7C66-4FE2-BE25-DE37D0C16165}" type="presOf" srcId="{7D8CF1BE-39A5-4B99-B5B2-0909CB1E18AB}" destId="{A64A0E4C-D40C-4D9C-908C-40A31E08270D}" srcOrd="0" destOrd="0" presId="urn:microsoft.com/office/officeart/2016/7/layout/BasicLinearProcessNumbered"/>
    <dgm:cxn modelId="{918ED068-12D4-4388-B88F-BEE9F41D533B}" type="presOf" srcId="{A41EB574-E280-4E8F-B828-16A5AA47C29C}" destId="{69648002-F119-47DB-B07B-5E9F0E2ACFD8}" srcOrd="0" destOrd="0" presId="urn:microsoft.com/office/officeart/2016/7/layout/BasicLinearProcessNumbered"/>
    <dgm:cxn modelId="{DBB81E56-CCE0-4B5C-BB7E-22E07CB46B1C}" type="presOf" srcId="{E9119883-13F8-45DB-9B1C-88B9DC39BCBD}" destId="{446F66E4-2DDB-4F7F-A0F1-1A94E4509FDA}" srcOrd="0" destOrd="0" presId="urn:microsoft.com/office/officeart/2016/7/layout/BasicLinearProcessNumbered"/>
    <dgm:cxn modelId="{B945C18E-1CAA-43CB-BA8A-E08209E9CD0C}" srcId="{7D8CF1BE-39A5-4B99-B5B2-0909CB1E18AB}" destId="{E9119883-13F8-45DB-9B1C-88B9DC39BCBD}" srcOrd="3" destOrd="0" parTransId="{54604108-129D-4F77-B75A-ED31E2CBCF2F}" sibTransId="{A64B4590-39BD-4F75-8795-4AD67D536EEB}"/>
    <dgm:cxn modelId="{3E41DA90-C548-41CA-9BCB-A47D65488FAF}" type="presOf" srcId="{E9119883-13F8-45DB-9B1C-88B9DC39BCBD}" destId="{960B6246-C6EC-4778-BB1F-ACEA5587A002}" srcOrd="1" destOrd="0" presId="urn:microsoft.com/office/officeart/2016/7/layout/BasicLinearProcessNumbered"/>
    <dgm:cxn modelId="{166234A8-569C-4F37-A78D-BB2438882AF9}" type="presOf" srcId="{E4471ACE-1832-41BB-ABF3-ADA13EE209DC}" destId="{EC9691EA-4323-42F3-84B2-29DBBBD573A7}" srcOrd="0" destOrd="0" presId="urn:microsoft.com/office/officeart/2016/7/layout/BasicLinearProcessNumbered"/>
    <dgm:cxn modelId="{6E36C2AE-9627-4BF4-9E40-15B11499EE6A}" type="presOf" srcId="{8750991A-8C36-4E1B-B0DB-755020EA7585}" destId="{A8CE108B-F6FF-48D5-9E4E-5817EAB95C50}" srcOrd="1" destOrd="0" presId="urn:microsoft.com/office/officeart/2016/7/layout/BasicLinearProcessNumbered"/>
    <dgm:cxn modelId="{22A12CB8-656C-405C-A72D-D61A77E8A85A}" srcId="{7D8CF1BE-39A5-4B99-B5B2-0909CB1E18AB}" destId="{E39B1BCD-A003-4B57-BB9D-1F67D19D599A}" srcOrd="4" destOrd="0" parTransId="{79B0D337-233D-4418-9D64-553FE6FB7A5F}" sibTransId="{E4471ACE-1832-41BB-ABF3-ADA13EE209DC}"/>
    <dgm:cxn modelId="{1CDA66BA-55D0-49FD-9EC7-ED23C0D6B18C}" type="presOf" srcId="{E39B1BCD-A003-4B57-BB9D-1F67D19D599A}" destId="{332E32F2-99D9-4353-929D-3FEE59E712CE}" srcOrd="1" destOrd="0" presId="urn:microsoft.com/office/officeart/2016/7/layout/BasicLinearProcessNumbered"/>
    <dgm:cxn modelId="{DC40D2DB-41ED-4176-AF1A-0E0523DCB441}" srcId="{7D8CF1BE-39A5-4B99-B5B2-0909CB1E18AB}" destId="{46C7ED93-C25C-4CD8-AC40-EBB146ABAC9C}" srcOrd="2" destOrd="0" parTransId="{1AA355C3-A1ED-4DF9-B086-7205F373DDC4}" sibTransId="{002E48D1-00A3-4742-93E1-8250080CAF4E}"/>
    <dgm:cxn modelId="{BA35FEEC-29C1-4F2D-B1ED-A5B68B9D01DE}" type="presOf" srcId="{E39B1BCD-A003-4B57-BB9D-1F67D19D599A}" destId="{DE758121-426C-456B-A23B-05F0A65765C6}" srcOrd="0" destOrd="0" presId="urn:microsoft.com/office/officeart/2016/7/layout/BasicLinearProcessNumbered"/>
    <dgm:cxn modelId="{BE12B7ED-1287-4ECB-ADC5-20F6016AD597}" srcId="{7D8CF1BE-39A5-4B99-B5B2-0909CB1E18AB}" destId="{E66F44BC-CBE7-4C82-B44F-8B17A7C491F0}" srcOrd="1" destOrd="0" parTransId="{6646E6F2-AA5E-48BA-AC07-85212584DDBA}" sibTransId="{A41EB574-E280-4E8F-B828-16A5AA47C29C}"/>
    <dgm:cxn modelId="{168E1FF5-87EE-4D5F-9D81-18637772BCAA}" type="presOf" srcId="{46C7ED93-C25C-4CD8-AC40-EBB146ABAC9C}" destId="{F53A0F98-4109-471B-BABA-589575CE633E}" srcOrd="0" destOrd="0" presId="urn:microsoft.com/office/officeart/2016/7/layout/BasicLinearProcessNumbered"/>
    <dgm:cxn modelId="{50678EFB-0E39-4F3C-904D-1B6520F02AAC}" type="presOf" srcId="{20F833DE-9FC2-4DBC-9C6C-54761BA6C42E}" destId="{F262ECDD-7C91-4531-83B9-9BD2C9FAF7EF}" srcOrd="0" destOrd="0" presId="urn:microsoft.com/office/officeart/2016/7/layout/BasicLinearProcessNumbered"/>
    <dgm:cxn modelId="{CF4346FC-9A78-42DF-858C-C2050375DB03}" type="presOf" srcId="{8750991A-8C36-4E1B-B0DB-755020EA7585}" destId="{913F3C8D-FD83-4489-B1E6-21483533669A}" srcOrd="0" destOrd="0" presId="urn:microsoft.com/office/officeart/2016/7/layout/BasicLinearProcessNumbered"/>
    <dgm:cxn modelId="{8C58DFEC-7EAA-45FF-8C65-5769D852DFD8}" type="presParOf" srcId="{A64A0E4C-D40C-4D9C-908C-40A31E08270D}" destId="{30891E33-B99B-429D-B711-1603CF306AE3}" srcOrd="0" destOrd="0" presId="urn:microsoft.com/office/officeart/2016/7/layout/BasicLinearProcessNumbered"/>
    <dgm:cxn modelId="{85BE20CB-39B1-4380-AC4F-252A33EBF605}" type="presParOf" srcId="{30891E33-B99B-429D-B711-1603CF306AE3}" destId="{913F3C8D-FD83-4489-B1E6-21483533669A}" srcOrd="0" destOrd="0" presId="urn:microsoft.com/office/officeart/2016/7/layout/BasicLinearProcessNumbered"/>
    <dgm:cxn modelId="{01AE0BE8-90C6-43AD-A675-201E2E48FB90}" type="presParOf" srcId="{30891E33-B99B-429D-B711-1603CF306AE3}" destId="{F262ECDD-7C91-4531-83B9-9BD2C9FAF7EF}" srcOrd="1" destOrd="0" presId="urn:microsoft.com/office/officeart/2016/7/layout/BasicLinearProcessNumbered"/>
    <dgm:cxn modelId="{83B5464E-29E1-4541-BE74-1BF94AE40AAE}" type="presParOf" srcId="{30891E33-B99B-429D-B711-1603CF306AE3}" destId="{8AA2B8E6-6490-45B7-B7E3-90F47D80D54C}" srcOrd="2" destOrd="0" presId="urn:microsoft.com/office/officeart/2016/7/layout/BasicLinearProcessNumbered"/>
    <dgm:cxn modelId="{2949AC1E-6E85-4AF9-9493-3D9AA336EDBF}" type="presParOf" srcId="{30891E33-B99B-429D-B711-1603CF306AE3}" destId="{A8CE108B-F6FF-48D5-9E4E-5817EAB95C50}" srcOrd="3" destOrd="0" presId="urn:microsoft.com/office/officeart/2016/7/layout/BasicLinearProcessNumbered"/>
    <dgm:cxn modelId="{5E3BBCA9-FE61-4719-8B91-31AA38D720F8}" type="presParOf" srcId="{A64A0E4C-D40C-4D9C-908C-40A31E08270D}" destId="{19FD42DA-5B83-4947-88E5-A627BC290AF3}" srcOrd="1" destOrd="0" presId="urn:microsoft.com/office/officeart/2016/7/layout/BasicLinearProcessNumbered"/>
    <dgm:cxn modelId="{43017B7A-4A60-4029-B214-33D89E65431A}" type="presParOf" srcId="{A64A0E4C-D40C-4D9C-908C-40A31E08270D}" destId="{B01F5137-7428-4140-B86A-39D012AE9754}" srcOrd="2" destOrd="0" presId="urn:microsoft.com/office/officeart/2016/7/layout/BasicLinearProcessNumbered"/>
    <dgm:cxn modelId="{2D6C4D07-8DBD-4FF2-B227-E34B316C1D22}" type="presParOf" srcId="{B01F5137-7428-4140-B86A-39D012AE9754}" destId="{DC2DD1AD-3376-4691-8030-38B3367C263F}" srcOrd="0" destOrd="0" presId="urn:microsoft.com/office/officeart/2016/7/layout/BasicLinearProcessNumbered"/>
    <dgm:cxn modelId="{51EDCBC4-06D5-4887-8F30-11BF17F19FE9}" type="presParOf" srcId="{B01F5137-7428-4140-B86A-39D012AE9754}" destId="{69648002-F119-47DB-B07B-5E9F0E2ACFD8}" srcOrd="1" destOrd="0" presId="urn:microsoft.com/office/officeart/2016/7/layout/BasicLinearProcessNumbered"/>
    <dgm:cxn modelId="{458886BD-945D-4AD3-BD30-2C0537AEC558}" type="presParOf" srcId="{B01F5137-7428-4140-B86A-39D012AE9754}" destId="{9946D539-BC14-4BDF-8179-ECDF3968394A}" srcOrd="2" destOrd="0" presId="urn:microsoft.com/office/officeart/2016/7/layout/BasicLinearProcessNumbered"/>
    <dgm:cxn modelId="{DCF39F27-CC21-4D4A-9D72-9DE4E7B341B7}" type="presParOf" srcId="{B01F5137-7428-4140-B86A-39D012AE9754}" destId="{658954E2-FE51-442F-9B7F-878B5637727D}" srcOrd="3" destOrd="0" presId="urn:microsoft.com/office/officeart/2016/7/layout/BasicLinearProcessNumbered"/>
    <dgm:cxn modelId="{B72B7F66-9868-4D5F-B57B-47B5C83DC8C8}" type="presParOf" srcId="{A64A0E4C-D40C-4D9C-908C-40A31E08270D}" destId="{38B00A4E-FC1E-4D78-B8AE-673C9AC84277}" srcOrd="3" destOrd="0" presId="urn:microsoft.com/office/officeart/2016/7/layout/BasicLinearProcessNumbered"/>
    <dgm:cxn modelId="{12F561E3-A232-4865-BADF-2FD52F80D97B}" type="presParOf" srcId="{A64A0E4C-D40C-4D9C-908C-40A31E08270D}" destId="{22EDB484-1036-445A-BBC9-D290CB1BB696}" srcOrd="4" destOrd="0" presId="urn:microsoft.com/office/officeart/2016/7/layout/BasicLinearProcessNumbered"/>
    <dgm:cxn modelId="{582D5F25-6F4D-4647-9CEF-932B28646F9E}" type="presParOf" srcId="{22EDB484-1036-445A-BBC9-D290CB1BB696}" destId="{F53A0F98-4109-471B-BABA-589575CE633E}" srcOrd="0" destOrd="0" presId="urn:microsoft.com/office/officeart/2016/7/layout/BasicLinearProcessNumbered"/>
    <dgm:cxn modelId="{47F4729F-16B2-460E-81D4-717AF7DE517C}" type="presParOf" srcId="{22EDB484-1036-445A-BBC9-D290CB1BB696}" destId="{D3F86036-53B1-40E6-9475-5435C24AB5C7}" srcOrd="1" destOrd="0" presId="urn:microsoft.com/office/officeart/2016/7/layout/BasicLinearProcessNumbered"/>
    <dgm:cxn modelId="{E09D8DF5-615B-499E-B540-5955B1672D4C}" type="presParOf" srcId="{22EDB484-1036-445A-BBC9-D290CB1BB696}" destId="{550BCFA3-E8EB-4B56-8D5F-5BB2BA2AB55D}" srcOrd="2" destOrd="0" presId="urn:microsoft.com/office/officeart/2016/7/layout/BasicLinearProcessNumbered"/>
    <dgm:cxn modelId="{6872AB11-9A2D-4A66-B4DD-195E4535C361}" type="presParOf" srcId="{22EDB484-1036-445A-BBC9-D290CB1BB696}" destId="{856772FC-A074-4727-A30C-5FE176399FD5}" srcOrd="3" destOrd="0" presId="urn:microsoft.com/office/officeart/2016/7/layout/BasicLinearProcessNumbered"/>
    <dgm:cxn modelId="{9444D944-2B76-4233-AD7B-EAEE460991DA}" type="presParOf" srcId="{A64A0E4C-D40C-4D9C-908C-40A31E08270D}" destId="{569CCC50-2148-493E-A891-EA5F5BC146DC}" srcOrd="5" destOrd="0" presId="urn:microsoft.com/office/officeart/2016/7/layout/BasicLinearProcessNumbered"/>
    <dgm:cxn modelId="{07A25B36-1DB4-4D5C-83E8-170060EE4963}" type="presParOf" srcId="{A64A0E4C-D40C-4D9C-908C-40A31E08270D}" destId="{E05F3DCB-2673-410D-85F0-F7ABA8763291}" srcOrd="6" destOrd="0" presId="urn:microsoft.com/office/officeart/2016/7/layout/BasicLinearProcessNumbered"/>
    <dgm:cxn modelId="{E7ABCD08-04F8-4FE1-8E8F-347FCB5939D7}" type="presParOf" srcId="{E05F3DCB-2673-410D-85F0-F7ABA8763291}" destId="{446F66E4-2DDB-4F7F-A0F1-1A94E4509FDA}" srcOrd="0" destOrd="0" presId="urn:microsoft.com/office/officeart/2016/7/layout/BasicLinearProcessNumbered"/>
    <dgm:cxn modelId="{5F7831F6-10ED-413D-91A7-05E2FB9ACDD0}" type="presParOf" srcId="{E05F3DCB-2673-410D-85F0-F7ABA8763291}" destId="{876A3DF8-4DA5-4DDD-ADFA-CBCF101EADC2}" srcOrd="1" destOrd="0" presId="urn:microsoft.com/office/officeart/2016/7/layout/BasicLinearProcessNumbered"/>
    <dgm:cxn modelId="{58CB8C12-975B-4C30-AB1A-4B446E922E4E}" type="presParOf" srcId="{E05F3DCB-2673-410D-85F0-F7ABA8763291}" destId="{AE5DE9CA-D196-4E50-AD6A-938137F69164}" srcOrd="2" destOrd="0" presId="urn:microsoft.com/office/officeart/2016/7/layout/BasicLinearProcessNumbered"/>
    <dgm:cxn modelId="{89E83673-CF0C-4E8B-BE6E-CC8BCCFC4271}" type="presParOf" srcId="{E05F3DCB-2673-410D-85F0-F7ABA8763291}" destId="{960B6246-C6EC-4778-BB1F-ACEA5587A002}" srcOrd="3" destOrd="0" presId="urn:microsoft.com/office/officeart/2016/7/layout/BasicLinearProcessNumbered"/>
    <dgm:cxn modelId="{DDE7152B-46A2-4217-9A9C-6F45B8B29C67}" type="presParOf" srcId="{A64A0E4C-D40C-4D9C-908C-40A31E08270D}" destId="{CEFD8D65-3834-40D7-8DC5-C869E1DFEDBA}" srcOrd="7" destOrd="0" presId="urn:microsoft.com/office/officeart/2016/7/layout/BasicLinearProcessNumbered"/>
    <dgm:cxn modelId="{90511A91-42D6-482A-BBC7-D144A0D391E0}" type="presParOf" srcId="{A64A0E4C-D40C-4D9C-908C-40A31E08270D}" destId="{120A2B73-E506-4E01-8D3C-EE83B3379B22}" srcOrd="8" destOrd="0" presId="urn:microsoft.com/office/officeart/2016/7/layout/BasicLinearProcessNumbered"/>
    <dgm:cxn modelId="{802E6DAE-E02D-497A-A2A4-E5286A9B8CCA}" type="presParOf" srcId="{120A2B73-E506-4E01-8D3C-EE83B3379B22}" destId="{DE758121-426C-456B-A23B-05F0A65765C6}" srcOrd="0" destOrd="0" presId="urn:microsoft.com/office/officeart/2016/7/layout/BasicLinearProcessNumbered"/>
    <dgm:cxn modelId="{ADAF5CD8-2891-4EA8-BD24-D9705C97C441}" type="presParOf" srcId="{120A2B73-E506-4E01-8D3C-EE83B3379B22}" destId="{EC9691EA-4323-42F3-84B2-29DBBBD573A7}" srcOrd="1" destOrd="0" presId="urn:microsoft.com/office/officeart/2016/7/layout/BasicLinearProcessNumbered"/>
    <dgm:cxn modelId="{EFB58281-0F90-49F7-8E58-77CC4CAB008F}" type="presParOf" srcId="{120A2B73-E506-4E01-8D3C-EE83B3379B22}" destId="{4162D5E3-105A-46F6-9AC6-18498BDA0A84}" srcOrd="2" destOrd="0" presId="urn:microsoft.com/office/officeart/2016/7/layout/BasicLinearProcessNumbered"/>
    <dgm:cxn modelId="{2CAEBA9D-449C-4392-9638-CCA2AADF2C86}" type="presParOf" srcId="{120A2B73-E506-4E01-8D3C-EE83B3379B22}" destId="{332E32F2-99D9-4353-929D-3FEE59E712C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E4F6DB5-7B4C-4CD0-B84E-F353234C1FD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A4A0CC4-0831-445F-80C2-66FCEB6F57A2}">
      <dgm:prSet/>
      <dgm:spPr/>
      <dgm:t>
        <a:bodyPr/>
        <a:lstStyle/>
        <a:p>
          <a:r>
            <a:rPr lang="zh-CN"/>
            <a:t>完美的代码</a:t>
          </a:r>
          <a:endParaRPr lang="en-US"/>
        </a:p>
      </dgm:t>
    </dgm:pt>
    <dgm:pt modelId="{FE9EFA11-DD7D-4735-A3D6-A45683ADFF29}" type="parTrans" cxnId="{9D160FAE-414B-4348-A793-B2ED0DA66F0B}">
      <dgm:prSet/>
      <dgm:spPr/>
      <dgm:t>
        <a:bodyPr/>
        <a:lstStyle/>
        <a:p>
          <a:endParaRPr lang="en-US"/>
        </a:p>
      </dgm:t>
    </dgm:pt>
    <dgm:pt modelId="{63D1A781-4197-440C-A353-330F32C8502C}" type="sibTrans" cxnId="{9D160FAE-414B-4348-A793-B2ED0DA66F0B}">
      <dgm:prSet/>
      <dgm:spPr/>
      <dgm:t>
        <a:bodyPr/>
        <a:lstStyle/>
        <a:p>
          <a:endParaRPr lang="en-US"/>
        </a:p>
      </dgm:t>
    </dgm:pt>
    <dgm:pt modelId="{72539864-4244-4A58-AB5F-D2D4B0847FBA}">
      <dgm:prSet/>
      <dgm:spPr/>
      <dgm:t>
        <a:bodyPr/>
        <a:lstStyle/>
        <a:p>
          <a:r>
            <a:rPr lang="zh-CN"/>
            <a:t>没有</a:t>
          </a:r>
          <a:r>
            <a:rPr lang="ru-RU"/>
            <a:t>bug</a:t>
          </a:r>
          <a:endParaRPr lang="en-US"/>
        </a:p>
      </dgm:t>
    </dgm:pt>
    <dgm:pt modelId="{ADD42BBE-87E2-4722-88EA-85EDBBF59812}" type="parTrans" cxnId="{CFCA9D13-ADD3-45BD-8F77-228AF7014E06}">
      <dgm:prSet/>
      <dgm:spPr/>
      <dgm:t>
        <a:bodyPr/>
        <a:lstStyle/>
        <a:p>
          <a:endParaRPr lang="en-US"/>
        </a:p>
      </dgm:t>
    </dgm:pt>
    <dgm:pt modelId="{8B651E90-143A-48B6-AD4D-EDC905C5D34C}" type="sibTrans" cxnId="{CFCA9D13-ADD3-45BD-8F77-228AF7014E06}">
      <dgm:prSet/>
      <dgm:spPr/>
      <dgm:t>
        <a:bodyPr/>
        <a:lstStyle/>
        <a:p>
          <a:endParaRPr lang="en-US"/>
        </a:p>
      </dgm:t>
    </dgm:pt>
    <dgm:pt modelId="{288CDADE-2770-4A91-B540-924DFFB3AD6C}">
      <dgm:prSet/>
      <dgm:spPr/>
      <dgm:t>
        <a:bodyPr/>
        <a:lstStyle/>
        <a:p>
          <a:r>
            <a:rPr lang="zh-CN"/>
            <a:t>正确</a:t>
          </a:r>
          <a:endParaRPr lang="en-US"/>
        </a:p>
      </dgm:t>
    </dgm:pt>
    <dgm:pt modelId="{BBE61C28-9A06-4F20-8767-49727E404ACF}" type="parTrans" cxnId="{3604643C-C0ED-41D8-8E8B-DA7E241B9017}">
      <dgm:prSet/>
      <dgm:spPr/>
      <dgm:t>
        <a:bodyPr/>
        <a:lstStyle/>
        <a:p>
          <a:endParaRPr lang="en-US"/>
        </a:p>
      </dgm:t>
    </dgm:pt>
    <dgm:pt modelId="{87256AEA-263F-4285-BB73-28D4BB9EEB9A}" type="sibTrans" cxnId="{3604643C-C0ED-41D8-8E8B-DA7E241B9017}">
      <dgm:prSet/>
      <dgm:spPr/>
      <dgm:t>
        <a:bodyPr/>
        <a:lstStyle/>
        <a:p>
          <a:endParaRPr lang="en-US"/>
        </a:p>
      </dgm:t>
    </dgm:pt>
    <dgm:pt modelId="{BA0E38A3-306D-4E06-BE77-A3DFB27DB282}">
      <dgm:prSet/>
      <dgm:spPr/>
      <dgm:t>
        <a:bodyPr/>
        <a:lstStyle/>
        <a:p>
          <a:r>
            <a:rPr lang="zh-CN"/>
            <a:t>完整</a:t>
          </a:r>
          <a:endParaRPr lang="en-US"/>
        </a:p>
      </dgm:t>
    </dgm:pt>
    <dgm:pt modelId="{136E9697-38D0-4F2A-BFB0-F0FD9FA7F84C}" type="parTrans" cxnId="{DB7F24A0-B824-41F6-A305-CF63013508C8}">
      <dgm:prSet/>
      <dgm:spPr/>
      <dgm:t>
        <a:bodyPr/>
        <a:lstStyle/>
        <a:p>
          <a:endParaRPr lang="en-US"/>
        </a:p>
      </dgm:t>
    </dgm:pt>
    <dgm:pt modelId="{41ADCFC9-B4CE-4EA9-8075-E9986387B81F}" type="sibTrans" cxnId="{DB7F24A0-B824-41F6-A305-CF63013508C8}">
      <dgm:prSet/>
      <dgm:spPr/>
      <dgm:t>
        <a:bodyPr/>
        <a:lstStyle/>
        <a:p>
          <a:endParaRPr lang="en-US"/>
        </a:p>
      </dgm:t>
    </dgm:pt>
    <dgm:pt modelId="{762CA5B4-5ED4-4FDA-9BA6-13696832B7F9}">
      <dgm:prSet/>
      <dgm:spPr/>
      <dgm:t>
        <a:bodyPr/>
        <a:lstStyle/>
        <a:p>
          <a:r>
            <a:rPr lang="zh-CN"/>
            <a:t>结构良好</a:t>
          </a:r>
          <a:endParaRPr lang="en-US"/>
        </a:p>
      </dgm:t>
    </dgm:pt>
    <dgm:pt modelId="{A8439A2E-49D6-407F-9BDB-982E282E9503}" type="parTrans" cxnId="{4B648542-9C9B-48CC-8B80-0342C88F18C2}">
      <dgm:prSet/>
      <dgm:spPr/>
      <dgm:t>
        <a:bodyPr/>
        <a:lstStyle/>
        <a:p>
          <a:endParaRPr lang="en-US"/>
        </a:p>
      </dgm:t>
    </dgm:pt>
    <dgm:pt modelId="{4E3414DC-D1F1-4BCD-A7A5-2D841EEE227A}" type="sibTrans" cxnId="{4B648542-9C9B-48CC-8B80-0342C88F18C2}">
      <dgm:prSet/>
      <dgm:spPr/>
      <dgm:t>
        <a:bodyPr/>
        <a:lstStyle/>
        <a:p>
          <a:endParaRPr lang="en-US"/>
        </a:p>
      </dgm:t>
    </dgm:pt>
    <dgm:pt modelId="{121C4599-8D36-4A46-9C0F-AC92B6F87FEB}">
      <dgm:prSet/>
      <dgm:spPr/>
      <dgm:t>
        <a:bodyPr/>
        <a:lstStyle/>
        <a:p>
          <a:r>
            <a:rPr lang="zh-CN"/>
            <a:t>可预知</a:t>
          </a:r>
          <a:endParaRPr lang="en-US"/>
        </a:p>
      </dgm:t>
    </dgm:pt>
    <dgm:pt modelId="{93235AEF-C08C-4CF5-B94C-AACFDBA76D23}" type="parTrans" cxnId="{E3FFD983-BD04-4CAD-804D-6CAA745A5E53}">
      <dgm:prSet/>
      <dgm:spPr/>
      <dgm:t>
        <a:bodyPr/>
        <a:lstStyle/>
        <a:p>
          <a:endParaRPr lang="en-US"/>
        </a:p>
      </dgm:t>
    </dgm:pt>
    <dgm:pt modelId="{31DF0D9F-CC7B-4C18-A8A4-940C3693A677}" type="sibTrans" cxnId="{E3FFD983-BD04-4CAD-804D-6CAA745A5E53}">
      <dgm:prSet/>
      <dgm:spPr/>
      <dgm:t>
        <a:bodyPr/>
        <a:lstStyle/>
        <a:p>
          <a:endParaRPr lang="en-US"/>
        </a:p>
      </dgm:t>
    </dgm:pt>
    <dgm:pt modelId="{2DF098AA-E36C-4103-929B-6C3350AD0E07}">
      <dgm:prSet/>
      <dgm:spPr/>
      <dgm:t>
        <a:bodyPr/>
        <a:lstStyle/>
        <a:p>
          <a:r>
            <a:rPr lang="zh-CN"/>
            <a:t>健壮</a:t>
          </a:r>
          <a:endParaRPr lang="en-US"/>
        </a:p>
      </dgm:t>
    </dgm:pt>
    <dgm:pt modelId="{51895FB7-0A9B-4026-887A-9FCF6E61DB62}" type="parTrans" cxnId="{8022D8B8-BA22-49DD-AB68-F186D9FF04A8}">
      <dgm:prSet/>
      <dgm:spPr/>
      <dgm:t>
        <a:bodyPr/>
        <a:lstStyle/>
        <a:p>
          <a:endParaRPr lang="en-US"/>
        </a:p>
      </dgm:t>
    </dgm:pt>
    <dgm:pt modelId="{477F9150-E2E6-4062-8593-1D307B403710}" type="sibTrans" cxnId="{8022D8B8-BA22-49DD-AB68-F186D9FF04A8}">
      <dgm:prSet/>
      <dgm:spPr/>
      <dgm:t>
        <a:bodyPr/>
        <a:lstStyle/>
        <a:p>
          <a:endParaRPr lang="en-US"/>
        </a:p>
      </dgm:t>
    </dgm:pt>
    <dgm:pt modelId="{87D6454B-FFBF-4C6F-80BB-5E0B63541A70}">
      <dgm:prSet/>
      <dgm:spPr/>
      <dgm:t>
        <a:bodyPr/>
        <a:lstStyle/>
        <a:p>
          <a:r>
            <a:rPr lang="zh-CN"/>
            <a:t>数据检查</a:t>
          </a:r>
          <a:endParaRPr lang="en-US"/>
        </a:p>
      </dgm:t>
    </dgm:pt>
    <dgm:pt modelId="{26EB461B-3171-4C1C-B7B2-77EC1F2C6435}" type="parTrans" cxnId="{CF4BF383-AE4E-459A-B38D-2E1414B241CF}">
      <dgm:prSet/>
      <dgm:spPr/>
      <dgm:t>
        <a:bodyPr/>
        <a:lstStyle/>
        <a:p>
          <a:endParaRPr lang="en-US"/>
        </a:p>
      </dgm:t>
    </dgm:pt>
    <dgm:pt modelId="{16061806-A769-4A02-8390-F82B9C026919}" type="sibTrans" cxnId="{CF4BF383-AE4E-459A-B38D-2E1414B241CF}">
      <dgm:prSet/>
      <dgm:spPr/>
      <dgm:t>
        <a:bodyPr/>
        <a:lstStyle/>
        <a:p>
          <a:endParaRPr lang="en-US"/>
        </a:p>
      </dgm:t>
    </dgm:pt>
    <dgm:pt modelId="{41607FCF-26EF-4E36-87B5-6540332544D2}">
      <dgm:prSet/>
      <dgm:spPr/>
      <dgm:t>
        <a:bodyPr/>
        <a:lstStyle/>
        <a:p>
          <a:r>
            <a:rPr lang="zh-CN"/>
            <a:t>可维护</a:t>
          </a:r>
          <a:endParaRPr lang="en-US"/>
        </a:p>
      </dgm:t>
    </dgm:pt>
    <dgm:pt modelId="{2EEFF803-521D-4D5B-9836-03F6D27F5E94}" type="parTrans" cxnId="{7A7DD89E-A179-4A5E-900A-87C9FB5345B7}">
      <dgm:prSet/>
      <dgm:spPr/>
      <dgm:t>
        <a:bodyPr/>
        <a:lstStyle/>
        <a:p>
          <a:endParaRPr lang="en-US"/>
        </a:p>
      </dgm:t>
    </dgm:pt>
    <dgm:pt modelId="{9014AFFA-2D31-4AE9-8DCC-EA146D8B7C86}" type="sibTrans" cxnId="{7A7DD89E-A179-4A5E-900A-87C9FB5345B7}">
      <dgm:prSet/>
      <dgm:spPr/>
      <dgm:t>
        <a:bodyPr/>
        <a:lstStyle/>
        <a:p>
          <a:endParaRPr lang="en-US"/>
        </a:p>
      </dgm:t>
    </dgm:pt>
    <dgm:pt modelId="{B0E674C6-61E3-441C-A0AD-C824B8799217}">
      <dgm:prSet/>
      <dgm:spPr/>
      <dgm:t>
        <a:bodyPr/>
        <a:lstStyle/>
        <a:p>
          <a:r>
            <a:rPr lang="zh-CN"/>
            <a:t>集体协作改善代码，大家是平等的</a:t>
          </a:r>
          <a:endParaRPr lang="en-US"/>
        </a:p>
      </dgm:t>
    </dgm:pt>
    <dgm:pt modelId="{42137FBD-B1C7-4A25-90D1-D9FCC801DCAA}" type="parTrans" cxnId="{E864B145-C0A5-4A27-BF72-533BF82F9AF8}">
      <dgm:prSet/>
      <dgm:spPr/>
      <dgm:t>
        <a:bodyPr/>
        <a:lstStyle/>
        <a:p>
          <a:endParaRPr lang="en-US"/>
        </a:p>
      </dgm:t>
    </dgm:pt>
    <dgm:pt modelId="{6BE93E08-9867-46C0-B915-79EB06FBF5FC}" type="sibTrans" cxnId="{E864B145-C0A5-4A27-BF72-533BF82F9AF8}">
      <dgm:prSet/>
      <dgm:spPr/>
      <dgm:t>
        <a:bodyPr/>
        <a:lstStyle/>
        <a:p>
          <a:endParaRPr lang="en-US"/>
        </a:p>
      </dgm:t>
    </dgm:pt>
    <dgm:pt modelId="{21A7626A-FE4F-4FF3-BE0B-97A54A9C9B3E}">
      <dgm:prSet/>
      <dgm:spPr/>
      <dgm:t>
        <a:bodyPr/>
        <a:lstStyle/>
        <a:p>
          <a:r>
            <a:rPr lang="zh-CN"/>
            <a:t>就代码论代码</a:t>
          </a:r>
          <a:endParaRPr lang="en-US"/>
        </a:p>
      </dgm:t>
    </dgm:pt>
    <dgm:pt modelId="{0404C072-9421-44B7-99AE-1062D6939D96}" type="parTrans" cxnId="{3F5FEA8F-89D5-4AAC-850B-618B28A4A76B}">
      <dgm:prSet/>
      <dgm:spPr/>
      <dgm:t>
        <a:bodyPr/>
        <a:lstStyle/>
        <a:p>
          <a:endParaRPr lang="en-US"/>
        </a:p>
      </dgm:t>
    </dgm:pt>
    <dgm:pt modelId="{6E7FE2F2-22F1-4777-A483-5C3B3F011B6F}" type="sibTrans" cxnId="{3F5FEA8F-89D5-4AAC-850B-618B28A4A76B}">
      <dgm:prSet/>
      <dgm:spPr/>
      <dgm:t>
        <a:bodyPr/>
        <a:lstStyle/>
        <a:p>
          <a:endParaRPr lang="en-US"/>
        </a:p>
      </dgm:t>
    </dgm:pt>
    <dgm:pt modelId="{0D3C5F69-5B7D-4806-9CE9-65FD6FFBCB5B}" type="pres">
      <dgm:prSet presAssocID="{8E4F6DB5-7B4C-4CD0-B84E-F353234C1FDD}" presName="linear" presStyleCnt="0">
        <dgm:presLayoutVars>
          <dgm:animLvl val="lvl"/>
          <dgm:resizeHandles val="exact"/>
        </dgm:presLayoutVars>
      </dgm:prSet>
      <dgm:spPr/>
    </dgm:pt>
    <dgm:pt modelId="{D47123A2-B1BE-4FC2-8BCA-11DDB18CCAA3}" type="pres">
      <dgm:prSet presAssocID="{8A4A0CC4-0831-445F-80C2-66FCEB6F57A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057D690-A036-4E19-AA5D-4D2535E0E6E1}" type="pres">
      <dgm:prSet presAssocID="{8A4A0CC4-0831-445F-80C2-66FCEB6F57A2}" presName="childText" presStyleLbl="revTx" presStyleIdx="0" presStyleCnt="3">
        <dgm:presLayoutVars>
          <dgm:bulletEnabled val="1"/>
        </dgm:presLayoutVars>
      </dgm:prSet>
      <dgm:spPr/>
    </dgm:pt>
    <dgm:pt modelId="{CFE0D838-8958-495D-965F-256DACB553B9}" type="pres">
      <dgm:prSet presAssocID="{BA0E38A3-306D-4E06-BE77-A3DFB27DB28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5CDAF00-9D48-458A-B48A-B322926D3511}" type="pres">
      <dgm:prSet presAssocID="{41ADCFC9-B4CE-4EA9-8075-E9986387B81F}" presName="spacer" presStyleCnt="0"/>
      <dgm:spPr/>
    </dgm:pt>
    <dgm:pt modelId="{389F26EC-BC44-402A-92AA-EF5980CA7176}" type="pres">
      <dgm:prSet presAssocID="{762CA5B4-5ED4-4FDA-9BA6-13696832B7F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2CF68F7-0607-480E-8D57-B8D39737DC77}" type="pres">
      <dgm:prSet presAssocID="{762CA5B4-5ED4-4FDA-9BA6-13696832B7F9}" presName="childText" presStyleLbl="revTx" presStyleIdx="1" presStyleCnt="3">
        <dgm:presLayoutVars>
          <dgm:bulletEnabled val="1"/>
        </dgm:presLayoutVars>
      </dgm:prSet>
      <dgm:spPr/>
    </dgm:pt>
    <dgm:pt modelId="{922EB6CE-C4AF-4883-8C74-D4EBAF8752FE}" type="pres">
      <dgm:prSet presAssocID="{87D6454B-FFBF-4C6F-80BB-5E0B63541A7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9D62856-77C6-45A3-BC31-0C62C95F470A}" type="pres">
      <dgm:prSet presAssocID="{87D6454B-FFBF-4C6F-80BB-5E0B63541A70}" presName="childText" presStyleLbl="revTx" presStyleIdx="2" presStyleCnt="3">
        <dgm:presLayoutVars>
          <dgm:bulletEnabled val="1"/>
        </dgm:presLayoutVars>
      </dgm:prSet>
      <dgm:spPr/>
    </dgm:pt>
    <dgm:pt modelId="{09EAD130-2193-424D-ADDA-7B8D6DD5012C}" type="pres">
      <dgm:prSet presAssocID="{B0E674C6-61E3-441C-A0AD-C824B879921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AA3E192-335B-47BC-8176-45558C0B63CC}" type="pres">
      <dgm:prSet presAssocID="{6BE93E08-9867-46C0-B915-79EB06FBF5FC}" presName="spacer" presStyleCnt="0"/>
      <dgm:spPr/>
    </dgm:pt>
    <dgm:pt modelId="{5963E8F8-BD1A-461E-8CCC-70DFFD2F0796}" type="pres">
      <dgm:prSet presAssocID="{21A7626A-FE4F-4FF3-BE0B-97A54A9C9B3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9A32806-2923-44AA-B611-9252C008CAE5}" type="presOf" srcId="{762CA5B4-5ED4-4FDA-9BA6-13696832B7F9}" destId="{389F26EC-BC44-402A-92AA-EF5980CA7176}" srcOrd="0" destOrd="0" presId="urn:microsoft.com/office/officeart/2005/8/layout/vList2"/>
    <dgm:cxn modelId="{1DE2AD06-21B4-4008-AA17-626B554BF0E8}" type="presOf" srcId="{BA0E38A3-306D-4E06-BE77-A3DFB27DB282}" destId="{CFE0D838-8958-495D-965F-256DACB553B9}" srcOrd="0" destOrd="0" presId="urn:microsoft.com/office/officeart/2005/8/layout/vList2"/>
    <dgm:cxn modelId="{F9BADC09-929F-420B-882B-BD832DCCDAF4}" type="presOf" srcId="{288CDADE-2770-4A91-B540-924DFFB3AD6C}" destId="{2057D690-A036-4E19-AA5D-4D2535E0E6E1}" srcOrd="0" destOrd="1" presId="urn:microsoft.com/office/officeart/2005/8/layout/vList2"/>
    <dgm:cxn modelId="{79FF480A-F351-46E1-8D28-CA081298E1AA}" type="presOf" srcId="{121C4599-8D36-4A46-9C0F-AC92B6F87FEB}" destId="{82CF68F7-0607-480E-8D57-B8D39737DC77}" srcOrd="0" destOrd="0" presId="urn:microsoft.com/office/officeart/2005/8/layout/vList2"/>
    <dgm:cxn modelId="{67266B0A-DA3A-47B5-89DA-FBF5CD6B796A}" type="presOf" srcId="{8E4F6DB5-7B4C-4CD0-B84E-F353234C1FDD}" destId="{0D3C5F69-5B7D-4806-9CE9-65FD6FFBCB5B}" srcOrd="0" destOrd="0" presId="urn:microsoft.com/office/officeart/2005/8/layout/vList2"/>
    <dgm:cxn modelId="{CFCA9D13-ADD3-45BD-8F77-228AF7014E06}" srcId="{8A4A0CC4-0831-445F-80C2-66FCEB6F57A2}" destId="{72539864-4244-4A58-AB5F-D2D4B0847FBA}" srcOrd="0" destOrd="0" parTransId="{ADD42BBE-87E2-4722-88EA-85EDBBF59812}" sibTransId="{8B651E90-143A-48B6-AD4D-EDC905C5D34C}"/>
    <dgm:cxn modelId="{86DAFD3B-5527-464B-9088-87974530190F}" type="presOf" srcId="{8A4A0CC4-0831-445F-80C2-66FCEB6F57A2}" destId="{D47123A2-B1BE-4FC2-8BCA-11DDB18CCAA3}" srcOrd="0" destOrd="0" presId="urn:microsoft.com/office/officeart/2005/8/layout/vList2"/>
    <dgm:cxn modelId="{3604643C-C0ED-41D8-8E8B-DA7E241B9017}" srcId="{8A4A0CC4-0831-445F-80C2-66FCEB6F57A2}" destId="{288CDADE-2770-4A91-B540-924DFFB3AD6C}" srcOrd="1" destOrd="0" parTransId="{BBE61C28-9A06-4F20-8767-49727E404ACF}" sibTransId="{87256AEA-263F-4285-BB73-28D4BB9EEB9A}"/>
    <dgm:cxn modelId="{4B648542-9C9B-48CC-8B80-0342C88F18C2}" srcId="{8E4F6DB5-7B4C-4CD0-B84E-F353234C1FDD}" destId="{762CA5B4-5ED4-4FDA-9BA6-13696832B7F9}" srcOrd="2" destOrd="0" parTransId="{A8439A2E-49D6-407F-9BDB-982E282E9503}" sibTransId="{4E3414DC-D1F1-4BCD-A7A5-2D841EEE227A}"/>
    <dgm:cxn modelId="{E864B145-C0A5-4A27-BF72-533BF82F9AF8}" srcId="{8E4F6DB5-7B4C-4CD0-B84E-F353234C1FDD}" destId="{B0E674C6-61E3-441C-A0AD-C824B8799217}" srcOrd="4" destOrd="0" parTransId="{42137FBD-B1C7-4A25-90D1-D9FCC801DCAA}" sibTransId="{6BE93E08-9867-46C0-B915-79EB06FBF5FC}"/>
    <dgm:cxn modelId="{84D0424E-D4ED-40B3-B3E7-3FD372A5D767}" type="presOf" srcId="{21A7626A-FE4F-4FF3-BE0B-97A54A9C9B3E}" destId="{5963E8F8-BD1A-461E-8CCC-70DFFD2F0796}" srcOrd="0" destOrd="0" presId="urn:microsoft.com/office/officeart/2005/8/layout/vList2"/>
    <dgm:cxn modelId="{6EB4C777-9CCD-49F2-AA9F-82B01B602FF6}" type="presOf" srcId="{41607FCF-26EF-4E36-87B5-6540332544D2}" destId="{39D62856-77C6-45A3-BC31-0C62C95F470A}" srcOrd="0" destOrd="0" presId="urn:microsoft.com/office/officeart/2005/8/layout/vList2"/>
    <dgm:cxn modelId="{E3FFD983-BD04-4CAD-804D-6CAA745A5E53}" srcId="{762CA5B4-5ED4-4FDA-9BA6-13696832B7F9}" destId="{121C4599-8D36-4A46-9C0F-AC92B6F87FEB}" srcOrd="0" destOrd="0" parTransId="{93235AEF-C08C-4CF5-B94C-AACFDBA76D23}" sibTransId="{31DF0D9F-CC7B-4C18-A8A4-940C3693A677}"/>
    <dgm:cxn modelId="{CF4BF383-AE4E-459A-B38D-2E1414B241CF}" srcId="{8E4F6DB5-7B4C-4CD0-B84E-F353234C1FDD}" destId="{87D6454B-FFBF-4C6F-80BB-5E0B63541A70}" srcOrd="3" destOrd="0" parTransId="{26EB461B-3171-4C1C-B7B2-77EC1F2C6435}" sibTransId="{16061806-A769-4A02-8390-F82B9C026919}"/>
    <dgm:cxn modelId="{A61DE68B-C980-4E03-A837-ED0126338DFC}" type="presOf" srcId="{72539864-4244-4A58-AB5F-D2D4B0847FBA}" destId="{2057D690-A036-4E19-AA5D-4D2535E0E6E1}" srcOrd="0" destOrd="0" presId="urn:microsoft.com/office/officeart/2005/8/layout/vList2"/>
    <dgm:cxn modelId="{3F5FEA8F-89D5-4AAC-850B-618B28A4A76B}" srcId="{8E4F6DB5-7B4C-4CD0-B84E-F353234C1FDD}" destId="{21A7626A-FE4F-4FF3-BE0B-97A54A9C9B3E}" srcOrd="5" destOrd="0" parTransId="{0404C072-9421-44B7-99AE-1062D6939D96}" sibTransId="{6E7FE2F2-22F1-4777-A483-5C3B3F011B6F}"/>
    <dgm:cxn modelId="{AA416D9B-2D4F-4175-B427-BDDB2DCF0449}" type="presOf" srcId="{87D6454B-FFBF-4C6F-80BB-5E0B63541A70}" destId="{922EB6CE-C4AF-4883-8C74-D4EBAF8752FE}" srcOrd="0" destOrd="0" presId="urn:microsoft.com/office/officeart/2005/8/layout/vList2"/>
    <dgm:cxn modelId="{AA2A739E-D3F8-46C9-A1A9-C584B92BC6F1}" type="presOf" srcId="{B0E674C6-61E3-441C-A0AD-C824B8799217}" destId="{09EAD130-2193-424D-ADDA-7B8D6DD5012C}" srcOrd="0" destOrd="0" presId="urn:microsoft.com/office/officeart/2005/8/layout/vList2"/>
    <dgm:cxn modelId="{7A7DD89E-A179-4A5E-900A-87C9FB5345B7}" srcId="{87D6454B-FFBF-4C6F-80BB-5E0B63541A70}" destId="{41607FCF-26EF-4E36-87B5-6540332544D2}" srcOrd="0" destOrd="0" parTransId="{2EEFF803-521D-4D5B-9836-03F6D27F5E94}" sibTransId="{9014AFFA-2D31-4AE9-8DCC-EA146D8B7C86}"/>
    <dgm:cxn modelId="{DB7F24A0-B824-41F6-A305-CF63013508C8}" srcId="{8E4F6DB5-7B4C-4CD0-B84E-F353234C1FDD}" destId="{BA0E38A3-306D-4E06-BE77-A3DFB27DB282}" srcOrd="1" destOrd="0" parTransId="{136E9697-38D0-4F2A-BFB0-F0FD9FA7F84C}" sibTransId="{41ADCFC9-B4CE-4EA9-8075-E9986387B81F}"/>
    <dgm:cxn modelId="{9D160FAE-414B-4348-A793-B2ED0DA66F0B}" srcId="{8E4F6DB5-7B4C-4CD0-B84E-F353234C1FDD}" destId="{8A4A0CC4-0831-445F-80C2-66FCEB6F57A2}" srcOrd="0" destOrd="0" parTransId="{FE9EFA11-DD7D-4735-A3D6-A45683ADFF29}" sibTransId="{63D1A781-4197-440C-A353-330F32C8502C}"/>
    <dgm:cxn modelId="{8022D8B8-BA22-49DD-AB68-F186D9FF04A8}" srcId="{762CA5B4-5ED4-4FDA-9BA6-13696832B7F9}" destId="{2DF098AA-E36C-4103-929B-6C3350AD0E07}" srcOrd="1" destOrd="0" parTransId="{51895FB7-0A9B-4026-887A-9FCF6E61DB62}" sibTransId="{477F9150-E2E6-4062-8593-1D307B403710}"/>
    <dgm:cxn modelId="{7547D6FA-4671-42FD-95F0-154A6592085F}" type="presOf" srcId="{2DF098AA-E36C-4103-929B-6C3350AD0E07}" destId="{82CF68F7-0607-480E-8D57-B8D39737DC77}" srcOrd="0" destOrd="1" presId="urn:microsoft.com/office/officeart/2005/8/layout/vList2"/>
    <dgm:cxn modelId="{01D60570-1557-4E52-A36D-33F1A723450D}" type="presParOf" srcId="{0D3C5F69-5B7D-4806-9CE9-65FD6FFBCB5B}" destId="{D47123A2-B1BE-4FC2-8BCA-11DDB18CCAA3}" srcOrd="0" destOrd="0" presId="urn:microsoft.com/office/officeart/2005/8/layout/vList2"/>
    <dgm:cxn modelId="{04526ADD-071E-4F6C-8635-E97EF3CC0D17}" type="presParOf" srcId="{0D3C5F69-5B7D-4806-9CE9-65FD6FFBCB5B}" destId="{2057D690-A036-4E19-AA5D-4D2535E0E6E1}" srcOrd="1" destOrd="0" presId="urn:microsoft.com/office/officeart/2005/8/layout/vList2"/>
    <dgm:cxn modelId="{AA3A3F37-109A-4A24-A1D1-A2DD3C0410A7}" type="presParOf" srcId="{0D3C5F69-5B7D-4806-9CE9-65FD6FFBCB5B}" destId="{CFE0D838-8958-495D-965F-256DACB553B9}" srcOrd="2" destOrd="0" presId="urn:microsoft.com/office/officeart/2005/8/layout/vList2"/>
    <dgm:cxn modelId="{4399CBC7-3315-4E93-8DEB-E53A62002A03}" type="presParOf" srcId="{0D3C5F69-5B7D-4806-9CE9-65FD6FFBCB5B}" destId="{05CDAF00-9D48-458A-B48A-B322926D3511}" srcOrd="3" destOrd="0" presId="urn:microsoft.com/office/officeart/2005/8/layout/vList2"/>
    <dgm:cxn modelId="{4539BD73-2A43-4463-95C6-FF174E375A2A}" type="presParOf" srcId="{0D3C5F69-5B7D-4806-9CE9-65FD6FFBCB5B}" destId="{389F26EC-BC44-402A-92AA-EF5980CA7176}" srcOrd="4" destOrd="0" presId="urn:microsoft.com/office/officeart/2005/8/layout/vList2"/>
    <dgm:cxn modelId="{FDC50E93-6791-4869-8620-7E4243EB65C9}" type="presParOf" srcId="{0D3C5F69-5B7D-4806-9CE9-65FD6FFBCB5B}" destId="{82CF68F7-0607-480E-8D57-B8D39737DC77}" srcOrd="5" destOrd="0" presId="urn:microsoft.com/office/officeart/2005/8/layout/vList2"/>
    <dgm:cxn modelId="{1447B4BE-24D6-43DF-BACB-57A87E9B09F7}" type="presParOf" srcId="{0D3C5F69-5B7D-4806-9CE9-65FD6FFBCB5B}" destId="{922EB6CE-C4AF-4883-8C74-D4EBAF8752FE}" srcOrd="6" destOrd="0" presId="urn:microsoft.com/office/officeart/2005/8/layout/vList2"/>
    <dgm:cxn modelId="{80162799-57FD-435A-A8B2-64B219320C32}" type="presParOf" srcId="{0D3C5F69-5B7D-4806-9CE9-65FD6FFBCB5B}" destId="{39D62856-77C6-45A3-BC31-0C62C95F470A}" srcOrd="7" destOrd="0" presId="urn:microsoft.com/office/officeart/2005/8/layout/vList2"/>
    <dgm:cxn modelId="{A2660499-1C53-45A0-BA0A-59893D755F75}" type="presParOf" srcId="{0D3C5F69-5B7D-4806-9CE9-65FD6FFBCB5B}" destId="{09EAD130-2193-424D-ADDA-7B8D6DD5012C}" srcOrd="8" destOrd="0" presId="urn:microsoft.com/office/officeart/2005/8/layout/vList2"/>
    <dgm:cxn modelId="{7178C28E-BBD7-41F7-A778-672107757F69}" type="presParOf" srcId="{0D3C5F69-5B7D-4806-9CE9-65FD6FFBCB5B}" destId="{7AA3E192-335B-47BC-8176-45558C0B63CC}" srcOrd="9" destOrd="0" presId="urn:microsoft.com/office/officeart/2005/8/layout/vList2"/>
    <dgm:cxn modelId="{F03EB37F-EBAF-46DA-9473-C52D409FCCF7}" type="presParOf" srcId="{0D3C5F69-5B7D-4806-9CE9-65FD6FFBCB5B}" destId="{5963E8F8-BD1A-461E-8CCC-70DFFD2F079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CC18D-BD83-4AFE-AE42-152E6A942735}">
      <dsp:nvSpPr>
        <dsp:cNvPr id="0" name=""/>
        <dsp:cNvSpPr/>
      </dsp:nvSpPr>
      <dsp:spPr>
        <a:xfrm>
          <a:off x="402733" y="1077658"/>
          <a:ext cx="658125" cy="65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E5B29-CC69-4561-9E77-516F144890C3}">
      <dsp:nvSpPr>
        <dsp:cNvPr id="0" name=""/>
        <dsp:cNvSpPr/>
      </dsp:nvSpPr>
      <dsp:spPr>
        <a:xfrm>
          <a:off x="546" y="195518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能跑</a:t>
          </a:r>
          <a:r>
            <a:rPr lang="en-US" sz="1700" kern="1200"/>
            <a:t>–</a:t>
          </a:r>
          <a:r>
            <a:rPr lang="zh-CN" sz="1700" kern="1200"/>
            <a:t> 正常工作 </a:t>
          </a:r>
          <a:endParaRPr lang="en-US" sz="1700" kern="1200"/>
        </a:p>
      </dsp:txBody>
      <dsp:txXfrm>
        <a:off x="546" y="1955186"/>
        <a:ext cx="1462500" cy="585000"/>
      </dsp:txXfrm>
    </dsp:sp>
    <dsp:sp modelId="{EDDB2BA9-5D91-4C60-923A-0E800F4A7168}">
      <dsp:nvSpPr>
        <dsp:cNvPr id="0" name=""/>
        <dsp:cNvSpPr/>
      </dsp:nvSpPr>
      <dsp:spPr>
        <a:xfrm>
          <a:off x="2121171" y="1077658"/>
          <a:ext cx="658125" cy="65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0E284-2891-4D28-97C0-73141B79347B}">
      <dsp:nvSpPr>
        <dsp:cNvPr id="0" name=""/>
        <dsp:cNvSpPr/>
      </dsp:nvSpPr>
      <dsp:spPr>
        <a:xfrm>
          <a:off x="1718983" y="195518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高效</a:t>
          </a:r>
          <a:r>
            <a:rPr lang="en-US" sz="1700" kern="1200"/>
            <a:t>–</a:t>
          </a:r>
          <a:r>
            <a:rPr lang="zh-CN" sz="1700" kern="1200"/>
            <a:t> 正确工作 </a:t>
          </a:r>
          <a:endParaRPr lang="en-US" sz="1700" kern="1200"/>
        </a:p>
      </dsp:txBody>
      <dsp:txXfrm>
        <a:off x="1718983" y="1955186"/>
        <a:ext cx="1462500" cy="585000"/>
      </dsp:txXfrm>
    </dsp:sp>
    <dsp:sp modelId="{AE234CF6-6124-409A-BF43-8869DA50980C}">
      <dsp:nvSpPr>
        <dsp:cNvPr id="0" name=""/>
        <dsp:cNvSpPr/>
      </dsp:nvSpPr>
      <dsp:spPr>
        <a:xfrm>
          <a:off x="3839608" y="1077658"/>
          <a:ext cx="658125" cy="65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4722A-A986-4FB4-8A28-550A1973413B}">
      <dsp:nvSpPr>
        <dsp:cNvPr id="0" name=""/>
        <dsp:cNvSpPr/>
      </dsp:nvSpPr>
      <dsp:spPr>
        <a:xfrm>
          <a:off x="3437421" y="195518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可读</a:t>
          </a:r>
          <a:r>
            <a:rPr lang="en-US" sz="1700" kern="1200"/>
            <a:t>–</a:t>
          </a:r>
          <a:r>
            <a:rPr lang="zh-CN" sz="1700" kern="1200"/>
            <a:t> 讲故事</a:t>
          </a:r>
          <a:endParaRPr lang="en-US" sz="1700" kern="1200"/>
        </a:p>
      </dsp:txBody>
      <dsp:txXfrm>
        <a:off x="3437421" y="1955186"/>
        <a:ext cx="1462500" cy="585000"/>
      </dsp:txXfrm>
    </dsp:sp>
    <dsp:sp modelId="{A7874F6F-6010-48D2-B46E-372E16023C1D}">
      <dsp:nvSpPr>
        <dsp:cNvPr id="0" name=""/>
        <dsp:cNvSpPr/>
      </dsp:nvSpPr>
      <dsp:spPr>
        <a:xfrm>
          <a:off x="5558046" y="1077658"/>
          <a:ext cx="658125" cy="6581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D2C01-3915-4CBC-9226-D80E87B4469E}">
      <dsp:nvSpPr>
        <dsp:cNvPr id="0" name=""/>
        <dsp:cNvSpPr/>
      </dsp:nvSpPr>
      <dsp:spPr>
        <a:xfrm>
          <a:off x="5155858" y="195518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可扩展</a:t>
          </a:r>
          <a:r>
            <a:rPr lang="en-US" sz="1700" kern="1200"/>
            <a:t>-</a:t>
          </a:r>
          <a:r>
            <a:rPr lang="zh-CN" sz="1700" kern="1200"/>
            <a:t>容易修改 </a:t>
          </a:r>
          <a:endParaRPr lang="en-US" sz="1700" kern="1200"/>
        </a:p>
      </dsp:txBody>
      <dsp:txXfrm>
        <a:off x="5155858" y="1955186"/>
        <a:ext cx="1462500" cy="585000"/>
      </dsp:txXfrm>
    </dsp:sp>
    <dsp:sp modelId="{BC99A2E9-A816-4541-A5DD-52B16F2A8199}">
      <dsp:nvSpPr>
        <dsp:cNvPr id="0" name=""/>
        <dsp:cNvSpPr/>
      </dsp:nvSpPr>
      <dsp:spPr>
        <a:xfrm>
          <a:off x="7276483" y="1077658"/>
          <a:ext cx="658125" cy="6581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3D0DA-4B95-4378-8388-A3F9C7655198}">
      <dsp:nvSpPr>
        <dsp:cNvPr id="0" name=""/>
        <dsp:cNvSpPr/>
      </dsp:nvSpPr>
      <dsp:spPr>
        <a:xfrm>
          <a:off x="6874296" y="195518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简单</a:t>
          </a:r>
          <a:r>
            <a:rPr lang="en-US" sz="1700" kern="1200"/>
            <a:t>-</a:t>
          </a:r>
          <a:r>
            <a:rPr lang="zh-CN" sz="1700" kern="1200"/>
            <a:t>容易理解 </a:t>
          </a:r>
          <a:endParaRPr lang="en-US" sz="1700" kern="1200"/>
        </a:p>
      </dsp:txBody>
      <dsp:txXfrm>
        <a:off x="6874296" y="1955186"/>
        <a:ext cx="1462500" cy="585000"/>
      </dsp:txXfrm>
    </dsp:sp>
    <dsp:sp modelId="{E5ABBF9F-5CDE-4A91-A368-F8139DD70F37}">
      <dsp:nvSpPr>
        <dsp:cNvPr id="0" name=""/>
        <dsp:cNvSpPr/>
      </dsp:nvSpPr>
      <dsp:spPr>
        <a:xfrm>
          <a:off x="8994921" y="1077658"/>
          <a:ext cx="658125" cy="65812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90172-2D2C-4634-93FC-E4B0545A1316}">
      <dsp:nvSpPr>
        <dsp:cNvPr id="0" name=""/>
        <dsp:cNvSpPr/>
      </dsp:nvSpPr>
      <dsp:spPr>
        <a:xfrm>
          <a:off x="8592733" y="195518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干净</a:t>
          </a:r>
          <a:r>
            <a:rPr lang="en-US" sz="1700" kern="1200"/>
            <a:t>-</a:t>
          </a:r>
          <a:r>
            <a:rPr lang="zh-CN" sz="1700" kern="1200"/>
            <a:t>有人关注</a:t>
          </a:r>
          <a:endParaRPr lang="en-US" sz="1700" kern="1200"/>
        </a:p>
      </dsp:txBody>
      <dsp:txXfrm>
        <a:off x="8592733" y="1955186"/>
        <a:ext cx="1462500" cy="585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23FB2-6C00-48BA-875E-397A91F716B1}">
      <dsp:nvSpPr>
        <dsp:cNvPr id="0" name=""/>
        <dsp:cNvSpPr/>
      </dsp:nvSpPr>
      <dsp:spPr>
        <a:xfrm>
          <a:off x="0" y="321707"/>
          <a:ext cx="514057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47AAE-4EA0-4CBB-9078-FC5103323A5E}">
      <dsp:nvSpPr>
        <dsp:cNvPr id="0" name=""/>
        <dsp:cNvSpPr/>
      </dsp:nvSpPr>
      <dsp:spPr>
        <a:xfrm>
          <a:off x="257028" y="56027"/>
          <a:ext cx="3598401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1" tIns="0" rIns="13601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消除以下几个层次的问题</a:t>
          </a:r>
          <a:endParaRPr lang="en-US" sz="1800" kern="1200"/>
        </a:p>
      </dsp:txBody>
      <dsp:txXfrm>
        <a:off x="282967" y="81966"/>
        <a:ext cx="3546523" cy="479482"/>
      </dsp:txXfrm>
    </dsp:sp>
    <dsp:sp modelId="{18AE8367-4A62-49F7-87CD-ED4786D2D11D}">
      <dsp:nvSpPr>
        <dsp:cNvPr id="0" name=""/>
        <dsp:cNvSpPr/>
      </dsp:nvSpPr>
      <dsp:spPr>
        <a:xfrm>
          <a:off x="0" y="1138187"/>
          <a:ext cx="514057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E465A3-AD1E-4E8D-A11A-D21B8142A29B}">
      <dsp:nvSpPr>
        <dsp:cNvPr id="0" name=""/>
        <dsp:cNvSpPr/>
      </dsp:nvSpPr>
      <dsp:spPr>
        <a:xfrm>
          <a:off x="257028" y="872507"/>
          <a:ext cx="3598401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1" tIns="0" rIns="13601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整体设计</a:t>
          </a:r>
          <a:endParaRPr lang="en-US" sz="1800" kern="1200"/>
        </a:p>
      </dsp:txBody>
      <dsp:txXfrm>
        <a:off x="282967" y="898446"/>
        <a:ext cx="3546523" cy="479482"/>
      </dsp:txXfrm>
    </dsp:sp>
    <dsp:sp modelId="{2B1D6A3B-0177-42ED-A8D0-10B91287D65B}">
      <dsp:nvSpPr>
        <dsp:cNvPr id="0" name=""/>
        <dsp:cNvSpPr/>
      </dsp:nvSpPr>
      <dsp:spPr>
        <a:xfrm>
          <a:off x="0" y="1954667"/>
          <a:ext cx="5140573" cy="1162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8966" tIns="374904" rIns="39896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/>
            <a:t>每个语义块中的代码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/>
            <a:t>每一条代码语句</a:t>
          </a:r>
          <a:endParaRPr lang="en-US" sz="1800" kern="1200"/>
        </a:p>
      </dsp:txBody>
      <dsp:txXfrm>
        <a:off x="0" y="1954667"/>
        <a:ext cx="5140573" cy="1162350"/>
      </dsp:txXfrm>
    </dsp:sp>
    <dsp:sp modelId="{77F16AB1-7168-4B94-B214-6F9F2442C767}">
      <dsp:nvSpPr>
        <dsp:cNvPr id="0" name=""/>
        <dsp:cNvSpPr/>
      </dsp:nvSpPr>
      <dsp:spPr>
        <a:xfrm>
          <a:off x="257028" y="1688987"/>
          <a:ext cx="3598401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1" tIns="0" rIns="13601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设计在代码中的表达情况</a:t>
          </a:r>
          <a:endParaRPr lang="en-US" sz="1800" kern="1200"/>
        </a:p>
      </dsp:txBody>
      <dsp:txXfrm>
        <a:off x="282967" y="1714926"/>
        <a:ext cx="3546523" cy="479482"/>
      </dsp:txXfrm>
    </dsp:sp>
    <dsp:sp modelId="{F16EAF6B-3FB6-4E59-943F-77CD511F327D}">
      <dsp:nvSpPr>
        <dsp:cNvPr id="0" name=""/>
        <dsp:cNvSpPr/>
      </dsp:nvSpPr>
      <dsp:spPr>
        <a:xfrm>
          <a:off x="0" y="3479897"/>
          <a:ext cx="5140573" cy="1871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8966" tIns="374904" rIns="39896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/>
            <a:t>核心代码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/>
            <a:t>CPU</a:t>
          </a:r>
          <a:r>
            <a:rPr lang="zh-CN" sz="1800" kern="1200"/>
            <a:t>时间用得最多的代码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/>
            <a:t>高错误率的代码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/>
            <a:t>复杂性分析工具给出的糟糕的代码</a:t>
          </a:r>
          <a:endParaRPr lang="en-US" sz="1800" kern="1200"/>
        </a:p>
      </dsp:txBody>
      <dsp:txXfrm>
        <a:off x="0" y="3479897"/>
        <a:ext cx="5140573" cy="1871100"/>
      </dsp:txXfrm>
    </dsp:sp>
    <dsp:sp modelId="{384EAFF2-E188-48F0-97B0-F768BEF66A39}">
      <dsp:nvSpPr>
        <dsp:cNvPr id="0" name=""/>
        <dsp:cNvSpPr/>
      </dsp:nvSpPr>
      <dsp:spPr>
        <a:xfrm>
          <a:off x="257028" y="3214217"/>
          <a:ext cx="3598401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1" tIns="0" rIns="13601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审查的策略</a:t>
          </a:r>
          <a:endParaRPr lang="en-US" sz="1800" kern="1200"/>
        </a:p>
      </dsp:txBody>
      <dsp:txXfrm>
        <a:off x="282967" y="3240156"/>
        <a:ext cx="3546523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36C238-6B95-47EE-BD71-D0EC6A71D1BA}">
      <dsp:nvSpPr>
        <dsp:cNvPr id="0" name=""/>
        <dsp:cNvSpPr/>
      </dsp:nvSpPr>
      <dsp:spPr>
        <a:xfrm>
          <a:off x="615640" y="256422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A97031-CEE5-4AF2-ADF2-2503E9EB99AE}">
      <dsp:nvSpPr>
        <dsp:cNvPr id="0" name=""/>
        <dsp:cNvSpPr/>
      </dsp:nvSpPr>
      <dsp:spPr>
        <a:xfrm>
          <a:off x="1003202" y="643984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BA021-5766-4457-811C-8A5C4A25B67A}">
      <dsp:nvSpPr>
        <dsp:cNvPr id="0" name=""/>
        <dsp:cNvSpPr/>
      </dsp:nvSpPr>
      <dsp:spPr>
        <a:xfrm>
          <a:off x="34296" y="264142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使用运行时异常</a:t>
          </a:r>
        </a:p>
      </dsp:txBody>
      <dsp:txXfrm>
        <a:off x="34296" y="2641422"/>
        <a:ext cx="2981250" cy="720000"/>
      </dsp:txXfrm>
    </dsp:sp>
    <dsp:sp modelId="{04C399DA-77D9-4679-B225-9BE416182DC6}">
      <dsp:nvSpPr>
        <dsp:cNvPr id="0" name=""/>
        <dsp:cNvSpPr/>
      </dsp:nvSpPr>
      <dsp:spPr>
        <a:xfrm>
          <a:off x="4118608" y="256422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26018B-20C6-43D2-A6AF-3519AE871979}">
      <dsp:nvSpPr>
        <dsp:cNvPr id="0" name=""/>
        <dsp:cNvSpPr/>
      </dsp:nvSpPr>
      <dsp:spPr>
        <a:xfrm>
          <a:off x="4506171" y="643984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108E5-71DF-467E-A6D4-EA190804006C}">
      <dsp:nvSpPr>
        <dsp:cNvPr id="0" name=""/>
        <dsp:cNvSpPr/>
      </dsp:nvSpPr>
      <dsp:spPr>
        <a:xfrm>
          <a:off x="3537265" y="264142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提取异常处理块</a:t>
          </a:r>
        </a:p>
      </dsp:txBody>
      <dsp:txXfrm>
        <a:off x="3537265" y="2641422"/>
        <a:ext cx="2981250" cy="720000"/>
      </dsp:txXfrm>
    </dsp:sp>
    <dsp:sp modelId="{F852CB4F-9471-41C0-A3BB-9DA38770799B}">
      <dsp:nvSpPr>
        <dsp:cNvPr id="0" name=""/>
        <dsp:cNvSpPr/>
      </dsp:nvSpPr>
      <dsp:spPr>
        <a:xfrm>
          <a:off x="7621577" y="256422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DDE76-76DC-42B9-8023-290344B57481}">
      <dsp:nvSpPr>
        <dsp:cNvPr id="0" name=""/>
        <dsp:cNvSpPr/>
      </dsp:nvSpPr>
      <dsp:spPr>
        <a:xfrm>
          <a:off x="8009140" y="643984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4A993-17FF-4E66-BECC-F98E200D1EEC}">
      <dsp:nvSpPr>
        <dsp:cNvPr id="0" name=""/>
        <dsp:cNvSpPr/>
      </dsp:nvSpPr>
      <dsp:spPr>
        <a:xfrm>
          <a:off x="7040233" y="264142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不往外层抛出异常时，要小心处理</a:t>
          </a:r>
        </a:p>
      </dsp:txBody>
      <dsp:txXfrm>
        <a:off x="7040233" y="2641422"/>
        <a:ext cx="298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75835C-2586-4F6B-9AD6-E31A0D836F12}">
      <dsp:nvSpPr>
        <dsp:cNvPr id="0" name=""/>
        <dsp:cNvSpPr/>
      </dsp:nvSpPr>
      <dsp:spPr>
        <a:xfrm>
          <a:off x="1517890" y="24183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914D7-994B-4E6D-976A-E84B0798DD01}">
      <dsp:nvSpPr>
        <dsp:cNvPr id="0" name=""/>
        <dsp:cNvSpPr/>
      </dsp:nvSpPr>
      <dsp:spPr>
        <a:xfrm>
          <a:off x="329890" y="26560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晚上可以安静的睡觉</a:t>
          </a:r>
        </a:p>
      </dsp:txBody>
      <dsp:txXfrm>
        <a:off x="329890" y="2656011"/>
        <a:ext cx="4320000" cy="720000"/>
      </dsp:txXfrm>
    </dsp:sp>
    <dsp:sp modelId="{B4E2DBBE-1EBD-49D2-B38C-DF96551CE8A9}">
      <dsp:nvSpPr>
        <dsp:cNvPr id="0" name=""/>
        <dsp:cNvSpPr/>
      </dsp:nvSpPr>
      <dsp:spPr>
        <a:xfrm>
          <a:off x="6593890" y="24183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35EBA-6E30-41CB-95B5-FDC56D296865}">
      <dsp:nvSpPr>
        <dsp:cNvPr id="0" name=""/>
        <dsp:cNvSpPr/>
      </dsp:nvSpPr>
      <dsp:spPr>
        <a:xfrm>
          <a:off x="5405890" y="26560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FIRST原则</a:t>
          </a:r>
        </a:p>
      </dsp:txBody>
      <dsp:txXfrm>
        <a:off x="5405890" y="2656011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4B0566-B4F6-41BD-9BC5-A9CD1E014B94}">
      <dsp:nvSpPr>
        <dsp:cNvPr id="0" name=""/>
        <dsp:cNvSpPr/>
      </dsp:nvSpPr>
      <dsp:spPr>
        <a:xfrm>
          <a:off x="1733890" y="31762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5431E-8C8A-4F46-AAD9-55A8B4A4D4D5}">
      <dsp:nvSpPr>
        <dsp:cNvPr id="0" name=""/>
        <dsp:cNvSpPr/>
      </dsp:nvSpPr>
      <dsp:spPr>
        <a:xfrm>
          <a:off x="329890" y="195787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工具</a:t>
          </a:r>
        </a:p>
      </dsp:txBody>
      <dsp:txXfrm>
        <a:off x="329890" y="1957873"/>
        <a:ext cx="4320000" cy="648000"/>
      </dsp:txXfrm>
    </dsp:sp>
    <dsp:sp modelId="{3B935935-D360-4DA2-A530-78741554A62C}">
      <dsp:nvSpPr>
        <dsp:cNvPr id="0" name=""/>
        <dsp:cNvSpPr/>
      </dsp:nvSpPr>
      <dsp:spPr>
        <a:xfrm>
          <a:off x="329890" y="2665525"/>
          <a:ext cx="4320000" cy="634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CI/SCM/ISSUE管理/代码度量</a:t>
          </a:r>
        </a:p>
      </dsp:txBody>
      <dsp:txXfrm>
        <a:off x="329890" y="2665525"/>
        <a:ext cx="4320000" cy="634698"/>
      </dsp:txXfrm>
    </dsp:sp>
    <dsp:sp modelId="{F23CFDAA-06CD-4802-936F-8600552C4E51}">
      <dsp:nvSpPr>
        <dsp:cNvPr id="0" name=""/>
        <dsp:cNvSpPr/>
      </dsp:nvSpPr>
      <dsp:spPr>
        <a:xfrm>
          <a:off x="6809890" y="31762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23272-D4F1-46BE-8B46-FBB89A8CFA71}">
      <dsp:nvSpPr>
        <dsp:cNvPr id="0" name=""/>
        <dsp:cNvSpPr/>
      </dsp:nvSpPr>
      <dsp:spPr>
        <a:xfrm>
          <a:off x="5405890" y="195787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代码审查</a:t>
          </a:r>
        </a:p>
      </dsp:txBody>
      <dsp:txXfrm>
        <a:off x="5405890" y="1957873"/>
        <a:ext cx="4320000" cy="648000"/>
      </dsp:txXfrm>
    </dsp:sp>
    <dsp:sp modelId="{3D37032F-39A6-46FA-A9C9-BC110EB75ED2}">
      <dsp:nvSpPr>
        <dsp:cNvPr id="0" name=""/>
        <dsp:cNvSpPr/>
      </dsp:nvSpPr>
      <dsp:spPr>
        <a:xfrm>
          <a:off x="5405890" y="2665525"/>
          <a:ext cx="4320000" cy="634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学习/讨论/分享</a:t>
          </a:r>
        </a:p>
      </dsp:txBody>
      <dsp:txXfrm>
        <a:off x="5405890" y="2665525"/>
        <a:ext cx="4320000" cy="6346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38FDD-49CC-46CF-8548-91CE17C4D171}">
      <dsp:nvSpPr>
        <dsp:cNvPr id="0" name=""/>
        <dsp:cNvSpPr/>
      </dsp:nvSpPr>
      <dsp:spPr>
        <a:xfrm>
          <a:off x="2105" y="175231"/>
          <a:ext cx="797529" cy="7925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需求分析</a:t>
          </a:r>
        </a:p>
      </dsp:txBody>
      <dsp:txXfrm>
        <a:off x="25318" y="198444"/>
        <a:ext cx="751103" cy="746119"/>
      </dsp:txXfrm>
    </dsp:sp>
    <dsp:sp modelId="{9D311177-E829-429D-831E-380301C56C21}">
      <dsp:nvSpPr>
        <dsp:cNvPr id="0" name=""/>
        <dsp:cNvSpPr/>
      </dsp:nvSpPr>
      <dsp:spPr>
        <a:xfrm>
          <a:off x="879388" y="472610"/>
          <a:ext cx="169076" cy="1977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879388" y="512167"/>
        <a:ext cx="118353" cy="118673"/>
      </dsp:txXfrm>
    </dsp:sp>
    <dsp:sp modelId="{9F87DAF9-3F9B-4081-BC9E-9F2F96AF2ED7}">
      <dsp:nvSpPr>
        <dsp:cNvPr id="0" name=""/>
        <dsp:cNvSpPr/>
      </dsp:nvSpPr>
      <dsp:spPr>
        <a:xfrm>
          <a:off x="1118647" y="175231"/>
          <a:ext cx="797529" cy="7925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概要设计</a:t>
          </a:r>
        </a:p>
      </dsp:txBody>
      <dsp:txXfrm>
        <a:off x="1141860" y="198444"/>
        <a:ext cx="751103" cy="746119"/>
      </dsp:txXfrm>
    </dsp:sp>
    <dsp:sp modelId="{5A810F8E-610A-497B-A45D-9EB8FE238973}">
      <dsp:nvSpPr>
        <dsp:cNvPr id="0" name=""/>
        <dsp:cNvSpPr/>
      </dsp:nvSpPr>
      <dsp:spPr>
        <a:xfrm>
          <a:off x="1995929" y="472610"/>
          <a:ext cx="169076" cy="1977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1995929" y="512167"/>
        <a:ext cx="118353" cy="118673"/>
      </dsp:txXfrm>
    </dsp:sp>
    <dsp:sp modelId="{4D55226D-A727-4F90-9566-A842458BC649}">
      <dsp:nvSpPr>
        <dsp:cNvPr id="0" name=""/>
        <dsp:cNvSpPr/>
      </dsp:nvSpPr>
      <dsp:spPr>
        <a:xfrm>
          <a:off x="2235188" y="175231"/>
          <a:ext cx="797529" cy="7925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详细设计</a:t>
          </a:r>
        </a:p>
      </dsp:txBody>
      <dsp:txXfrm>
        <a:off x="2258401" y="198444"/>
        <a:ext cx="751103" cy="746119"/>
      </dsp:txXfrm>
    </dsp:sp>
    <dsp:sp modelId="{FE6E473B-4475-4A04-A20C-532F1B677BCD}">
      <dsp:nvSpPr>
        <dsp:cNvPr id="0" name=""/>
        <dsp:cNvSpPr/>
      </dsp:nvSpPr>
      <dsp:spPr>
        <a:xfrm>
          <a:off x="3112471" y="472610"/>
          <a:ext cx="169076" cy="1977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3112471" y="512167"/>
        <a:ext cx="118353" cy="118673"/>
      </dsp:txXfrm>
    </dsp:sp>
    <dsp:sp modelId="{6FD550D0-E8CD-4EB4-807B-D203BF598522}">
      <dsp:nvSpPr>
        <dsp:cNvPr id="0" name=""/>
        <dsp:cNvSpPr/>
      </dsp:nvSpPr>
      <dsp:spPr>
        <a:xfrm>
          <a:off x="3351730" y="175231"/>
          <a:ext cx="797529" cy="7925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源代码</a:t>
          </a:r>
        </a:p>
      </dsp:txBody>
      <dsp:txXfrm>
        <a:off x="3374943" y="198444"/>
        <a:ext cx="751103" cy="746119"/>
      </dsp:txXfrm>
    </dsp:sp>
    <dsp:sp modelId="{1E4B9783-DDF4-4153-B3B5-8AD0BE0BE9AF}">
      <dsp:nvSpPr>
        <dsp:cNvPr id="0" name=""/>
        <dsp:cNvSpPr/>
      </dsp:nvSpPr>
      <dsp:spPr>
        <a:xfrm>
          <a:off x="4229012" y="472610"/>
          <a:ext cx="169076" cy="1977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4229012" y="512167"/>
        <a:ext cx="118353" cy="118673"/>
      </dsp:txXfrm>
    </dsp:sp>
    <dsp:sp modelId="{D405AFA2-0E79-4806-981F-1C1AA10E679B}">
      <dsp:nvSpPr>
        <dsp:cNvPr id="0" name=""/>
        <dsp:cNvSpPr/>
      </dsp:nvSpPr>
      <dsp:spPr>
        <a:xfrm>
          <a:off x="4468271" y="175231"/>
          <a:ext cx="797529" cy="7925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单元测试</a:t>
          </a:r>
        </a:p>
      </dsp:txBody>
      <dsp:txXfrm>
        <a:off x="4491484" y="198444"/>
        <a:ext cx="751103" cy="746119"/>
      </dsp:txXfrm>
    </dsp:sp>
    <dsp:sp modelId="{29956A1A-1F7A-4606-94C0-109A15DC2651}">
      <dsp:nvSpPr>
        <dsp:cNvPr id="0" name=""/>
        <dsp:cNvSpPr/>
      </dsp:nvSpPr>
      <dsp:spPr>
        <a:xfrm>
          <a:off x="5345554" y="472610"/>
          <a:ext cx="169076" cy="1977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5345554" y="512167"/>
        <a:ext cx="118353" cy="118673"/>
      </dsp:txXfrm>
    </dsp:sp>
    <dsp:sp modelId="{269ADBF9-5E9D-4AD7-8093-BC9D0C1AD172}">
      <dsp:nvSpPr>
        <dsp:cNvPr id="0" name=""/>
        <dsp:cNvSpPr/>
      </dsp:nvSpPr>
      <dsp:spPr>
        <a:xfrm>
          <a:off x="5584813" y="175231"/>
          <a:ext cx="797529" cy="7925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集成测试</a:t>
          </a:r>
        </a:p>
      </dsp:txBody>
      <dsp:txXfrm>
        <a:off x="5608026" y="198444"/>
        <a:ext cx="751103" cy="746119"/>
      </dsp:txXfrm>
    </dsp:sp>
    <dsp:sp modelId="{1AFC3176-D7C3-49EF-ABEB-CF72E1CB05BA}">
      <dsp:nvSpPr>
        <dsp:cNvPr id="0" name=""/>
        <dsp:cNvSpPr/>
      </dsp:nvSpPr>
      <dsp:spPr>
        <a:xfrm>
          <a:off x="6462095" y="472610"/>
          <a:ext cx="169076" cy="1977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6462095" y="512167"/>
        <a:ext cx="118353" cy="118673"/>
      </dsp:txXfrm>
    </dsp:sp>
    <dsp:sp modelId="{F17C4AAE-3389-47E3-8B2F-C2557F9A1641}">
      <dsp:nvSpPr>
        <dsp:cNvPr id="0" name=""/>
        <dsp:cNvSpPr/>
      </dsp:nvSpPr>
      <dsp:spPr>
        <a:xfrm>
          <a:off x="6701354" y="175231"/>
          <a:ext cx="797529" cy="7925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确认测试</a:t>
          </a:r>
        </a:p>
      </dsp:txBody>
      <dsp:txXfrm>
        <a:off x="6724567" y="198444"/>
        <a:ext cx="751103" cy="7461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E4C6D-75D0-4CDE-AAD9-4A78A3B46D39}">
      <dsp:nvSpPr>
        <dsp:cNvPr id="0" name=""/>
        <dsp:cNvSpPr/>
      </dsp:nvSpPr>
      <dsp:spPr>
        <a:xfrm>
          <a:off x="490776" y="0"/>
          <a:ext cx="5562138" cy="156685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EC3D9F-92F8-40A8-8175-379F7CD8C156}">
      <dsp:nvSpPr>
        <dsp:cNvPr id="0" name=""/>
        <dsp:cNvSpPr/>
      </dsp:nvSpPr>
      <dsp:spPr>
        <a:xfrm>
          <a:off x="156882" y="470057"/>
          <a:ext cx="1963107" cy="626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集成测试</a:t>
          </a:r>
        </a:p>
      </dsp:txBody>
      <dsp:txXfrm>
        <a:off x="187477" y="500652"/>
        <a:ext cx="1901917" cy="565552"/>
      </dsp:txXfrm>
    </dsp:sp>
    <dsp:sp modelId="{0B1923F6-DB94-4008-99DE-8D5DCAA7F6BB}">
      <dsp:nvSpPr>
        <dsp:cNvPr id="0" name=""/>
        <dsp:cNvSpPr/>
      </dsp:nvSpPr>
      <dsp:spPr>
        <a:xfrm>
          <a:off x="2290292" y="470057"/>
          <a:ext cx="1963107" cy="626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确认测试</a:t>
          </a:r>
        </a:p>
      </dsp:txBody>
      <dsp:txXfrm>
        <a:off x="2320887" y="500652"/>
        <a:ext cx="1901917" cy="565552"/>
      </dsp:txXfrm>
    </dsp:sp>
    <dsp:sp modelId="{194681E8-C56E-4793-9B64-A1BF21B19F62}">
      <dsp:nvSpPr>
        <dsp:cNvPr id="0" name=""/>
        <dsp:cNvSpPr/>
      </dsp:nvSpPr>
      <dsp:spPr>
        <a:xfrm>
          <a:off x="4423701" y="470057"/>
          <a:ext cx="1963107" cy="626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系统测试</a:t>
          </a:r>
        </a:p>
      </dsp:txBody>
      <dsp:txXfrm>
        <a:off x="4454296" y="500652"/>
        <a:ext cx="1901917" cy="5655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A8930-2A2F-44D9-81BB-51FA1516D4CE}">
      <dsp:nvSpPr>
        <dsp:cNvPr id="0" name=""/>
        <dsp:cNvSpPr/>
      </dsp:nvSpPr>
      <dsp:spPr>
        <a:xfrm>
          <a:off x="1814890" y="892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B8F0FF-9F68-4F3B-9601-1EDE2E30587C}">
      <dsp:nvSpPr>
        <dsp:cNvPr id="0" name=""/>
        <dsp:cNvSpPr/>
      </dsp:nvSpPr>
      <dsp:spPr>
        <a:xfrm>
          <a:off x="2282890" y="47692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1CAEA-3FC6-4F31-BB8D-E31C19DE9484}">
      <dsp:nvSpPr>
        <dsp:cNvPr id="0" name=""/>
        <dsp:cNvSpPr/>
      </dsp:nvSpPr>
      <dsp:spPr>
        <a:xfrm>
          <a:off x="1112890" y="288892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4200" kern="1200"/>
            <a:t>代码格式规范</a:t>
          </a:r>
          <a:endParaRPr lang="en-US" sz="4200" kern="1200"/>
        </a:p>
      </dsp:txBody>
      <dsp:txXfrm>
        <a:off x="1112890" y="2888922"/>
        <a:ext cx="3600000" cy="720000"/>
      </dsp:txXfrm>
    </dsp:sp>
    <dsp:sp modelId="{BCD47378-BE0A-4791-B1B3-242BF1CA4794}">
      <dsp:nvSpPr>
        <dsp:cNvPr id="0" name=""/>
        <dsp:cNvSpPr/>
      </dsp:nvSpPr>
      <dsp:spPr>
        <a:xfrm>
          <a:off x="6044890" y="892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291035-0B55-4A2B-8C04-B90B3C9B2666}">
      <dsp:nvSpPr>
        <dsp:cNvPr id="0" name=""/>
        <dsp:cNvSpPr/>
      </dsp:nvSpPr>
      <dsp:spPr>
        <a:xfrm>
          <a:off x="6512890" y="47692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DAC59-BF14-4AE0-842B-807A5E43E174}">
      <dsp:nvSpPr>
        <dsp:cNvPr id="0" name=""/>
        <dsp:cNvSpPr/>
      </dsp:nvSpPr>
      <dsp:spPr>
        <a:xfrm>
          <a:off x="5342890" y="288892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4200" kern="1200"/>
            <a:t>代码使用规范</a:t>
          </a:r>
          <a:endParaRPr lang="en-US" sz="4200" kern="1200"/>
        </a:p>
      </dsp:txBody>
      <dsp:txXfrm>
        <a:off x="5342890" y="2888922"/>
        <a:ext cx="360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F3C8D-FD83-4489-B1E6-21483533669A}">
      <dsp:nvSpPr>
        <dsp:cNvPr id="0" name=""/>
        <dsp:cNvSpPr/>
      </dsp:nvSpPr>
      <dsp:spPr>
        <a:xfrm>
          <a:off x="3726" y="235163"/>
          <a:ext cx="2017550" cy="282457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96" tIns="330200" rIns="157296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Visual Studio</a:t>
          </a:r>
        </a:p>
      </dsp:txBody>
      <dsp:txXfrm>
        <a:off x="3726" y="1308500"/>
        <a:ext cx="2017550" cy="1694742"/>
      </dsp:txXfrm>
    </dsp:sp>
    <dsp:sp modelId="{F262ECDD-7C91-4531-83B9-9BD2C9FAF7EF}">
      <dsp:nvSpPr>
        <dsp:cNvPr id="0" name=""/>
        <dsp:cNvSpPr/>
      </dsp:nvSpPr>
      <dsp:spPr>
        <a:xfrm>
          <a:off x="588816" y="517620"/>
          <a:ext cx="847371" cy="8473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64" tIns="12700" rIns="66064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1</a:t>
          </a:r>
        </a:p>
      </dsp:txBody>
      <dsp:txXfrm>
        <a:off x="712911" y="641715"/>
        <a:ext cx="599181" cy="599181"/>
      </dsp:txXfrm>
    </dsp:sp>
    <dsp:sp modelId="{8AA2B8E6-6490-45B7-B7E3-90F47D80D54C}">
      <dsp:nvSpPr>
        <dsp:cNvPr id="0" name=""/>
        <dsp:cNvSpPr/>
      </dsp:nvSpPr>
      <dsp:spPr>
        <a:xfrm>
          <a:off x="3726" y="3059662"/>
          <a:ext cx="2017550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DD1AD-3376-4691-8030-38B3367C263F}">
      <dsp:nvSpPr>
        <dsp:cNvPr id="0" name=""/>
        <dsp:cNvSpPr/>
      </dsp:nvSpPr>
      <dsp:spPr>
        <a:xfrm>
          <a:off x="2223032" y="235163"/>
          <a:ext cx="2017550" cy="282457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96" tIns="330200" rIns="157296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StyleCop :</a:t>
          </a:r>
          <a:r>
            <a:rPr lang="zh-CN" sz="1200" kern="1200"/>
            <a:t>通过代码静态扫描的方式分析源代码</a:t>
          </a:r>
          <a:endParaRPr lang="en-US" sz="1200" kern="1200"/>
        </a:p>
      </dsp:txBody>
      <dsp:txXfrm>
        <a:off x="2223032" y="1308500"/>
        <a:ext cx="2017550" cy="1694742"/>
      </dsp:txXfrm>
    </dsp:sp>
    <dsp:sp modelId="{69648002-F119-47DB-B07B-5E9F0E2ACFD8}">
      <dsp:nvSpPr>
        <dsp:cNvPr id="0" name=""/>
        <dsp:cNvSpPr/>
      </dsp:nvSpPr>
      <dsp:spPr>
        <a:xfrm>
          <a:off x="2808121" y="517620"/>
          <a:ext cx="847371" cy="8473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64" tIns="12700" rIns="66064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2</a:t>
          </a:r>
        </a:p>
      </dsp:txBody>
      <dsp:txXfrm>
        <a:off x="2932216" y="641715"/>
        <a:ext cx="599181" cy="599181"/>
      </dsp:txXfrm>
    </dsp:sp>
    <dsp:sp modelId="{9946D539-BC14-4BDF-8179-ECDF3968394A}">
      <dsp:nvSpPr>
        <dsp:cNvPr id="0" name=""/>
        <dsp:cNvSpPr/>
      </dsp:nvSpPr>
      <dsp:spPr>
        <a:xfrm>
          <a:off x="2223032" y="3059662"/>
          <a:ext cx="2017550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A0F98-4109-471B-BABA-589575CE633E}">
      <dsp:nvSpPr>
        <dsp:cNvPr id="0" name=""/>
        <dsp:cNvSpPr/>
      </dsp:nvSpPr>
      <dsp:spPr>
        <a:xfrm>
          <a:off x="4442337" y="235163"/>
          <a:ext cx="2017550" cy="282457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96" tIns="330200" rIns="157296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EditConfig:</a:t>
          </a:r>
          <a:r>
            <a:rPr lang="zh-CN" sz="1200" kern="1200"/>
            <a:t>跨编辑器</a:t>
          </a:r>
          <a:r>
            <a:rPr lang="en-US" sz="1200" kern="1200"/>
            <a:t>/IDE</a:t>
          </a:r>
          <a:r>
            <a:rPr lang="zh-CN" sz="1200" kern="1200"/>
            <a:t>的代码风格一致性维护工具</a:t>
          </a:r>
          <a:endParaRPr lang="en-US" sz="1200" kern="1200"/>
        </a:p>
      </dsp:txBody>
      <dsp:txXfrm>
        <a:off x="4442337" y="1308500"/>
        <a:ext cx="2017550" cy="1694742"/>
      </dsp:txXfrm>
    </dsp:sp>
    <dsp:sp modelId="{D3F86036-53B1-40E6-9475-5435C24AB5C7}">
      <dsp:nvSpPr>
        <dsp:cNvPr id="0" name=""/>
        <dsp:cNvSpPr/>
      </dsp:nvSpPr>
      <dsp:spPr>
        <a:xfrm>
          <a:off x="5027427" y="517620"/>
          <a:ext cx="847371" cy="84737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64" tIns="12700" rIns="66064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3</a:t>
          </a:r>
        </a:p>
      </dsp:txBody>
      <dsp:txXfrm>
        <a:off x="5151522" y="641715"/>
        <a:ext cx="599181" cy="599181"/>
      </dsp:txXfrm>
    </dsp:sp>
    <dsp:sp modelId="{550BCFA3-E8EB-4B56-8D5F-5BB2BA2AB55D}">
      <dsp:nvSpPr>
        <dsp:cNvPr id="0" name=""/>
        <dsp:cNvSpPr/>
      </dsp:nvSpPr>
      <dsp:spPr>
        <a:xfrm>
          <a:off x="4442337" y="3059662"/>
          <a:ext cx="2017550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F66E4-2DDB-4F7F-A0F1-1A94E4509FDA}">
      <dsp:nvSpPr>
        <dsp:cNvPr id="0" name=""/>
        <dsp:cNvSpPr/>
      </dsp:nvSpPr>
      <dsp:spPr>
        <a:xfrm>
          <a:off x="6661643" y="235163"/>
          <a:ext cx="2017550" cy="282457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96" tIns="330200" rIns="157296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DocFx:API</a:t>
          </a:r>
          <a:r>
            <a:rPr lang="zh-CN" sz="1200" kern="1200"/>
            <a:t>文档生成工具</a:t>
          </a:r>
          <a:endParaRPr lang="en-US" sz="1200" kern="1200"/>
        </a:p>
      </dsp:txBody>
      <dsp:txXfrm>
        <a:off x="6661643" y="1308500"/>
        <a:ext cx="2017550" cy="1694742"/>
      </dsp:txXfrm>
    </dsp:sp>
    <dsp:sp modelId="{876A3DF8-4DA5-4DDD-ADFA-CBCF101EADC2}">
      <dsp:nvSpPr>
        <dsp:cNvPr id="0" name=""/>
        <dsp:cNvSpPr/>
      </dsp:nvSpPr>
      <dsp:spPr>
        <a:xfrm>
          <a:off x="7246733" y="517620"/>
          <a:ext cx="847371" cy="8473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64" tIns="12700" rIns="66064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4</a:t>
          </a:r>
        </a:p>
      </dsp:txBody>
      <dsp:txXfrm>
        <a:off x="7370828" y="641715"/>
        <a:ext cx="599181" cy="599181"/>
      </dsp:txXfrm>
    </dsp:sp>
    <dsp:sp modelId="{AE5DE9CA-D196-4E50-AD6A-938137F69164}">
      <dsp:nvSpPr>
        <dsp:cNvPr id="0" name=""/>
        <dsp:cNvSpPr/>
      </dsp:nvSpPr>
      <dsp:spPr>
        <a:xfrm>
          <a:off x="6661643" y="3059662"/>
          <a:ext cx="2017550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58121-426C-456B-A23B-05F0A65765C6}">
      <dsp:nvSpPr>
        <dsp:cNvPr id="0" name=""/>
        <dsp:cNvSpPr/>
      </dsp:nvSpPr>
      <dsp:spPr>
        <a:xfrm>
          <a:off x="8880949" y="235163"/>
          <a:ext cx="2017550" cy="2824570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96" tIns="330200" rIns="157296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Sonar:</a:t>
          </a:r>
          <a:r>
            <a:rPr lang="zh-CN" sz="1200" kern="1200"/>
            <a:t>代码质量管理平台，通过</a:t>
          </a:r>
          <a:r>
            <a:rPr lang="en-US" sz="1200" kern="1200"/>
            <a:t>MSBuild</a:t>
          </a:r>
          <a:r>
            <a:rPr lang="zh-CN" sz="1200" kern="1200"/>
            <a:t>方式分析代码的不规范及缺陷，并将分析结果直接显示在</a:t>
          </a:r>
          <a:r>
            <a:rPr lang="en-US" sz="1200" kern="1200"/>
            <a:t>Web</a:t>
          </a:r>
          <a:r>
            <a:rPr lang="zh-CN" sz="1200" kern="1200"/>
            <a:t>页面上</a:t>
          </a:r>
          <a:endParaRPr lang="en-US" sz="1200" kern="1200"/>
        </a:p>
      </dsp:txBody>
      <dsp:txXfrm>
        <a:off x="8880949" y="1308500"/>
        <a:ext cx="2017550" cy="1694742"/>
      </dsp:txXfrm>
    </dsp:sp>
    <dsp:sp modelId="{EC9691EA-4323-42F3-84B2-29DBBBD573A7}">
      <dsp:nvSpPr>
        <dsp:cNvPr id="0" name=""/>
        <dsp:cNvSpPr/>
      </dsp:nvSpPr>
      <dsp:spPr>
        <a:xfrm>
          <a:off x="9466038" y="517620"/>
          <a:ext cx="847371" cy="84737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64" tIns="12700" rIns="66064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5</a:t>
          </a:r>
        </a:p>
      </dsp:txBody>
      <dsp:txXfrm>
        <a:off x="9590133" y="641715"/>
        <a:ext cx="599181" cy="599181"/>
      </dsp:txXfrm>
    </dsp:sp>
    <dsp:sp modelId="{4162D5E3-105A-46F6-9AC6-18498BDA0A84}">
      <dsp:nvSpPr>
        <dsp:cNvPr id="0" name=""/>
        <dsp:cNvSpPr/>
      </dsp:nvSpPr>
      <dsp:spPr>
        <a:xfrm>
          <a:off x="8880949" y="3059662"/>
          <a:ext cx="2017550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123A2-B1BE-4FC2-8BCA-11DDB18CCAA3}">
      <dsp:nvSpPr>
        <dsp:cNvPr id="0" name=""/>
        <dsp:cNvSpPr/>
      </dsp:nvSpPr>
      <dsp:spPr>
        <a:xfrm>
          <a:off x="0" y="84917"/>
          <a:ext cx="5140573" cy="5773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/>
            <a:t>完美的代码</a:t>
          </a:r>
          <a:endParaRPr lang="en-US" sz="2100" kern="1200"/>
        </a:p>
      </dsp:txBody>
      <dsp:txXfrm>
        <a:off x="28186" y="113103"/>
        <a:ext cx="5084201" cy="521022"/>
      </dsp:txXfrm>
    </dsp:sp>
    <dsp:sp modelId="{2057D690-A036-4E19-AA5D-4D2535E0E6E1}">
      <dsp:nvSpPr>
        <dsp:cNvPr id="0" name=""/>
        <dsp:cNvSpPr/>
      </dsp:nvSpPr>
      <dsp:spPr>
        <a:xfrm>
          <a:off x="0" y="662312"/>
          <a:ext cx="5140573" cy="652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1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600" kern="1200"/>
            <a:t>没有</a:t>
          </a:r>
          <a:r>
            <a:rPr lang="ru-RU" sz="1600" kern="1200"/>
            <a:t>bug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600" kern="1200"/>
            <a:t>正确</a:t>
          </a:r>
          <a:endParaRPr lang="en-US" sz="1600" kern="1200"/>
        </a:p>
      </dsp:txBody>
      <dsp:txXfrm>
        <a:off x="0" y="662312"/>
        <a:ext cx="5140573" cy="652050"/>
      </dsp:txXfrm>
    </dsp:sp>
    <dsp:sp modelId="{CFE0D838-8958-495D-965F-256DACB553B9}">
      <dsp:nvSpPr>
        <dsp:cNvPr id="0" name=""/>
        <dsp:cNvSpPr/>
      </dsp:nvSpPr>
      <dsp:spPr>
        <a:xfrm>
          <a:off x="0" y="1314362"/>
          <a:ext cx="5140573" cy="577394"/>
        </a:xfrm>
        <a:prstGeom prst="roundRect">
          <a:avLst/>
        </a:prstGeom>
        <a:solidFill>
          <a:schemeClr val="accent2">
            <a:hueOff val="381558"/>
            <a:satOff val="-8706"/>
            <a:lumOff val="3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/>
            <a:t>完整</a:t>
          </a:r>
          <a:endParaRPr lang="en-US" sz="2100" kern="1200"/>
        </a:p>
      </dsp:txBody>
      <dsp:txXfrm>
        <a:off x="28186" y="1342548"/>
        <a:ext cx="5084201" cy="521022"/>
      </dsp:txXfrm>
    </dsp:sp>
    <dsp:sp modelId="{389F26EC-BC44-402A-92AA-EF5980CA7176}">
      <dsp:nvSpPr>
        <dsp:cNvPr id="0" name=""/>
        <dsp:cNvSpPr/>
      </dsp:nvSpPr>
      <dsp:spPr>
        <a:xfrm>
          <a:off x="0" y="1952237"/>
          <a:ext cx="5140573" cy="577394"/>
        </a:xfrm>
        <a:prstGeom prst="roundRect">
          <a:avLst/>
        </a:prstGeom>
        <a:solidFill>
          <a:schemeClr val="accent2">
            <a:hueOff val="763116"/>
            <a:satOff val="-17411"/>
            <a:lumOff val="6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/>
            <a:t>结构良好</a:t>
          </a:r>
          <a:endParaRPr lang="en-US" sz="2100" kern="1200"/>
        </a:p>
      </dsp:txBody>
      <dsp:txXfrm>
        <a:off x="28186" y="1980423"/>
        <a:ext cx="5084201" cy="521022"/>
      </dsp:txXfrm>
    </dsp:sp>
    <dsp:sp modelId="{82CF68F7-0607-480E-8D57-B8D39737DC77}">
      <dsp:nvSpPr>
        <dsp:cNvPr id="0" name=""/>
        <dsp:cNvSpPr/>
      </dsp:nvSpPr>
      <dsp:spPr>
        <a:xfrm>
          <a:off x="0" y="2529632"/>
          <a:ext cx="5140573" cy="652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1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600" kern="1200"/>
            <a:t>可预知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600" kern="1200"/>
            <a:t>健壮</a:t>
          </a:r>
          <a:endParaRPr lang="en-US" sz="1600" kern="1200"/>
        </a:p>
      </dsp:txBody>
      <dsp:txXfrm>
        <a:off x="0" y="2529632"/>
        <a:ext cx="5140573" cy="652050"/>
      </dsp:txXfrm>
    </dsp:sp>
    <dsp:sp modelId="{922EB6CE-C4AF-4883-8C74-D4EBAF8752FE}">
      <dsp:nvSpPr>
        <dsp:cNvPr id="0" name=""/>
        <dsp:cNvSpPr/>
      </dsp:nvSpPr>
      <dsp:spPr>
        <a:xfrm>
          <a:off x="0" y="3181682"/>
          <a:ext cx="5140573" cy="577394"/>
        </a:xfrm>
        <a:prstGeom prst="roundRect">
          <a:avLst/>
        </a:prstGeom>
        <a:solidFill>
          <a:schemeClr val="accent2">
            <a:hueOff val="1144674"/>
            <a:satOff val="-26117"/>
            <a:lumOff val="9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/>
            <a:t>数据检查</a:t>
          </a:r>
          <a:endParaRPr lang="en-US" sz="2100" kern="1200"/>
        </a:p>
      </dsp:txBody>
      <dsp:txXfrm>
        <a:off x="28186" y="3209868"/>
        <a:ext cx="5084201" cy="521022"/>
      </dsp:txXfrm>
    </dsp:sp>
    <dsp:sp modelId="{39D62856-77C6-45A3-BC31-0C62C95F470A}">
      <dsp:nvSpPr>
        <dsp:cNvPr id="0" name=""/>
        <dsp:cNvSpPr/>
      </dsp:nvSpPr>
      <dsp:spPr>
        <a:xfrm>
          <a:off x="0" y="3759077"/>
          <a:ext cx="5140573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1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600" kern="1200"/>
            <a:t>可维护</a:t>
          </a:r>
          <a:endParaRPr lang="en-US" sz="1600" kern="1200"/>
        </a:p>
      </dsp:txBody>
      <dsp:txXfrm>
        <a:off x="0" y="3759077"/>
        <a:ext cx="5140573" cy="347760"/>
      </dsp:txXfrm>
    </dsp:sp>
    <dsp:sp modelId="{09EAD130-2193-424D-ADDA-7B8D6DD5012C}">
      <dsp:nvSpPr>
        <dsp:cNvPr id="0" name=""/>
        <dsp:cNvSpPr/>
      </dsp:nvSpPr>
      <dsp:spPr>
        <a:xfrm>
          <a:off x="0" y="4106837"/>
          <a:ext cx="5140573" cy="577394"/>
        </a:xfrm>
        <a:prstGeom prst="roundRect">
          <a:avLst/>
        </a:prstGeom>
        <a:solidFill>
          <a:schemeClr val="accent2">
            <a:hueOff val="1526231"/>
            <a:satOff val="-34822"/>
            <a:lumOff val="12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/>
            <a:t>集体协作改善代码，大家是平等的</a:t>
          </a:r>
          <a:endParaRPr lang="en-US" sz="2100" kern="1200"/>
        </a:p>
      </dsp:txBody>
      <dsp:txXfrm>
        <a:off x="28186" y="4135023"/>
        <a:ext cx="5084201" cy="521022"/>
      </dsp:txXfrm>
    </dsp:sp>
    <dsp:sp modelId="{5963E8F8-BD1A-461E-8CCC-70DFFD2F0796}">
      <dsp:nvSpPr>
        <dsp:cNvPr id="0" name=""/>
        <dsp:cNvSpPr/>
      </dsp:nvSpPr>
      <dsp:spPr>
        <a:xfrm>
          <a:off x="0" y="4744712"/>
          <a:ext cx="5140573" cy="577394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/>
            <a:t>就代码论代码</a:t>
          </a:r>
          <a:endParaRPr lang="en-US" sz="2100" kern="1200"/>
        </a:p>
      </dsp:txBody>
      <dsp:txXfrm>
        <a:off x="28186" y="4772898"/>
        <a:ext cx="5084201" cy="521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2019/9/1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2019/9/1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elimsong/p/9160928.html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jingridong/p/6513884.html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023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把你写的那些“代码”看作你攻下的城池，若你为这些代码写了单元测试，好比你攻下城池，并且建立了当地政府，控制住了当地局面，这是农耕文明皇帝的一般做法；若你只是写代码，但从不写单元测试，那你所做的有点像游牧民族，攻打一个城池并抢走一下好东西（写代码来完成功能、修复</a:t>
            </a:r>
            <a:r>
              <a:rPr lang="en-US" altLang="zh-CN" dirty="0"/>
              <a:t>bug</a:t>
            </a:r>
            <a:r>
              <a:rPr lang="zh-CN" altLang="en-US" dirty="0"/>
              <a:t>），但是“攻而不占”。中国历史证明，游牧民族要是想当农耕文明的皇帝，都不约而同地改掉了“攻而不占”的习惯，写单元测试，控制住了所占的城池。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1C4CCF-0B9A-49BB-ACB3-BFBAE91E5ACB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951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孔子说“无可无不可。”农耕文明的皇帝和游牧民族的领袖，各有各的好处。所以写单元测试，也需要根据企业情况来酌情权衡。 </a:t>
            </a:r>
          </a:p>
          <a:p>
            <a:endParaRPr lang="zh-CN" altLang="en-US" dirty="0"/>
          </a:p>
          <a:p>
            <a:r>
              <a:rPr lang="zh-CN" altLang="en-US" dirty="0"/>
              <a:t>游牧民族的领袖虽然速度快，但是有一点必须清楚，那就是：我攻打的城池永远不归我拥有，因为我没写单元测试来控制住它，换句话说，没有单元测试的源代码，即使完好地保存在公司的版本控制系统里，那也不是“你自己的”代码，因为没有单测就意味着代码不受控。明白这一点，再做游牧民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1C4CCF-0B9A-49BB-ACB3-BFBAE91E5ACB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565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5A5866-7982-4430-911A-29D16D030D32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出于项目进度、工作量、人员等考虑，也可以采用黑盒测试为主，白盒测试为辅，但这样虽然减轻了单元测试的工作量，也使得单元测试不够充分！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两周或者两个月，甚至两年前写的单元测试，还可以运行并得到结果吗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2</a:t>
            </a:r>
            <a:r>
              <a:rPr lang="zh-CN" altLang="en-US" dirty="0"/>
              <a:t>个月写的单元测试，任何一个团队成员都可以运行并得到结果吗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是否可以在几分钟内跑完所有的单元测试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可以单击一个按钮就运行完所写的单元测试吗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是否能在几分钟内写一个基本的单元测试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1C4CCF-0B9A-49BB-ACB3-BFBAE91E5ACB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057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1C4CCF-0B9A-49BB-ACB3-BFBAE91E5ACB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057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代码规范的目的在于创建一个统一的规范来保持代码的整洁，这样有利于提高代码的可维护性，但除此之外还可以将一些代码的最佳实践也作为规范的一部分，这样还可以提高代码的性能和安全性。</a:t>
            </a:r>
            <a:br>
              <a:rPr lang="zh-CN" altLang="en-US" dirty="0"/>
            </a:b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　　一般来说</a:t>
            </a:r>
            <a:r>
              <a:rPr lang="en-US" altLang="zh-CN" sz="1600" b="0" i="0" kern="1200" dirty="0" err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.Net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的代码规范主要有：代码格式规范、代码使用规范，前者保证代码可读性后者保证代码执行效率和安全性。</a:t>
            </a:r>
            <a:endParaRPr lang="en-US" altLang="zh-CN" sz="1600" b="0" i="0" kern="12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600" b="0" i="0" kern="12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dirty="0">
                <a:hlinkClick r:id="rId3"/>
              </a:rPr>
              <a:t>https://www.cnblogs.com/selimsong/p/9160928.html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1184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0" i="0" kern="1200" dirty="0" err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styleCop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属于小工具类，安装方便，在开发阶段对代码的规范有很好的帮助，偏开发人员使用。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Sonar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属于分析平台类，需要单独搭建服务器进行分析的结果的保存及展示，偏测试及管理人员使用。所以项目进行过程中可搭配使用，开发人员可选择</a:t>
            </a:r>
            <a:r>
              <a:rPr lang="en-US" altLang="zh-CN" sz="1600" b="0" i="0" kern="1200" dirty="0" err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styleCop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小工具进行代码的自我质量把控，项目管理人员可通过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Sonar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来进行质量管理的分析及分配。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1110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7191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495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67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135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https://www.cnblogs.com/jingridong/p/6513884.html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75159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671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1300" algn="l"/>
              </a:tabLst>
            </a:pPr>
            <a:r>
              <a:rPr lang="zh-CN" altLang="en-US" sz="2600" dirty="0">
                <a:latin typeface="SimSun"/>
                <a:cs typeface="SimSun"/>
              </a:rPr>
              <a:t>破窗效应：没修复的破</a:t>
            </a:r>
            <a:r>
              <a:rPr lang="zh-CN" altLang="en-US" sz="2600" spc="-15" dirty="0">
                <a:latin typeface="SimSun"/>
                <a:cs typeface="SimSun"/>
              </a:rPr>
              <a:t>窗</a:t>
            </a:r>
            <a:r>
              <a:rPr lang="zh-CN" altLang="en-US" sz="2600" dirty="0">
                <a:latin typeface="SimSun"/>
                <a:cs typeface="SimSun"/>
              </a:rPr>
              <a:t>，导</a:t>
            </a:r>
            <a:r>
              <a:rPr lang="zh-CN" altLang="en-US" sz="2600" spc="-15" dirty="0">
                <a:latin typeface="SimSun"/>
                <a:cs typeface="SimSun"/>
              </a:rPr>
              <a:t>致</a:t>
            </a:r>
            <a:r>
              <a:rPr lang="zh-CN" altLang="en-US" sz="2600" dirty="0">
                <a:latin typeface="SimSun"/>
                <a:cs typeface="SimSun"/>
              </a:rPr>
              <a:t>更多</a:t>
            </a:r>
            <a:r>
              <a:rPr lang="zh-CN" altLang="en-US" sz="2600" spc="-15" dirty="0">
                <a:latin typeface="SimSun"/>
                <a:cs typeface="SimSun"/>
              </a:rPr>
              <a:t>的</a:t>
            </a:r>
            <a:r>
              <a:rPr lang="zh-CN" altLang="en-US" sz="2600" dirty="0">
                <a:latin typeface="SimSun"/>
                <a:cs typeface="SimSun"/>
              </a:rPr>
              <a:t>窗户被打破</a:t>
            </a:r>
          </a:p>
          <a:p>
            <a:pPr marL="697865" marR="5080" lvl="1" indent="-227965">
              <a:lnSpc>
                <a:spcPct val="88700"/>
              </a:lnSpc>
              <a:spcBef>
                <a:spcPts val="7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zh-CN" altLang="en-US" sz="2200" spc="-5" dirty="0">
                <a:latin typeface="SimSun"/>
                <a:cs typeface="SimSun"/>
              </a:rPr>
              <a:t>所谓“破窗效应”，是关于环境对</a:t>
            </a:r>
            <a:r>
              <a:rPr lang="zh-CN" altLang="en-US" sz="2200" dirty="0">
                <a:latin typeface="SimSun"/>
                <a:cs typeface="SimSun"/>
              </a:rPr>
              <a:t>人</a:t>
            </a:r>
            <a:r>
              <a:rPr lang="zh-CN" altLang="en-US" sz="2200" spc="-5" dirty="0">
                <a:latin typeface="SimSun"/>
                <a:cs typeface="SimSun"/>
              </a:rPr>
              <a:t>们心</a:t>
            </a:r>
            <a:r>
              <a:rPr lang="zh-CN" altLang="en-US" sz="2200" dirty="0">
                <a:latin typeface="SimSun"/>
                <a:cs typeface="SimSun"/>
              </a:rPr>
              <a:t>理</a:t>
            </a:r>
            <a:r>
              <a:rPr lang="zh-CN" altLang="en-US" sz="2200" spc="-5" dirty="0">
                <a:latin typeface="SimSun"/>
                <a:cs typeface="SimSun"/>
              </a:rPr>
              <a:t>造成</a:t>
            </a:r>
            <a:r>
              <a:rPr lang="zh-CN" altLang="en-US" sz="2200" dirty="0">
                <a:latin typeface="SimSun"/>
                <a:cs typeface="SimSun"/>
              </a:rPr>
              <a:t>暗</a:t>
            </a:r>
            <a:r>
              <a:rPr lang="zh-CN" altLang="en-US" sz="2200" spc="-5" dirty="0">
                <a:latin typeface="SimSun"/>
                <a:cs typeface="SimSun"/>
              </a:rPr>
              <a:t>示性或 诱导性影响的一种认识。“破窗效</a:t>
            </a:r>
            <a:r>
              <a:rPr lang="zh-CN" altLang="en-US" sz="2200" dirty="0">
                <a:latin typeface="SimSun"/>
                <a:cs typeface="SimSun"/>
              </a:rPr>
              <a:t>应</a:t>
            </a:r>
            <a:r>
              <a:rPr lang="zh-CN" altLang="en-US" sz="2200" spc="-5" dirty="0">
                <a:latin typeface="SimSun"/>
                <a:cs typeface="SimSun"/>
              </a:rPr>
              <a:t>”理</a:t>
            </a:r>
            <a:r>
              <a:rPr lang="zh-CN" altLang="en-US" sz="2200" dirty="0">
                <a:latin typeface="SimSun"/>
                <a:cs typeface="SimSun"/>
              </a:rPr>
              <a:t>论</a:t>
            </a:r>
            <a:r>
              <a:rPr lang="zh-CN" altLang="en-US" sz="2200" spc="-5" dirty="0">
                <a:latin typeface="SimSun"/>
                <a:cs typeface="SimSun"/>
              </a:rPr>
              <a:t>是指</a:t>
            </a:r>
            <a:r>
              <a:rPr lang="zh-CN" altLang="en-US" sz="2200" dirty="0">
                <a:latin typeface="SimSun"/>
                <a:cs typeface="SimSun"/>
              </a:rPr>
              <a:t>：</a:t>
            </a:r>
            <a:r>
              <a:rPr lang="zh-CN" altLang="en-US" sz="2200" spc="-5" dirty="0">
                <a:latin typeface="SimSun"/>
                <a:cs typeface="SimSun"/>
              </a:rPr>
              <a:t>一个房 子如果窗户破了，没有人</a:t>
            </a:r>
            <a:r>
              <a:rPr lang="zh-CN" altLang="en-US" sz="2200" dirty="0">
                <a:latin typeface="SimSun"/>
                <a:cs typeface="SimSun"/>
              </a:rPr>
              <a:t>去</a:t>
            </a:r>
            <a:r>
              <a:rPr lang="zh-CN" altLang="en-US" sz="2200" spc="-5" dirty="0">
                <a:latin typeface="SimSun"/>
                <a:cs typeface="SimSun"/>
              </a:rPr>
              <a:t>修补，</a:t>
            </a:r>
            <a:r>
              <a:rPr lang="zh-CN" altLang="en-US" sz="2200" dirty="0">
                <a:latin typeface="SimSun"/>
                <a:cs typeface="SimSun"/>
              </a:rPr>
              <a:t>隔</a:t>
            </a:r>
            <a:r>
              <a:rPr lang="zh-CN" altLang="en-US" sz="2200" spc="-5" dirty="0">
                <a:latin typeface="SimSun"/>
                <a:cs typeface="SimSun"/>
              </a:rPr>
              <a:t>不久</a:t>
            </a:r>
            <a:r>
              <a:rPr lang="zh-CN" altLang="en-US" sz="2200" dirty="0">
                <a:latin typeface="SimSun"/>
                <a:cs typeface="SimSun"/>
              </a:rPr>
              <a:t>，</a:t>
            </a:r>
            <a:r>
              <a:rPr lang="zh-CN" altLang="en-US" sz="2200" spc="-5" dirty="0">
                <a:latin typeface="SimSun"/>
                <a:cs typeface="SimSun"/>
              </a:rPr>
              <a:t>其它</a:t>
            </a:r>
            <a:r>
              <a:rPr lang="zh-CN" altLang="en-US" sz="2200" dirty="0">
                <a:latin typeface="SimSun"/>
                <a:cs typeface="SimSun"/>
              </a:rPr>
              <a:t>的</a:t>
            </a:r>
            <a:r>
              <a:rPr lang="zh-CN" altLang="en-US" sz="2200" spc="-5" dirty="0">
                <a:latin typeface="SimSun"/>
                <a:cs typeface="SimSun"/>
              </a:rPr>
              <a:t>窗户也 会莫名其妙的被人打破；</a:t>
            </a:r>
            <a:r>
              <a:rPr lang="zh-CN" altLang="en-US" sz="2200" spc="-575" dirty="0">
                <a:latin typeface="SimSun"/>
                <a:cs typeface="SimSun"/>
              </a:rPr>
              <a:t> </a:t>
            </a:r>
            <a:r>
              <a:rPr lang="zh-CN" altLang="en-US" sz="2200" spc="-5" dirty="0">
                <a:latin typeface="SimSun"/>
                <a:cs typeface="SimSun"/>
              </a:rPr>
              <a:t>一个很干净的地方，人会不好 </a:t>
            </a:r>
            <a:r>
              <a:rPr lang="zh-CN" altLang="en-US" sz="2200" spc="-10" dirty="0">
                <a:latin typeface="SimSun"/>
                <a:cs typeface="SimSun"/>
              </a:rPr>
              <a:t>意思丢垃圾，但是一旦地上有垃圾</a:t>
            </a:r>
            <a:r>
              <a:rPr lang="zh-CN" altLang="en-US" sz="2200" dirty="0">
                <a:latin typeface="SimSun"/>
                <a:cs typeface="SimSun"/>
              </a:rPr>
              <a:t>出</a:t>
            </a:r>
            <a:r>
              <a:rPr lang="zh-CN" altLang="en-US" sz="2200" spc="-10" dirty="0">
                <a:latin typeface="SimSun"/>
                <a:cs typeface="SimSun"/>
              </a:rPr>
              <a:t>现之</a:t>
            </a:r>
            <a:r>
              <a:rPr lang="zh-CN" altLang="en-US" sz="2200" dirty="0">
                <a:latin typeface="SimSun"/>
                <a:cs typeface="SimSun"/>
              </a:rPr>
              <a:t>后</a:t>
            </a:r>
            <a:r>
              <a:rPr lang="zh-CN" altLang="en-US" sz="2200" spc="-10" dirty="0">
                <a:latin typeface="SimSun"/>
                <a:cs typeface="SimSun"/>
              </a:rPr>
              <a:t>，人</a:t>
            </a:r>
            <a:r>
              <a:rPr lang="zh-CN" altLang="en-US" sz="2200" dirty="0">
                <a:latin typeface="SimSun"/>
                <a:cs typeface="SimSun"/>
              </a:rPr>
              <a:t>就</a:t>
            </a:r>
            <a:r>
              <a:rPr lang="zh-CN" altLang="en-US" sz="2200" spc="5" dirty="0">
                <a:latin typeface="SimSun"/>
                <a:cs typeface="SimSun"/>
              </a:rPr>
              <a:t>会</a:t>
            </a:r>
            <a:r>
              <a:rPr lang="zh-CN" altLang="en-US" sz="2200" spc="-10" dirty="0">
                <a:latin typeface="SimSun"/>
                <a:cs typeface="SimSun"/>
              </a:rPr>
              <a:t>毫不 </a:t>
            </a:r>
            <a:r>
              <a:rPr lang="zh-CN" altLang="en-US" sz="2200" spc="-5" dirty="0">
                <a:latin typeface="SimSun"/>
                <a:cs typeface="SimSun"/>
              </a:rPr>
              <a:t>疑的拋，丝毫不觉羞愧。这真是很</a:t>
            </a:r>
            <a:r>
              <a:rPr lang="zh-CN" altLang="en-US" sz="2200" dirty="0">
                <a:latin typeface="SimSun"/>
                <a:cs typeface="SimSun"/>
              </a:rPr>
              <a:t>奇</a:t>
            </a:r>
            <a:r>
              <a:rPr lang="zh-CN" altLang="en-US" sz="2200" spc="-5" dirty="0">
                <a:latin typeface="SimSun"/>
                <a:cs typeface="SimSun"/>
              </a:rPr>
              <a:t>怪的</a:t>
            </a:r>
            <a:r>
              <a:rPr lang="zh-CN" altLang="en-US" sz="2200" dirty="0">
                <a:latin typeface="SimSun"/>
                <a:cs typeface="SimSun"/>
              </a:rPr>
              <a:t>现</a:t>
            </a:r>
            <a:r>
              <a:rPr lang="zh-CN" altLang="en-US" sz="2200" spc="-5" dirty="0">
                <a:latin typeface="SimSun"/>
                <a:cs typeface="SimSun"/>
              </a:rPr>
              <a:t>象。</a:t>
            </a:r>
            <a:endParaRPr lang="zh-CN" altLang="en-US" sz="2200" dirty="0">
              <a:latin typeface="SimSun"/>
              <a:cs typeface="SimSun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lang="zh-CN" altLang="en-US" sz="2600" dirty="0">
                <a:latin typeface="SimSun"/>
                <a:cs typeface="SimSun"/>
              </a:rPr>
              <a:t>惯性定律</a:t>
            </a:r>
          </a:p>
          <a:p>
            <a:pPr marL="697865" marR="6350" lvl="1" indent="-227965" algn="just">
              <a:lnSpc>
                <a:spcPct val="86900"/>
              </a:lnSpc>
              <a:spcBef>
                <a:spcPts val="770"/>
              </a:spcBef>
              <a:buFont typeface="Arial"/>
              <a:buChar char="•"/>
              <a:tabLst>
                <a:tab pos="698500" algn="l"/>
              </a:tabLst>
            </a:pPr>
            <a:r>
              <a:rPr lang="zh-CN" altLang="en-US" sz="2200" spc="-10" dirty="0">
                <a:latin typeface="SimSun"/>
                <a:cs typeface="SimSun"/>
              </a:rPr>
              <a:t>简而言之，好的代码会促生好的代</a:t>
            </a:r>
            <a:r>
              <a:rPr lang="zh-CN" altLang="en-US" sz="2200" dirty="0">
                <a:latin typeface="SimSun"/>
                <a:cs typeface="SimSun"/>
              </a:rPr>
              <a:t>码</a:t>
            </a:r>
            <a:r>
              <a:rPr lang="zh-CN" altLang="en-US" sz="2200" spc="-10" dirty="0">
                <a:latin typeface="SimSun"/>
                <a:cs typeface="SimSun"/>
              </a:rPr>
              <a:t>，糟</a:t>
            </a:r>
            <a:r>
              <a:rPr lang="zh-CN" altLang="en-US" sz="2200" dirty="0">
                <a:latin typeface="SimSun"/>
                <a:cs typeface="SimSun"/>
              </a:rPr>
              <a:t>糕</a:t>
            </a:r>
            <a:r>
              <a:rPr lang="zh-CN" altLang="en-US" sz="2200" spc="-10" dirty="0">
                <a:latin typeface="SimSun"/>
                <a:cs typeface="SimSun"/>
              </a:rPr>
              <a:t>的代</a:t>
            </a:r>
            <a:r>
              <a:rPr lang="zh-CN" altLang="en-US" sz="2200" dirty="0">
                <a:latin typeface="SimSun"/>
                <a:cs typeface="SimSun"/>
              </a:rPr>
              <a:t>码</a:t>
            </a:r>
            <a:r>
              <a:rPr lang="zh-CN" altLang="en-US" sz="2200" spc="-10" dirty="0">
                <a:latin typeface="SimSun"/>
                <a:cs typeface="SimSun"/>
              </a:rPr>
              <a:t>也会促 </a:t>
            </a:r>
            <a:r>
              <a:rPr lang="zh-CN" altLang="en-US" sz="2200" spc="-5" dirty="0">
                <a:latin typeface="SimSun"/>
                <a:cs typeface="SimSun"/>
              </a:rPr>
              <a:t>生糟糕的代码。别低估了惯性的力</a:t>
            </a:r>
            <a:r>
              <a:rPr lang="zh-CN" altLang="en-US" sz="2200" dirty="0">
                <a:latin typeface="SimSun"/>
                <a:cs typeface="SimSun"/>
              </a:rPr>
              <a:t>量</a:t>
            </a:r>
            <a:r>
              <a:rPr lang="zh-CN" altLang="en-US" sz="2200" spc="-5" dirty="0">
                <a:latin typeface="SimSun"/>
                <a:cs typeface="SimSun"/>
              </a:rPr>
              <a:t>。没</a:t>
            </a:r>
            <a:r>
              <a:rPr lang="zh-CN" altLang="en-US" sz="2200" dirty="0">
                <a:latin typeface="SimSun"/>
                <a:cs typeface="SimSun"/>
              </a:rPr>
              <a:t>人</a:t>
            </a:r>
            <a:r>
              <a:rPr lang="zh-CN" altLang="en-US" sz="2200" spc="-5" dirty="0">
                <a:latin typeface="SimSun"/>
                <a:cs typeface="SimSun"/>
              </a:rPr>
              <a:t>想去</a:t>
            </a:r>
            <a:r>
              <a:rPr lang="zh-CN" altLang="en-US" sz="2200" dirty="0">
                <a:latin typeface="SimSun"/>
                <a:cs typeface="SimSun"/>
              </a:rPr>
              <a:t>整</a:t>
            </a:r>
            <a:r>
              <a:rPr lang="zh-CN" altLang="en-US" sz="2200" spc="-5" dirty="0">
                <a:latin typeface="SimSun"/>
                <a:cs typeface="SimSun"/>
              </a:rPr>
              <a:t>理糟糕 的代码，同样没人想把完</a:t>
            </a:r>
            <a:r>
              <a:rPr lang="zh-CN" altLang="en-US" sz="2200" dirty="0">
                <a:latin typeface="SimSun"/>
                <a:cs typeface="SimSun"/>
              </a:rPr>
              <a:t>美</a:t>
            </a:r>
            <a:r>
              <a:rPr lang="zh-CN" altLang="en-US" sz="2200" spc="-5" dirty="0">
                <a:latin typeface="SimSun"/>
                <a:cs typeface="SimSun"/>
              </a:rPr>
              <a:t>的代码</a:t>
            </a:r>
            <a:r>
              <a:rPr lang="zh-CN" altLang="en-US" sz="2200" dirty="0">
                <a:latin typeface="SimSun"/>
                <a:cs typeface="SimSun"/>
              </a:rPr>
              <a:t>弄</a:t>
            </a:r>
            <a:r>
              <a:rPr lang="zh-CN" altLang="en-US" sz="2200" spc="-5" dirty="0">
                <a:latin typeface="SimSun"/>
                <a:cs typeface="SimSun"/>
              </a:rPr>
              <a:t>得一</a:t>
            </a:r>
            <a:r>
              <a:rPr lang="zh-CN" altLang="en-US" sz="2200" dirty="0">
                <a:latin typeface="SimSun"/>
                <a:cs typeface="SimSun"/>
              </a:rPr>
              <a:t>团糟</a:t>
            </a:r>
            <a:r>
              <a:rPr lang="en-US" altLang="zh-CN" sz="2200" spc="-5" dirty="0">
                <a:latin typeface="Calibri"/>
                <a:cs typeface="Calibri"/>
              </a:rPr>
              <a:t>.</a:t>
            </a:r>
            <a:endParaRPr lang="zh-CN" altLang="en-US" sz="2200" dirty="0">
              <a:latin typeface="Calibri"/>
              <a:cs typeface="Calibri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0415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/>
              <a:t>https://github.com/xirong/my-git/blob/master/why-git.md </a:t>
            </a:r>
          </a:p>
          <a:p>
            <a:endParaRPr lang="en-US" altLang="zh-CN" i="1" dirty="0"/>
          </a:p>
          <a:p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在使用集中式的版本管理工具时，一般会在项目的仓库中创建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Trunk(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主干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Branches(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分支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Tag(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标记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几个目录，分别用于放置开发代码、代码分支以及代码里程碑，分支的目的是为了开发一些测试性功能或者修复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Bug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时从开发主线上分开避免互相影响，但是要注意的是集中式的工具创建分支的过程是由服务器完成的，当服务器完成分支的创建后，使用者还需要将分支代码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checkout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到本地，如果项目较大或者网络较慢，那么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checkout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将是一个漫长的过程，所以使用集中式工具时分支的创建是相对谨慎的。</a:t>
            </a:r>
            <a:br>
              <a:rPr lang="zh-CN" altLang="en-US" dirty="0"/>
            </a:b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　　对于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Git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来说分支就是整个仓库的基础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注：当使用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git </a:t>
            </a:r>
            <a:r>
              <a:rPr lang="en-US" altLang="zh-CN" sz="1600" b="0" i="0" kern="1200" dirty="0" err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init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命令创建一个仓库时，默认会创建一个名为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master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的分支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，由于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Git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的本地处理特性，分支的创建基本是一瞬间完成的，正因为这一特性，使用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git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来进行代码开发的工作流程就有了巨大的变化，如开发功能时创建对应的分支、修复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bug(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不仅仅是生产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bug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，任何测试产生的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bug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都可以创建分支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以及开源项目任何人都可以创建自己的分支进行开发。</a:t>
            </a:r>
            <a:endParaRPr lang="zh-CN" altLang="en-US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1334F-26A0-489D-BDF9-2FF97152CA2B}" type="slidenum">
              <a:rPr lang="zh-CN" altLang="en-US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6924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461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Git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的工作流分为两个方面“分支工作流”和“分布式工作流”，两种工作流是混合在一起使用的，前者是用分支对代码进行隔离，后者使用多个远程库以及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Pull Request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解决了分布式开发、合并的问题。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4943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7262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1C4CCF-0B9A-49BB-ACB3-BFBAE91E5ACB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083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1C4CCF-0B9A-49BB-ACB3-BFBAE91E5ACB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96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594" y="1346947"/>
            <a:ext cx="1022033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594" y="4299697"/>
            <a:ext cx="1022033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594" y="1484779"/>
            <a:ext cx="10220330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6702" y="4068923"/>
            <a:ext cx="1080623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286" y="1432223"/>
            <a:ext cx="9964364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597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569" y="4389120"/>
            <a:ext cx="7889217" cy="1069848"/>
          </a:xfrm>
        </p:spPr>
        <p:txBody>
          <a:bodyPr>
            <a:normAutofit/>
          </a:bodyPr>
          <a:lstStyle>
            <a:lvl1pPr marL="0" indent="0" algn="l">
              <a:buNone/>
              <a:defRPr sz="2199">
                <a:solidFill>
                  <a:schemeClr val="tx1"/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8F57-8AF4-4192-8C0E-F86A12100C7B}" type="datetime1">
              <a:rPr lang="zh-CN" altLang="en-US" smtClean="0"/>
              <a:pPr/>
              <a:t>2019/9/1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0235" y="4289334"/>
            <a:ext cx="1193557" cy="640080"/>
          </a:xfrm>
        </p:spPr>
        <p:txBody>
          <a:bodyPr/>
          <a:lstStyle>
            <a:lvl1pPr>
              <a:defRPr sz="2799"/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86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8F57-8AF4-4192-8C0E-F86A12100C7B}" type="datetime1">
              <a:rPr lang="zh-CN" altLang="en-US" smtClean="0"/>
              <a:pPr/>
              <a:t>2019/9/1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75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533400"/>
            <a:ext cx="2552035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522" y="533400"/>
            <a:ext cx="7503745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8F57-8AF4-4192-8C0E-F86A12100C7B}" type="datetime1">
              <a:rPr lang="zh-CN" altLang="en-US" smtClean="0"/>
              <a:pPr/>
              <a:t>2019/9/1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639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46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8F57-8AF4-4192-8C0E-F86A12100C7B}" type="datetime1">
              <a:rPr lang="zh-CN" altLang="en-US" smtClean="0"/>
              <a:pPr/>
              <a:t>2019/9/1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94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88825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564" y="1225296"/>
            <a:ext cx="9278743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998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210" y="5020056"/>
            <a:ext cx="9050203" cy="1066800"/>
          </a:xfrm>
        </p:spPr>
        <p:txBody>
          <a:bodyPr anchor="t">
            <a:normAutofit/>
          </a:bodyPr>
          <a:lstStyle>
            <a:lvl1pPr marL="0" indent="0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1430" y="6272785"/>
            <a:ext cx="2643620" cy="365125"/>
          </a:xfrm>
        </p:spPr>
        <p:txBody>
          <a:bodyPr/>
          <a:lstStyle/>
          <a:p>
            <a:fld id="{A0F08F57-8AF4-4192-8C0E-F86A12100C7B}" type="datetime1">
              <a:rPr lang="zh-CN" altLang="en-US" smtClean="0"/>
              <a:pPr/>
              <a:t>2019/9/1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140" y="6272785"/>
            <a:ext cx="6326000" cy="365125"/>
          </a:xfrm>
        </p:spPr>
        <p:txBody>
          <a:bodyPr/>
          <a:lstStyle/>
          <a:p>
            <a:pPr rtl="0"/>
            <a:endParaRPr lang="zh-CN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165" y="2325848"/>
            <a:ext cx="1080623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482" y="2506133"/>
            <a:ext cx="1187989" cy="720332"/>
          </a:xfrm>
        </p:spPr>
        <p:txBody>
          <a:bodyPr/>
          <a:lstStyle>
            <a:lvl1pPr>
              <a:defRPr sz="2799"/>
            </a:lvl1pPr>
          </a:lstStyle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52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569" y="2194560"/>
            <a:ext cx="4753642" cy="39776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2567" y="2194560"/>
            <a:ext cx="4753642" cy="39776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8F57-8AF4-4192-8C0E-F86A12100C7B}" type="datetime1">
              <a:rPr lang="zh-CN" altLang="en-US" smtClean="0"/>
              <a:pPr/>
              <a:t>2019/9/1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308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522" y="2048256"/>
            <a:ext cx="4753642" cy="640080"/>
          </a:xfrm>
        </p:spPr>
        <p:txBody>
          <a:bodyPr anchor="ctr">
            <a:normAutofit/>
          </a:bodyPr>
          <a:lstStyle>
            <a:lvl1pPr marL="0" indent="0">
              <a:buNone/>
              <a:defRPr sz="1999" b="1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569" y="2743200"/>
            <a:ext cx="4753642" cy="32918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2567" y="2048256"/>
            <a:ext cx="4753642" cy="640080"/>
          </a:xfrm>
        </p:spPr>
        <p:txBody>
          <a:bodyPr anchor="ctr">
            <a:normAutofit/>
          </a:bodyPr>
          <a:lstStyle>
            <a:lvl1pPr marL="0" indent="0">
              <a:buNone/>
              <a:defRPr sz="1999" b="1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2567" y="2743200"/>
            <a:ext cx="4753642" cy="32918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8F57-8AF4-4192-8C0E-F86A12100C7B}" type="datetime1">
              <a:rPr lang="zh-CN" altLang="en-US" smtClean="0"/>
              <a:pPr/>
              <a:t>2019/9/1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620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8F57-8AF4-4192-8C0E-F86A12100C7B}" type="datetime1">
              <a:rPr lang="zh-CN" altLang="en-US" smtClean="0"/>
              <a:pPr/>
              <a:t>2019/9/1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32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8F57-8AF4-4192-8C0E-F86A12100C7B}" type="datetime1">
              <a:rPr lang="zh-CN" altLang="en-US" smtClean="0"/>
              <a:pPr/>
              <a:t>2019/9/1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401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1578" y="1"/>
            <a:ext cx="388724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7413" y="685800"/>
            <a:ext cx="3199567" cy="1737360"/>
          </a:xfrm>
        </p:spPr>
        <p:txBody>
          <a:bodyPr anchor="b">
            <a:normAutofit/>
          </a:bodyPr>
          <a:lstStyle>
            <a:lvl1pPr>
              <a:defRPr sz="3199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685800"/>
            <a:ext cx="6709948" cy="5020056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7413" y="2423160"/>
            <a:ext cx="3199567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8F57-8AF4-4192-8C0E-F86A12100C7B}" type="datetime1">
              <a:rPr lang="zh-CN" altLang="en-US" smtClean="0"/>
              <a:pPr/>
              <a:t>2019/9/1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398756" y="6229681"/>
            <a:ext cx="457081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569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1578" y="1"/>
            <a:ext cx="388724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7413" y="685800"/>
            <a:ext cx="3199567" cy="1737360"/>
          </a:xfrm>
        </p:spPr>
        <p:txBody>
          <a:bodyPr anchor="b">
            <a:normAutofit/>
          </a:bodyPr>
          <a:lstStyle>
            <a:lvl1pPr>
              <a:defRPr sz="3199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1578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7413" y="2423160"/>
            <a:ext cx="3199567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8F57-8AF4-4192-8C0E-F86A12100C7B}" type="datetime1">
              <a:rPr lang="zh-CN" altLang="en-US" smtClean="0"/>
              <a:pPr/>
              <a:t>2019/9/1</a:t>
            </a:fld>
            <a:endParaRPr lang="zh-CN" alt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398756" y="6229681"/>
            <a:ext cx="457081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47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569" y="484632"/>
            <a:ext cx="10055781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569" y="2121408"/>
            <a:ext cx="10055781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2350" y="6272785"/>
            <a:ext cx="327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2019/9/1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7853" y="6272785"/>
            <a:ext cx="632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398756" y="6229681"/>
            <a:ext cx="457081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8183" y="6272785"/>
            <a:ext cx="639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45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5398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microsoft.com/office/2007/relationships/hdphoto" Target="../media/hdphoto2.wdp"/><Relationship Id="rId9" Type="http://schemas.microsoft.com/office/2007/relationships/diagramDrawing" Target="../diagrams/drawing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image" Target="../media/image4.png"/><Relationship Id="rId7" Type="http://schemas.openxmlformats.org/officeDocument/2006/relationships/diagramData" Target="../diagrams/data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microsoft.com/office/2007/relationships/diagramDrawing" Target="../diagrams/drawing8.xml"/><Relationship Id="rId5" Type="http://schemas.openxmlformats.org/officeDocument/2006/relationships/image" Target="../media/image2.png"/><Relationship Id="rId10" Type="http://schemas.openxmlformats.org/officeDocument/2006/relationships/diagramColors" Target="../diagrams/colors8.xml"/><Relationship Id="rId4" Type="http://schemas.microsoft.com/office/2007/relationships/hdphoto" Target="../media/hdphoto2.wdp"/><Relationship Id="rId9" Type="http://schemas.openxmlformats.org/officeDocument/2006/relationships/diagramQuickStyle" Target="../diagrams/quickStyle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image" Target="../media/image18.png"/><Relationship Id="rId7" Type="http://schemas.openxmlformats.org/officeDocument/2006/relationships/diagramData" Target="../diagrams/data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diagramDrawing" Target="../diagrams/drawing9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9.xml"/><Relationship Id="rId4" Type="http://schemas.microsoft.com/office/2007/relationships/hdphoto" Target="../media/hdphoto3.wdp"/><Relationship Id="rId9" Type="http://schemas.openxmlformats.org/officeDocument/2006/relationships/diagramQuickStyle" Target="../diagrams/quickStyle9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image" Target="../media/image18.png"/><Relationship Id="rId7" Type="http://schemas.openxmlformats.org/officeDocument/2006/relationships/diagramData" Target="../diagrams/data1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diagramDrawing" Target="../diagrams/drawing10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10.xml"/><Relationship Id="rId4" Type="http://schemas.microsoft.com/office/2007/relationships/hdphoto" Target="../media/hdphoto3.wdp"/><Relationship Id="rId9" Type="http://schemas.openxmlformats.org/officeDocument/2006/relationships/diagramQuickStyle" Target="../diagrams/quickStyle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jpg"/><Relationship Id="rId5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/>
            <a:r>
              <a:rPr lang="zh-CN" altLang="en-US" sz="6000" dirty="0">
                <a:solidFill>
                  <a:schemeClr val="tx1"/>
                </a:solidFill>
                <a:latin typeface="Impact" pitchFamily="34" charset="0"/>
              </a:rPr>
              <a:t>代码质量管理与落地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247" y="464119"/>
            <a:ext cx="1022033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247" y="601952"/>
            <a:ext cx="10220330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247" y="2038655"/>
            <a:ext cx="1022033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569" y="484632"/>
            <a:ext cx="10055781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5400"/>
              <a:t>整洁代码提</a:t>
            </a:r>
            <a:r>
              <a:rPr lang="en-US" sz="5400" spc="5"/>
              <a:t>示</a:t>
            </a:r>
            <a:r>
              <a:rPr lang="en-US" sz="5400" spc="-5"/>
              <a:t>-</a:t>
            </a:r>
            <a:r>
              <a:rPr lang="en-US" sz="5400"/>
              <a:t>注释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569" y="2320412"/>
            <a:ext cx="10055781" cy="3851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55600" indent="-182880" defTabSz="914400">
              <a:lnSpc>
                <a:spcPct val="90000"/>
              </a:lnSpc>
              <a:spcBef>
                <a:spcPts val="86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dirty="0" err="1"/>
              <a:t>不要解释做什么，解释</a:t>
            </a:r>
            <a:r>
              <a:rPr lang="en-US" spc="-15" dirty="0" err="1"/>
              <a:t>为</a:t>
            </a:r>
            <a:r>
              <a:rPr lang="en-US" dirty="0" err="1"/>
              <a:t>什么</a:t>
            </a:r>
            <a:r>
              <a:rPr lang="en-US" spc="-15" dirty="0" err="1"/>
              <a:t>这</a:t>
            </a:r>
            <a:r>
              <a:rPr lang="en-US" dirty="0" err="1"/>
              <a:t>么做</a:t>
            </a:r>
            <a:endParaRPr lang="en-US" dirty="0"/>
          </a:p>
          <a:p>
            <a:pPr marL="355600" indent="-182880" defTabSz="914400">
              <a:lnSpc>
                <a:spcPct val="90000"/>
              </a:lnSpc>
              <a:spcBef>
                <a:spcPts val="77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dirty="0" err="1"/>
              <a:t>不要大段的注释代</a:t>
            </a:r>
            <a:r>
              <a:rPr lang="en-US" spc="-15" dirty="0" err="1"/>
              <a:t>码-VCS</a:t>
            </a:r>
            <a:r>
              <a:rPr lang="en-US" dirty="0" err="1"/>
              <a:t>干活</a:t>
            </a:r>
            <a:endParaRPr lang="en-US" dirty="0"/>
          </a:p>
          <a:p>
            <a:pPr marL="355600" indent="-182880" defTabSz="914400">
              <a:lnSpc>
                <a:spcPct val="90000"/>
              </a:lnSpc>
              <a:spcBef>
                <a:spcPts val="76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spc="5" dirty="0" err="1"/>
              <a:t>注释一些怪</a:t>
            </a:r>
            <a:r>
              <a:rPr lang="en-US" spc="-5" dirty="0" err="1"/>
              <a:t>异</a:t>
            </a:r>
            <a:r>
              <a:rPr lang="en-US" spc="-5" dirty="0"/>
              <a:t>/</a:t>
            </a:r>
            <a:r>
              <a:rPr lang="en-US" spc="5" dirty="0" err="1"/>
              <a:t>不自然的</a:t>
            </a:r>
            <a:r>
              <a:rPr lang="en-US" spc="-20" dirty="0" err="1"/>
              <a:t>代</a:t>
            </a:r>
            <a:r>
              <a:rPr lang="en-US" spc="5" dirty="0" err="1"/>
              <a:t>码</a:t>
            </a:r>
            <a:endParaRPr lang="en-US" dirty="0"/>
          </a:p>
          <a:p>
            <a:pPr marL="756285" lvl="1" indent="-182880" defTabSz="914400">
              <a:lnSpc>
                <a:spcPct val="90000"/>
              </a:lnSpc>
              <a:spcBef>
                <a:spcPts val="69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756920" algn="l"/>
              </a:tabLst>
            </a:pPr>
            <a:r>
              <a:rPr lang="en-US" spc="-5" dirty="0" err="1"/>
              <a:t>即使不是你的代码，尽量解释为什么</a:t>
            </a:r>
            <a:endParaRPr lang="en-US" dirty="0"/>
          </a:p>
          <a:p>
            <a:pPr marL="355600" indent="-182880" defTabSz="914400">
              <a:lnSpc>
                <a:spcPct val="90000"/>
              </a:lnSpc>
              <a:spcBef>
                <a:spcPts val="75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spc="5" dirty="0" err="1"/>
              <a:t>避免不必要的或者强制</a:t>
            </a:r>
            <a:r>
              <a:rPr lang="en-US" spc="-10" dirty="0" err="1"/>
              <a:t>的</a:t>
            </a:r>
            <a:r>
              <a:rPr lang="en-US" spc="5" dirty="0" err="1"/>
              <a:t>注释</a:t>
            </a:r>
            <a:endParaRPr lang="en-US" dirty="0"/>
          </a:p>
          <a:p>
            <a:pPr marL="756285" lvl="1" indent="-182880" defTabSz="914400">
              <a:lnSpc>
                <a:spcPct val="90000"/>
              </a:lnSpc>
              <a:spcBef>
                <a:spcPts val="69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756920" algn="l"/>
              </a:tabLst>
            </a:pPr>
            <a:r>
              <a:rPr lang="en-US" spc="-25" dirty="0"/>
              <a:t>getter/</a:t>
            </a:r>
            <a:r>
              <a:rPr lang="en-US" spc="-25" dirty="0" err="1"/>
              <a:t>setter</a:t>
            </a:r>
            <a:r>
              <a:rPr lang="en-US" spc="-5" dirty="0" err="1"/>
              <a:t>注释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98755" y="6229681"/>
            <a:ext cx="457081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27941" y="6258874"/>
            <a:ext cx="398709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52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72" y="398792"/>
            <a:ext cx="8096425" cy="84414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整洁代码提</a:t>
            </a:r>
            <a:r>
              <a:rPr spc="5" dirty="0"/>
              <a:t>示</a:t>
            </a:r>
            <a:r>
              <a:rPr spc="-5" dirty="0">
                <a:latin typeface="Calibri"/>
                <a:cs typeface="Calibri"/>
              </a:rPr>
              <a:t>-</a:t>
            </a:r>
            <a:r>
              <a:rPr dirty="0"/>
              <a:t>风格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8352" y="1615567"/>
            <a:ext cx="28117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SimSun"/>
                <a:cs typeface="SimSun"/>
              </a:rPr>
              <a:t>自上而下原则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36" y="2423160"/>
            <a:ext cx="1266444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95202" y="2779904"/>
            <a:ext cx="20828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SimSun"/>
                <a:cs typeface="SimSun"/>
              </a:rPr>
              <a:t>主函数在顶部</a:t>
            </a:r>
          </a:p>
          <a:p>
            <a:pPr marL="12700"/>
            <a:r>
              <a:rPr spc="-5" dirty="0">
                <a:latin typeface="SimSun"/>
                <a:cs typeface="SimSun"/>
              </a:rPr>
              <a:t>底下是被调用函数</a:t>
            </a:r>
            <a:endParaRPr dirty="0">
              <a:latin typeface="SimSun"/>
              <a:cs typeface="SimSun"/>
            </a:endParaRPr>
          </a:p>
          <a:p>
            <a:pPr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dirty="0">
                <a:latin typeface="SimSun"/>
                <a:cs typeface="SimSun"/>
              </a:rPr>
              <a:t>关系相近的放在一起</a:t>
            </a:r>
          </a:p>
        </p:txBody>
      </p:sp>
    </p:spTree>
    <p:extLst>
      <p:ext uri="{BB962C8B-B14F-4D97-AF65-F5344CB8AC3E}">
        <p14:creationId xmlns:p14="http://schemas.microsoft.com/office/powerpoint/2010/main" val="192338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247" y="464119"/>
            <a:ext cx="1022033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247" y="601952"/>
            <a:ext cx="10220330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247" y="2038655"/>
            <a:ext cx="1022033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569" y="484632"/>
            <a:ext cx="10055781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5400"/>
              <a:t>整洁代码提</a:t>
            </a:r>
            <a:r>
              <a:rPr lang="en-US" sz="5400" spc="-10"/>
              <a:t>示</a:t>
            </a:r>
            <a:r>
              <a:rPr lang="en-US" sz="5400" spc="-5"/>
              <a:t>-</a:t>
            </a:r>
            <a:r>
              <a:rPr lang="en-US" sz="5400"/>
              <a:t>类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569" y="2320412"/>
            <a:ext cx="10055781" cy="3851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55600" indent="-182880" defTabSz="914400">
              <a:lnSpc>
                <a:spcPct val="90000"/>
              </a:lnSpc>
              <a:spcBef>
                <a:spcPts val="92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/>
              <a:t>SRP</a:t>
            </a:r>
          </a:p>
          <a:p>
            <a:pPr marL="355600" indent="-182880" defTabSz="914400">
              <a:lnSpc>
                <a:spcPct val="90000"/>
              </a:lnSpc>
              <a:spcBef>
                <a:spcPts val="83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/>
              <a:t>预防变化</a:t>
            </a:r>
          </a:p>
          <a:p>
            <a:pPr marL="355600" indent="-182880" defTabSz="914400">
              <a:lnSpc>
                <a:spcPct val="90000"/>
              </a:lnSpc>
              <a:spcBef>
                <a:spcPts val="70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spc="-5"/>
              <a:t>LoD</a:t>
            </a:r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98755" y="6229681"/>
            <a:ext cx="457081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27941" y="6258874"/>
            <a:ext cx="398709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85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569" y="484632"/>
            <a:ext cx="10055781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5400"/>
              <a:t>整洁代码提</a:t>
            </a:r>
            <a:r>
              <a:rPr lang="en-US" sz="5400" spc="-5"/>
              <a:t>示-</a:t>
            </a:r>
            <a:r>
              <a:rPr lang="en-US" sz="5400"/>
              <a:t>异常处理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522" y="2013293"/>
            <a:ext cx="1005578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3789CEE4-07F5-4151-B20A-6CD95C69CD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6830342"/>
              </p:ext>
            </p:extLst>
          </p:nvPr>
        </p:nvGraphicFramePr>
        <p:xfrm>
          <a:off x="1069696" y="2385390"/>
          <a:ext cx="1005578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4721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569" y="484632"/>
            <a:ext cx="10055781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5400"/>
              <a:t>测试代码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522" y="2013293"/>
            <a:ext cx="1005578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82CA644A-31A2-4353-AA09-BAABD5302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5934567"/>
              </p:ext>
            </p:extLst>
          </p:nvPr>
        </p:nvGraphicFramePr>
        <p:xfrm>
          <a:off x="1069696" y="2385390"/>
          <a:ext cx="1005578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6327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569" y="484632"/>
            <a:ext cx="10055781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5400"/>
              <a:t>整洁代码之外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522" y="2013293"/>
            <a:ext cx="1005578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0341BC73-6DA7-4156-B844-109E178EB6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9078851"/>
              </p:ext>
            </p:extLst>
          </p:nvPr>
        </p:nvGraphicFramePr>
        <p:xfrm>
          <a:off x="1069696" y="2385390"/>
          <a:ext cx="1005578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9058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B5FDB-43E5-4B5E-9F21-80292BBB4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</a:t>
            </a:r>
            <a:r>
              <a:rPr lang="zh-CN" altLang="en-US" dirty="0"/>
              <a:t>管理源代码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D6DE77D-F588-4142-B97F-7BD7815C2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5860" y="2021136"/>
            <a:ext cx="9525520" cy="407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8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D0D2B-3060-44BB-B82A-DA67606E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基于分支的工作流程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729A796-EBA5-424C-9646-331A03235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820" y="2093976"/>
            <a:ext cx="10441160" cy="407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4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D0D2B-3060-44BB-B82A-DA67606E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基于分支的工作流程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7A4523C-6007-4516-B704-96B98F0F3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2849" y="2246183"/>
            <a:ext cx="4320480" cy="13906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A60CE0-64D9-44A9-84A3-0452B8BB4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837" y="4365104"/>
            <a:ext cx="4536504" cy="15716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D58068C-7954-4ADB-858B-A1F779DCF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436" y="2852936"/>
            <a:ext cx="5409449" cy="356753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4B9B973-900B-43E4-B3DE-0838143BAA92}"/>
              </a:ext>
            </a:extLst>
          </p:cNvPr>
          <p:cNvSpPr/>
          <p:nvPr/>
        </p:nvSpPr>
        <p:spPr>
          <a:xfrm>
            <a:off x="1413892" y="3754559"/>
            <a:ext cx="296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集中</a:t>
            </a:r>
            <a:r>
              <a:rPr lang="zh-CN" altLang="en-US" b="1" dirty="0"/>
              <a:t>集中式工作流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式工作流</a:t>
            </a:r>
            <a:endParaRPr lang="zh-CN" altLang="en-US" b="1" i="0" dirty="0"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D6D8C8C-7FA6-40B2-93E1-8455A9719FA3}"/>
              </a:ext>
            </a:extLst>
          </p:cNvPr>
          <p:cNvSpPr/>
          <p:nvPr/>
        </p:nvSpPr>
        <p:spPr>
          <a:xfrm>
            <a:off x="1845940" y="605114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功能开发工作流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67D765-B34D-413F-ABB7-CFEFA1D277FB}"/>
              </a:ext>
            </a:extLst>
          </p:cNvPr>
          <p:cNvSpPr/>
          <p:nvPr/>
        </p:nvSpPr>
        <p:spPr>
          <a:xfrm>
            <a:off x="8110636" y="2348880"/>
            <a:ext cx="1730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Gitflow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</a:t>
            </a:r>
            <a:endParaRPr lang="zh-CN" altLang="en-US" b="1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63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20391-4429-4B1E-A487-E4050FBE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的分布式工作流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95B0DA2-82A5-46B2-BF2A-56C2058D1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5781" y="2420888"/>
            <a:ext cx="5472608" cy="294377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7AAC8D7-73DF-4503-A8DB-2F6304C12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52" y="2276872"/>
            <a:ext cx="5256584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925B58F-9717-4CC3-96AD-21D40CE25A76}"/>
              </a:ext>
            </a:extLst>
          </p:cNvPr>
          <p:cNvSpPr/>
          <p:nvPr/>
        </p:nvSpPr>
        <p:spPr>
          <a:xfrm>
            <a:off x="2061964" y="5633945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集成管理者工作流</a:t>
            </a:r>
            <a:endParaRPr lang="zh-CN" altLang="en-US" b="1" i="0" dirty="0"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D33D85-34C3-4EE5-AD68-9D0EDE631994}"/>
              </a:ext>
            </a:extLst>
          </p:cNvPr>
          <p:cNvSpPr/>
          <p:nvPr/>
        </p:nvSpPr>
        <p:spPr>
          <a:xfrm>
            <a:off x="7678588" y="5893576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司令官与副官工作流</a:t>
            </a:r>
            <a:endParaRPr lang="zh-CN" altLang="en-US" b="1" i="0" dirty="0"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32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内容提要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CN" altLang="en-US" dirty="0">
                <a:latin typeface="+mn-ea"/>
              </a:rPr>
              <a:t>整洁代码之道</a:t>
            </a:r>
            <a:endParaRPr lang="en-US" altLang="zh-CN" spc="15" dirty="0">
              <a:latin typeface="Microsoft YaHei"/>
              <a:cs typeface="Microsoft YaHei"/>
            </a:endParaRPr>
          </a:p>
          <a:p>
            <a:r>
              <a:rPr lang="zh-CN" altLang="en-US" spc="15" dirty="0">
                <a:latin typeface="Microsoft YaHei"/>
                <a:cs typeface="Microsoft YaHei"/>
              </a:rPr>
              <a:t>代码管理工具以及开发流程</a:t>
            </a:r>
            <a:endParaRPr lang="en-US" altLang="zh-CN" spc="15" dirty="0">
              <a:latin typeface="Microsoft YaHei"/>
              <a:cs typeface="Microsoft YaHei"/>
            </a:endParaRPr>
          </a:p>
          <a:p>
            <a:r>
              <a:rPr lang="zh-CN" altLang="en-US" spc="15" dirty="0">
                <a:latin typeface="Microsoft YaHei"/>
                <a:sym typeface="Salesforce Sans"/>
              </a:rPr>
              <a:t>代码规范及工具</a:t>
            </a:r>
            <a:endParaRPr lang="en-GB" altLang="zh-CN" dirty="0">
              <a:latin typeface="Salesforce Sans"/>
              <a:sym typeface="Salesforce Sans"/>
            </a:endParaRPr>
          </a:p>
          <a:p>
            <a:r>
              <a:rPr lang="zh-CN" altLang="en-US" dirty="0">
                <a:latin typeface="+mn-ea"/>
              </a:rPr>
              <a:t>代码评审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单元测试</a:t>
            </a:r>
            <a:endParaRPr lang="en-US" altLang="zh-CN" dirty="0">
              <a:latin typeface="+mn-ea"/>
            </a:endParaRPr>
          </a:p>
          <a:p>
            <a:endParaRPr lang="en-GB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3F26B-8825-4299-B5E4-740B3716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　</a:t>
            </a:r>
            <a:r>
              <a:rPr lang="en-US" altLang="zh-CN" dirty="0"/>
              <a:t>Git pull request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36E1440-0CB1-4E67-8AB5-8B4580B0E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1844" y="2251155"/>
            <a:ext cx="10143506" cy="425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9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816236" y="3090816"/>
            <a:ext cx="928694" cy="10001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单元测试</a:t>
            </a:r>
          </a:p>
        </p:txBody>
      </p:sp>
      <p:sp>
        <p:nvSpPr>
          <p:cNvPr id="18450" name="灯片编号占位符 18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1AC1A0-CA93-4A77-B9B8-0B38E6C3E48A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zh-CN" altLang="en-US"/>
          </a:p>
        </p:txBody>
      </p:sp>
      <p:sp>
        <p:nvSpPr>
          <p:cNvPr id="18435" name="TextBox 24"/>
          <p:cNvSpPr txBox="1">
            <a:spLocks noChangeArrowheads="1"/>
          </p:cNvSpPr>
          <p:nvPr/>
        </p:nvSpPr>
        <p:spPr bwMode="auto">
          <a:xfrm>
            <a:off x="3100686" y="4612331"/>
            <a:ext cx="57864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Gill Sans MT" pitchFamily="34" charset="0"/>
                <a:ea typeface="华文新魏" pitchFamily="2" charset="-122"/>
              </a:rPr>
              <a:t>软件测试与各个开发阶段的关系</a:t>
            </a:r>
          </a:p>
        </p:txBody>
      </p:sp>
      <p:graphicFrame>
        <p:nvGraphicFramePr>
          <p:cNvPr id="27" name="图示 26"/>
          <p:cNvGraphicFramePr/>
          <p:nvPr>
            <p:extLst>
              <p:ext uri="{D42A27DB-BD31-4B8C-83A1-F6EECF244321}">
                <p14:modId xmlns:p14="http://schemas.microsoft.com/office/powerpoint/2010/main" val="1680734930"/>
              </p:ext>
            </p:extLst>
          </p:nvPr>
        </p:nvGraphicFramePr>
        <p:xfrm>
          <a:off x="2422004" y="3019378"/>
          <a:ext cx="7500990" cy="114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6" name="直接连接符 45"/>
          <p:cNvCxnSpPr/>
          <p:nvPr/>
        </p:nvCxnSpPr>
        <p:spPr>
          <a:xfrm rot="10800000">
            <a:off x="2636319" y="4663247"/>
            <a:ext cx="6715172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rot="10800000">
            <a:off x="3993641" y="3948867"/>
            <a:ext cx="4214842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rot="10800000">
            <a:off x="5065211" y="2948735"/>
            <a:ext cx="214314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rot="5400000">
            <a:off x="8101326" y="3413082"/>
            <a:ext cx="250033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rot="5400000">
            <a:off x="7280583" y="3019379"/>
            <a:ext cx="1857388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rot="5400000">
            <a:off x="6780517" y="2519313"/>
            <a:ext cx="85725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5400000" flipH="1" flipV="1">
            <a:off x="5672434" y="2555826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 flipH="1" flipV="1">
            <a:off x="4671507" y="2555032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rot="5400000" flipH="1" flipV="1">
            <a:off x="3064153" y="3020173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rot="5400000" flipH="1" flipV="1">
            <a:off x="3851559" y="3019379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rot="5400000" flipH="1" flipV="1">
            <a:off x="2386286" y="3413082"/>
            <a:ext cx="250033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rot="5400000" flipH="1" flipV="1">
            <a:off x="1386948" y="3412288"/>
            <a:ext cx="250033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083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780759" y="111496"/>
            <a:ext cx="10055781" cy="1609344"/>
          </a:xfrm>
        </p:spPr>
        <p:txBody>
          <a:bodyPr/>
          <a:lstStyle/>
          <a:p>
            <a:pPr eaLnBrk="1" hangingPunct="1"/>
            <a:r>
              <a:rPr lang="zh-CN" altLang="en-US" dirty="0"/>
              <a:t>单元测试？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379768" y="3143249"/>
          <a:ext cx="6543692" cy="1566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482" name="灯片编号占位符 27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AD0FE6-3C68-4BBD-BFBC-31205F70530B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51038" y="2643189"/>
            <a:ext cx="1285875" cy="3698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dirty="0"/>
              <a:t>单元测试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1038" y="3286125"/>
            <a:ext cx="1285875" cy="3698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dirty="0"/>
              <a:t>单元测试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1038" y="4071939"/>
            <a:ext cx="1285875" cy="3698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dirty="0"/>
              <a:t>单元测试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51038" y="4786314"/>
            <a:ext cx="1285875" cy="3698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dirty="0"/>
              <a:t>单元测试</a:t>
            </a:r>
          </a:p>
        </p:txBody>
      </p:sp>
      <p:cxnSp>
        <p:nvCxnSpPr>
          <p:cNvPr id="10" name="直接箭头连接符 9"/>
          <p:cNvCxnSpPr>
            <a:stCxn id="5" idx="3"/>
          </p:cNvCxnSpPr>
          <p:nvPr/>
        </p:nvCxnSpPr>
        <p:spPr>
          <a:xfrm>
            <a:off x="3236892" y="2827848"/>
            <a:ext cx="285752" cy="10297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</p:cNvCxnSpPr>
          <p:nvPr/>
        </p:nvCxnSpPr>
        <p:spPr>
          <a:xfrm>
            <a:off x="3236892" y="3470790"/>
            <a:ext cx="285752" cy="3868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3"/>
          </p:cNvCxnSpPr>
          <p:nvPr/>
        </p:nvCxnSpPr>
        <p:spPr>
          <a:xfrm flipV="1">
            <a:off x="3236892" y="3857628"/>
            <a:ext cx="285752" cy="3989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3"/>
          </p:cNvCxnSpPr>
          <p:nvPr/>
        </p:nvCxnSpPr>
        <p:spPr>
          <a:xfrm flipV="1">
            <a:off x="3236892" y="3929066"/>
            <a:ext cx="285752" cy="10419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>
            <a:off x="3808396" y="3000372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>
            <a:off x="5952330" y="2999578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>
            <a:off x="7881156" y="3071016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51338" y="1928803"/>
            <a:ext cx="428628" cy="132343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/>
              <a:t>设计信息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94478" y="1928803"/>
            <a:ext cx="428628" cy="132343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/>
              <a:t>软件需求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523304" y="1500174"/>
            <a:ext cx="428628" cy="193899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/>
              <a:t>其他系统元素</a:t>
            </a:r>
          </a:p>
        </p:txBody>
      </p:sp>
      <p:sp>
        <p:nvSpPr>
          <p:cNvPr id="19480" name="TextBox 24"/>
          <p:cNvSpPr txBox="1">
            <a:spLocks noChangeArrowheads="1"/>
          </p:cNvSpPr>
          <p:nvPr/>
        </p:nvSpPr>
        <p:spPr bwMode="auto">
          <a:xfrm>
            <a:off x="4451338" y="5091111"/>
            <a:ext cx="2714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Gill Sans MT" pitchFamily="34" charset="0"/>
                <a:ea typeface="华文新魏" pitchFamily="2" charset="-122"/>
              </a:rPr>
              <a:t>软件测试步骤</a:t>
            </a:r>
          </a:p>
        </p:txBody>
      </p:sp>
    </p:spTree>
    <p:extLst>
      <p:ext uri="{BB962C8B-B14F-4D97-AF65-F5344CB8AC3E}">
        <p14:creationId xmlns:p14="http://schemas.microsoft.com/office/powerpoint/2010/main" val="1244725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75E37-9909-4160-841A-1D65F128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2304E0"/>
                </a:solidFill>
              </a:rPr>
              <a:t>单元测试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E2FCC4-7207-4453-888C-E63CC677BAF8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1069975" y="2120900"/>
            <a:ext cx="10055225" cy="4051300"/>
          </a:xfrm>
        </p:spPr>
        <p:txBody>
          <a:bodyPr/>
          <a:lstStyle/>
          <a:p>
            <a:pPr algn="l"/>
            <a:r>
              <a:rPr lang="zh-CN" altLang="en-US" b="1" dirty="0">
                <a:solidFill>
                  <a:schemeClr val="tx1"/>
                </a:solidFill>
              </a:rPr>
              <a:t>单元测试是一段自动化的代码 ，用来调用被测试的方法或类，而后验证基于该方法或类的逻辑行为的一些假设。单元测试几乎总是基于单元测试框架来写的。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</a:rPr>
              <a:t>写起来顺手，运行起来不费力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</a:rPr>
              <a:t>自动化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</a:rPr>
              <a:t>可信赖的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</a:rPr>
              <a:t>可读性强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</a:rPr>
              <a:t>可维护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zh-CN" altLang="en-US" b="1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85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/>
              <a:t>农耕文明的皇帝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872D99-4ED5-4E57-AA7D-0DD12EC3EEAE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1867712"/>
            <a:ext cx="9361040" cy="4608512"/>
          </a:xfrm>
        </p:spPr>
      </p:pic>
    </p:spTree>
    <p:extLst>
      <p:ext uri="{BB962C8B-B14F-4D97-AF65-F5344CB8AC3E}">
        <p14:creationId xmlns:p14="http://schemas.microsoft.com/office/powerpoint/2010/main" val="3451469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游牧民族的领袖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872D99-4ED5-4E57-AA7D-0DD12EC3EEAE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8" y="1844824"/>
            <a:ext cx="9649072" cy="4680520"/>
          </a:xfrm>
        </p:spPr>
      </p:pic>
    </p:spTree>
    <p:extLst>
      <p:ext uri="{BB962C8B-B14F-4D97-AF65-F5344CB8AC3E}">
        <p14:creationId xmlns:p14="http://schemas.microsoft.com/office/powerpoint/2010/main" val="3397708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单元测试</a:t>
            </a:r>
          </a:p>
        </p:txBody>
      </p:sp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2817812" y="5561586"/>
            <a:ext cx="6400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95000"/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/>
              <a:t>要严格地检查代码</a:t>
            </a: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5103812" y="16764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>
                <a:latin typeface="Times New Roman" pitchFamily="18" charset="0"/>
              </a:rPr>
              <a:t>驱动模块</a:t>
            </a:r>
          </a:p>
        </p:txBody>
      </p:sp>
      <p:sp>
        <p:nvSpPr>
          <p:cNvPr id="150534" name="Rectangle 6"/>
          <p:cNvSpPr>
            <a:spLocks noChangeArrowheads="1"/>
          </p:cNvSpPr>
          <p:nvPr/>
        </p:nvSpPr>
        <p:spPr bwMode="auto">
          <a:xfrm>
            <a:off x="5103812" y="29718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>
                <a:latin typeface="Times New Roman" pitchFamily="18" charset="0"/>
              </a:rPr>
              <a:t>被测模块</a:t>
            </a:r>
          </a:p>
        </p:txBody>
      </p:sp>
      <p:sp>
        <p:nvSpPr>
          <p:cNvPr id="150535" name="Rectangle 7"/>
          <p:cNvSpPr>
            <a:spLocks noChangeArrowheads="1"/>
          </p:cNvSpPr>
          <p:nvPr/>
        </p:nvSpPr>
        <p:spPr bwMode="auto">
          <a:xfrm>
            <a:off x="5103812" y="42672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>
                <a:latin typeface="Times New Roman" pitchFamily="18" charset="0"/>
              </a:rPr>
              <a:t>桩模块</a:t>
            </a:r>
          </a:p>
        </p:txBody>
      </p:sp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3046412" y="42672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>
                <a:latin typeface="Times New Roman" pitchFamily="18" charset="0"/>
              </a:rPr>
              <a:t>桩模块</a:t>
            </a:r>
          </a:p>
        </p:txBody>
      </p:sp>
      <p:sp>
        <p:nvSpPr>
          <p:cNvPr id="150537" name="Rectangle 9"/>
          <p:cNvSpPr>
            <a:spLocks noChangeArrowheads="1"/>
          </p:cNvSpPr>
          <p:nvPr/>
        </p:nvSpPr>
        <p:spPr bwMode="auto">
          <a:xfrm>
            <a:off x="7313612" y="42672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>
                <a:latin typeface="Times New Roman" pitchFamily="18" charset="0"/>
              </a:rPr>
              <a:t>桩模块</a:t>
            </a:r>
          </a:p>
        </p:txBody>
      </p:sp>
      <p:sp>
        <p:nvSpPr>
          <p:cNvPr id="150538" name="AutoShape 10"/>
          <p:cNvSpPr>
            <a:spLocks noChangeArrowheads="1"/>
          </p:cNvSpPr>
          <p:nvPr/>
        </p:nvSpPr>
        <p:spPr bwMode="auto">
          <a:xfrm>
            <a:off x="2665412" y="1905000"/>
            <a:ext cx="1295400" cy="838200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>
                <a:latin typeface="Times New Roman" pitchFamily="18" charset="0"/>
              </a:rPr>
              <a:t>测试用例</a:t>
            </a:r>
          </a:p>
        </p:txBody>
      </p:sp>
      <p:sp>
        <p:nvSpPr>
          <p:cNvPr id="150539" name="Line 11"/>
          <p:cNvSpPr>
            <a:spLocks noChangeShapeType="1"/>
          </p:cNvSpPr>
          <p:nvPr/>
        </p:nvSpPr>
        <p:spPr bwMode="auto">
          <a:xfrm flipV="1">
            <a:off x="3960812" y="1981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0" name="Line 12"/>
          <p:cNvSpPr>
            <a:spLocks noChangeShapeType="1"/>
          </p:cNvSpPr>
          <p:nvPr/>
        </p:nvSpPr>
        <p:spPr bwMode="auto">
          <a:xfrm>
            <a:off x="3275012" y="3276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1" name="Line 13"/>
          <p:cNvSpPr>
            <a:spLocks noChangeShapeType="1"/>
          </p:cNvSpPr>
          <p:nvPr/>
        </p:nvSpPr>
        <p:spPr bwMode="auto">
          <a:xfrm flipH="1">
            <a:off x="3732212" y="3657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2" name="Line 14"/>
          <p:cNvSpPr>
            <a:spLocks noChangeShapeType="1"/>
          </p:cNvSpPr>
          <p:nvPr/>
        </p:nvSpPr>
        <p:spPr bwMode="auto">
          <a:xfrm>
            <a:off x="5713412" y="3657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3" name="Line 15"/>
          <p:cNvSpPr>
            <a:spLocks noChangeShapeType="1"/>
          </p:cNvSpPr>
          <p:nvPr/>
        </p:nvSpPr>
        <p:spPr bwMode="auto">
          <a:xfrm>
            <a:off x="6475412" y="36576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4" name="Line 16"/>
          <p:cNvSpPr>
            <a:spLocks noChangeShapeType="1"/>
          </p:cNvSpPr>
          <p:nvPr/>
        </p:nvSpPr>
        <p:spPr bwMode="auto">
          <a:xfrm>
            <a:off x="5713412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5" name="AutoShape 17"/>
          <p:cNvSpPr>
            <a:spLocks noChangeArrowheads="1"/>
          </p:cNvSpPr>
          <p:nvPr/>
        </p:nvSpPr>
        <p:spPr bwMode="auto">
          <a:xfrm>
            <a:off x="7847012" y="1828800"/>
            <a:ext cx="1371600" cy="762000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>
                <a:latin typeface="Times New Roman" pitchFamily="18" charset="0"/>
              </a:rPr>
              <a:t>测试结果</a:t>
            </a:r>
          </a:p>
        </p:txBody>
      </p:sp>
      <p:sp>
        <p:nvSpPr>
          <p:cNvPr id="150546" name="Line 18"/>
          <p:cNvSpPr>
            <a:spLocks noChangeShapeType="1"/>
          </p:cNvSpPr>
          <p:nvPr/>
        </p:nvSpPr>
        <p:spPr bwMode="auto">
          <a:xfrm>
            <a:off x="6475412" y="3276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7" name="Line 19"/>
          <p:cNvSpPr>
            <a:spLocks noChangeShapeType="1"/>
          </p:cNvSpPr>
          <p:nvPr/>
        </p:nvSpPr>
        <p:spPr bwMode="auto">
          <a:xfrm flipV="1">
            <a:off x="8532812" y="266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8" name="Line 20"/>
          <p:cNvSpPr>
            <a:spLocks noChangeShapeType="1"/>
          </p:cNvSpPr>
          <p:nvPr/>
        </p:nvSpPr>
        <p:spPr bwMode="auto">
          <a:xfrm>
            <a:off x="3275012" y="2743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9" name="Line 21"/>
          <p:cNvSpPr>
            <a:spLocks noChangeShapeType="1"/>
          </p:cNvSpPr>
          <p:nvPr/>
        </p:nvSpPr>
        <p:spPr bwMode="auto">
          <a:xfrm flipH="1">
            <a:off x="6399212" y="1981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36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97501" y="55944"/>
            <a:ext cx="10055781" cy="1609344"/>
          </a:xfrm>
        </p:spPr>
        <p:txBody>
          <a:bodyPr/>
          <a:lstStyle/>
          <a:p>
            <a:r>
              <a:rPr lang="zh-CN" altLang="en-US" dirty="0"/>
              <a:t>单元测试的分析方法</a:t>
            </a:r>
          </a:p>
        </p:txBody>
      </p:sp>
      <p:sp>
        <p:nvSpPr>
          <p:cNvPr id="1546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132012" y="1412776"/>
            <a:ext cx="8153400" cy="1296144"/>
          </a:xfrm>
        </p:spPr>
        <p:txBody>
          <a:bodyPr>
            <a:normAutofit lnSpcReduction="10000"/>
          </a:bodyPr>
          <a:lstStyle/>
          <a:p>
            <a:pPr algn="ctr"/>
            <a:r>
              <a:rPr lang="zh-CN" altLang="en-US" sz="4000" dirty="0"/>
              <a:t>白盒测试为主</a:t>
            </a:r>
          </a:p>
          <a:p>
            <a:pPr algn="ctr"/>
            <a:r>
              <a:rPr lang="zh-CN" altLang="en-US" sz="4000" dirty="0"/>
              <a:t>黑盒测试为辅</a:t>
            </a: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2277988" y="2780357"/>
            <a:ext cx="3744912" cy="2303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kumimoji="1" lang="zh-CN" altLang="en-US" sz="2800" dirty="0">
                <a:solidFill>
                  <a:schemeClr val="tx2"/>
                </a:solidFill>
              </a:rPr>
              <a:t>白盒测试的用例设计：</a:t>
            </a:r>
          </a:p>
          <a:p>
            <a:pPr>
              <a:buFontTx/>
              <a:buChar char="•"/>
            </a:pPr>
            <a:r>
              <a:rPr kumimoji="1" lang="zh-CN" altLang="en-US" sz="2800" dirty="0"/>
              <a:t>逻辑覆盖</a:t>
            </a:r>
          </a:p>
          <a:p>
            <a:pPr>
              <a:buFontTx/>
              <a:buChar char="•"/>
            </a:pPr>
            <a:r>
              <a:rPr kumimoji="1" lang="zh-CN" altLang="en-US" sz="2800" dirty="0"/>
              <a:t>基本路径测试</a:t>
            </a:r>
          </a:p>
          <a:p>
            <a:endParaRPr lang="en-US" altLang="zh-CN" dirty="0"/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6670476" y="2780357"/>
            <a:ext cx="3744912" cy="2952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kumimoji="1" lang="zh-CN" altLang="en-US" sz="2800" dirty="0">
                <a:solidFill>
                  <a:schemeClr val="tx2"/>
                </a:solidFill>
              </a:rPr>
              <a:t>黑盒测试的用例设计：</a:t>
            </a:r>
          </a:p>
          <a:p>
            <a:pPr>
              <a:buFontTx/>
              <a:buChar char="•"/>
            </a:pPr>
            <a:r>
              <a:rPr kumimoji="1" lang="zh-CN" altLang="en-US" sz="2800" dirty="0"/>
              <a:t>等价类划分</a:t>
            </a:r>
          </a:p>
          <a:p>
            <a:pPr>
              <a:buFontTx/>
              <a:buChar char="•"/>
            </a:pPr>
            <a:r>
              <a:rPr kumimoji="1" lang="zh-CN" altLang="en-US" sz="2800" dirty="0"/>
              <a:t>边界值分析</a:t>
            </a:r>
          </a:p>
          <a:p>
            <a:pPr>
              <a:buFontTx/>
              <a:buChar char="•"/>
            </a:pPr>
            <a:r>
              <a:rPr kumimoji="1" lang="zh-CN" altLang="en-US" sz="2800" dirty="0"/>
              <a:t>错误推测法</a:t>
            </a:r>
          </a:p>
          <a:p>
            <a:pPr>
              <a:buFontTx/>
              <a:buChar char="•"/>
            </a:pPr>
            <a:r>
              <a:rPr kumimoji="1" lang="zh-CN" altLang="en-US" sz="2800" dirty="0"/>
              <a:t>因果图</a:t>
            </a:r>
          </a:p>
          <a:p>
            <a:pPr>
              <a:buFontTx/>
              <a:buChar char="•"/>
            </a:pPr>
            <a:r>
              <a:rPr kumimoji="1" lang="zh-CN" altLang="en-US" sz="2800" dirty="0"/>
              <a:t>功能图</a:t>
            </a:r>
          </a:p>
          <a:p>
            <a:endParaRPr lang="en-US" altLang="zh-CN" sz="2800" dirty="0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1636712" y="5804544"/>
            <a:ext cx="9144000" cy="69215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/>
              <a:t>出于项目进度、工作量、人员等考虑，也可以采用黑盒测试为主，白盒测试为辅，但这样虽然减轻了单元测试的工作量，也使得单元测试不够充分！</a:t>
            </a:r>
          </a:p>
        </p:txBody>
      </p:sp>
    </p:spTree>
    <p:extLst>
      <p:ext uri="{BB962C8B-B14F-4D97-AF65-F5344CB8AC3E}">
        <p14:creationId xmlns:p14="http://schemas.microsoft.com/office/powerpoint/2010/main" val="304080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/>
              <a:t>白盒测试</a:t>
            </a:r>
          </a:p>
        </p:txBody>
      </p:sp>
      <p:sp>
        <p:nvSpPr>
          <p:cNvPr id="1566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73932" y="1916832"/>
            <a:ext cx="8568952" cy="418234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dirty="0"/>
              <a:t>	</a:t>
            </a:r>
            <a:r>
              <a:rPr lang="zh-CN" altLang="en-US" sz="2800" dirty="0"/>
              <a:t>已知产品的内部工作过程，可以通过测试证明每种内部操作是否符合设计规格要求，所有内部成分是否已经过检查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1.</a:t>
            </a:r>
            <a:r>
              <a:rPr lang="zh-CN" altLang="en-US" sz="2800" dirty="0"/>
              <a:t>对程序模块的所有独立的执行路径至少测试一次。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2.</a:t>
            </a:r>
            <a:r>
              <a:rPr lang="zh-CN" altLang="en-US" sz="2800" dirty="0"/>
              <a:t>对所有的逻辑判定，真假至少测试一次。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3.</a:t>
            </a:r>
            <a:r>
              <a:rPr lang="zh-CN" altLang="en-US" sz="2800" dirty="0"/>
              <a:t>在循环的边界和运行界限内执行循环体。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4.</a:t>
            </a:r>
            <a:r>
              <a:rPr lang="zh-CN" altLang="en-US" sz="2800" dirty="0"/>
              <a:t>测试内部数据结构的有效性。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/>
              <a:t>等等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3346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/>
              <a:t>黑盒测试</a:t>
            </a:r>
          </a:p>
        </p:txBody>
      </p:sp>
      <p:sp>
        <p:nvSpPr>
          <p:cNvPr id="15769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dirty="0"/>
              <a:t>	</a:t>
            </a:r>
            <a:r>
              <a:rPr lang="zh-CN" altLang="en-US" sz="2800" dirty="0"/>
              <a:t>已知产品的功能设计规格，可以进行测试证明每个实现了的功能是否符合要求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2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1.</a:t>
            </a:r>
            <a:r>
              <a:rPr lang="zh-CN" altLang="en-US" sz="2800" dirty="0"/>
              <a:t>是否有不正确或遗漏了的功能。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2.</a:t>
            </a:r>
            <a:r>
              <a:rPr lang="zh-CN" altLang="en-US" sz="2800" dirty="0"/>
              <a:t>接口上，输入能否正确接受，能否输出正确的结果。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3.</a:t>
            </a:r>
            <a:r>
              <a:rPr lang="zh-CN" altLang="en-US" sz="2800" dirty="0"/>
              <a:t>是否有数据结构或外部信息访问错误（如数据文件）。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4.</a:t>
            </a:r>
            <a:r>
              <a:rPr lang="zh-CN" altLang="en-US" sz="2800" dirty="0"/>
              <a:t>性能上是否能够满足要求。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5.</a:t>
            </a:r>
            <a:r>
              <a:rPr lang="zh-CN" altLang="en-US" sz="2800" dirty="0"/>
              <a:t>是否有初始化或终止性错误。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0432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A857C-277A-4941-9B52-92659E630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569" y="484632"/>
            <a:ext cx="10055781" cy="1609344"/>
          </a:xfrm>
        </p:spPr>
        <p:txBody>
          <a:bodyPr>
            <a:normAutofit/>
          </a:bodyPr>
          <a:lstStyle/>
          <a:p>
            <a:r>
              <a:rPr lang="zh-CN" altLang="en-US" dirty="0"/>
              <a:t>整洁代码之道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522" y="2013293"/>
            <a:ext cx="1005578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内容占位符 2">
            <a:extLst>
              <a:ext uri="{FF2B5EF4-FFF2-40B4-BE49-F238E27FC236}">
                <a16:creationId xmlns:a16="http://schemas.microsoft.com/office/drawing/2014/main" id="{8703E06B-F302-4E9C-B28A-6CB465B90B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3337950"/>
              </p:ext>
            </p:extLst>
          </p:nvPr>
        </p:nvGraphicFramePr>
        <p:xfrm>
          <a:off x="1069696" y="2385390"/>
          <a:ext cx="1005578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2234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优秀的单元测试 </a:t>
            </a:r>
          </a:p>
        </p:txBody>
      </p:sp>
      <p:sp>
        <p:nvSpPr>
          <p:cNvPr id="15974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自动的、可重复的 </a:t>
            </a:r>
            <a:endParaRPr lang="en-US" altLang="zh-CN" dirty="0"/>
          </a:p>
          <a:p>
            <a:r>
              <a:rPr lang="zh-CN" altLang="en-US" dirty="0"/>
              <a:t>容易实现</a:t>
            </a:r>
            <a:endParaRPr lang="en-US" altLang="zh-CN" dirty="0"/>
          </a:p>
          <a:p>
            <a:r>
              <a:rPr lang="zh-CN" altLang="en-US" dirty="0"/>
              <a:t>一旦写好，将来都可使用</a:t>
            </a:r>
            <a:endParaRPr lang="en-US" altLang="zh-CN" dirty="0"/>
          </a:p>
          <a:p>
            <a:r>
              <a:rPr lang="zh-CN" altLang="en-US" dirty="0"/>
              <a:t>任何人都可运行</a:t>
            </a:r>
            <a:endParaRPr lang="en-US" altLang="zh-CN" dirty="0"/>
          </a:p>
          <a:p>
            <a:r>
              <a:rPr lang="zh-CN" altLang="en-US" dirty="0"/>
              <a:t>单击一个按钮就可运行</a:t>
            </a:r>
          </a:p>
          <a:p>
            <a:r>
              <a:rPr lang="zh-CN" altLang="en-US" dirty="0"/>
              <a:t>可以快速运行 </a:t>
            </a:r>
          </a:p>
        </p:txBody>
      </p:sp>
    </p:spTree>
    <p:extLst>
      <p:ext uri="{BB962C8B-B14F-4D97-AF65-F5344CB8AC3E}">
        <p14:creationId xmlns:p14="http://schemas.microsoft.com/office/powerpoint/2010/main" val="272877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集成测试</a:t>
            </a:r>
          </a:p>
        </p:txBody>
      </p:sp>
      <p:sp>
        <p:nvSpPr>
          <p:cNvPr id="1597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69569" y="2121408"/>
            <a:ext cx="3872715" cy="4050792"/>
          </a:xfrm>
        </p:spPr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/>
              <a:t>2</a:t>
            </a:r>
            <a:r>
              <a:rPr lang="zh-CN" altLang="en-US" dirty="0"/>
              <a:t>个或多个相依赖的软件模块作为一组进行测试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340" y="1447056"/>
            <a:ext cx="4828728" cy="472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04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单元测试的范畴</a:t>
            </a:r>
          </a:p>
        </p:txBody>
      </p:sp>
      <p:sp>
        <p:nvSpPr>
          <p:cNvPr id="15974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代码覆盖率</a:t>
            </a:r>
          </a:p>
          <a:p>
            <a:r>
              <a:rPr lang="zh-CN" altLang="en-US"/>
              <a:t>代码性能分析</a:t>
            </a:r>
          </a:p>
          <a:p>
            <a:r>
              <a:rPr lang="zh-CN" altLang="en-US"/>
              <a:t>代码审查</a:t>
            </a:r>
          </a:p>
        </p:txBody>
      </p:sp>
    </p:spTree>
    <p:extLst>
      <p:ext uri="{BB962C8B-B14F-4D97-AF65-F5344CB8AC3E}">
        <p14:creationId xmlns:p14="http://schemas.microsoft.com/office/powerpoint/2010/main" val="339203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3AF79-38D0-49C8-919A-322B4880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569" y="484632"/>
            <a:ext cx="10055781" cy="1609344"/>
          </a:xfrm>
        </p:spPr>
        <p:txBody>
          <a:bodyPr>
            <a:normAutofit/>
          </a:bodyPr>
          <a:lstStyle/>
          <a:p>
            <a:r>
              <a:rPr lang="en-US" altLang="zh-CN" b="1" dirty="0" err="1"/>
              <a:t>.Net</a:t>
            </a:r>
            <a:r>
              <a:rPr lang="zh-CN" altLang="en-US" b="1" dirty="0"/>
              <a:t>代码规范</a:t>
            </a:r>
            <a:endParaRPr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522" y="2013293"/>
            <a:ext cx="1005578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473EA8B8-25E9-4A7F-B46E-AB331EE4EB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246735"/>
              </p:ext>
            </p:extLst>
          </p:nvPr>
        </p:nvGraphicFramePr>
        <p:xfrm>
          <a:off x="1069696" y="2385390"/>
          <a:ext cx="1005578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2921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9">
            <a:extLst>
              <a:ext uri="{FF2B5EF4-FFF2-40B4-BE49-F238E27FC236}">
                <a16:creationId xmlns:a16="http://schemas.microsoft.com/office/drawing/2014/main" id="{5FB4329C-BF98-421E-8A0D-43A2CF95E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CDC6B8-20F2-4C8D-8599-EC572C0BF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88825" cy="229583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F8536CC-D1A9-4F11-A169-BEA98F7B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569" y="4846002"/>
            <a:ext cx="10055781" cy="1522993"/>
          </a:xfrm>
        </p:spPr>
        <p:txBody>
          <a:bodyPr>
            <a:normAutofit/>
          </a:bodyPr>
          <a:lstStyle/>
          <a:p>
            <a:r>
              <a:rPr lang="zh-CN" altLang="en-US" sz="5900" b="1"/>
              <a:t>代码规范工具</a:t>
            </a:r>
            <a:endParaRPr lang="zh-CN" altLang="en-US" sz="59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342043-9755-451A-9341-6461ADE85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98755" y="6229681"/>
            <a:ext cx="457081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52F7E87-CD4F-40F9-978A-356F63B76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B1ED61-05D6-47CD-8878-8406A83BD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5096B87D-B739-45BE-A424-89560B5F04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254229"/>
              </p:ext>
            </p:extLst>
          </p:nvPr>
        </p:nvGraphicFramePr>
        <p:xfrm>
          <a:off x="643298" y="633637"/>
          <a:ext cx="10902226" cy="3294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2860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7" y="0"/>
            <a:ext cx="1218577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758" y="1679569"/>
            <a:ext cx="3497953" cy="3498858"/>
          </a:xfrm>
          <a:prstGeom prst="ellipse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5809" y="1864667"/>
            <a:ext cx="3127851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1C0432A-0DF8-4D27-B97A-9140E7FA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756" y="2376862"/>
            <a:ext cx="2639959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zh-CN" altLang="en-US" sz="3000">
                <a:solidFill>
                  <a:srgbClr val="FFFFFF"/>
                </a:solidFill>
              </a:rPr>
              <a:t>代码审查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0889" y="3388670"/>
            <a:ext cx="3657600" cy="80662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3" name="内容占位符 2">
            <a:extLst>
              <a:ext uri="{FF2B5EF4-FFF2-40B4-BE49-F238E27FC236}">
                <a16:creationId xmlns:a16="http://schemas.microsoft.com/office/drawing/2014/main" id="{298C2419-4134-437E-A5F4-CA324D04D0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753077"/>
              </p:ext>
            </p:extLst>
          </p:nvPr>
        </p:nvGraphicFramePr>
        <p:xfrm>
          <a:off x="6080129" y="725488"/>
          <a:ext cx="5140573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6965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7" y="0"/>
            <a:ext cx="1218577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758" y="1679569"/>
            <a:ext cx="3497953" cy="3498858"/>
          </a:xfrm>
          <a:prstGeom prst="ellipse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5809" y="1864667"/>
            <a:ext cx="3127851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649891D-108E-4B78-A9A5-9871E45E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756" y="2376862"/>
            <a:ext cx="2639959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zh-CN" altLang="ru-RU" sz="3000">
                <a:solidFill>
                  <a:srgbClr val="FFFFFF"/>
                </a:solidFill>
                <a:latin typeface="GWNENO+STHeitiSC-Light" charset="-122"/>
                <a:ea typeface="GWNENO+STHeitiSC-Light" charset="-122"/>
              </a:rPr>
              <a:t>代码审查的内容</a:t>
            </a:r>
            <a:endParaRPr lang="zh-CN" altLang="en-US" sz="300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0889" y="3388670"/>
            <a:ext cx="3657600" cy="80662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4F8BB980-3659-4CCC-BEAD-A1D569EAA6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263395"/>
              </p:ext>
            </p:extLst>
          </p:nvPr>
        </p:nvGraphicFramePr>
        <p:xfrm>
          <a:off x="6080129" y="725488"/>
          <a:ext cx="5140573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1646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436" y="653241"/>
            <a:ext cx="1090595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434" y="822324"/>
            <a:ext cx="5148255" cy="5228279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659D7B9-0C3B-4892-808E-111AA7E1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98" y="1465790"/>
            <a:ext cx="3859793" cy="3941345"/>
          </a:xfrm>
        </p:spPr>
        <p:txBody>
          <a:bodyPr>
            <a:normAutofit/>
          </a:bodyPr>
          <a:lstStyle/>
          <a:p>
            <a:r>
              <a:rPr lang="zh-CN" altLang="ru-RU" sz="5900" dirty="0">
                <a:latin typeface="DQQGJD+STHeitiSC-Light" charset="-122"/>
                <a:ea typeface="DQQGJD+STHeitiSC-Light" charset="-122"/>
              </a:rPr>
              <a:t>代码审查的⽅式</a:t>
            </a:r>
            <a:endParaRPr lang="zh-CN" altLang="en-US" sz="59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D0948-D8ED-4319-9477-7AE241991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61" y="1359090"/>
            <a:ext cx="5131329" cy="4048046"/>
          </a:xfrm>
        </p:spPr>
        <p:txBody>
          <a:bodyPr anchor="ctr">
            <a:normAutofit/>
          </a:bodyPr>
          <a:lstStyle/>
          <a:p>
            <a:r>
              <a:rPr lang="zh-CN" altLang="ru-RU" dirty="0">
                <a:latin typeface="PATWCC+STXinwei" charset="-122"/>
                <a:ea typeface="PATWCC+STXinwei" charset="-122"/>
              </a:rPr>
              <a:t>个人的</a:t>
            </a:r>
          </a:p>
          <a:p>
            <a:pPr>
              <a:spcBef>
                <a:spcPts val="1225"/>
              </a:spcBef>
            </a:pPr>
            <a:r>
              <a:rPr lang="zh-CN" altLang="ru-RU" dirty="0">
                <a:latin typeface="PATWCC+STXinwei" charset="-122"/>
                <a:ea typeface="PATWCC+STXinwei" charset="-122"/>
              </a:rPr>
              <a:t>一对一的</a:t>
            </a:r>
          </a:p>
          <a:p>
            <a:pPr>
              <a:spcBef>
                <a:spcPts val="1325"/>
              </a:spcBef>
            </a:pPr>
            <a:r>
              <a:rPr lang="zh-CN" altLang="ru-RU" dirty="0">
                <a:latin typeface="PATWCC+STXinwei" charset="-122"/>
                <a:ea typeface="PATWCC+STXinwei" charset="-122"/>
              </a:rPr>
              <a:t>正式的</a:t>
            </a:r>
            <a:endParaRPr lang="en-US" altLang="zh-CN" dirty="0">
              <a:latin typeface="PATWCC+STXinwei" charset="-122"/>
            </a:endParaRPr>
          </a:p>
          <a:p>
            <a:pPr>
              <a:spcBef>
                <a:spcPts val="1325"/>
              </a:spcBef>
            </a:pPr>
            <a:r>
              <a:rPr lang="zh-CN" altLang="ru-RU" dirty="0">
                <a:latin typeface="PATWCC+STXinwei" charset="-122"/>
                <a:ea typeface="PATWCC+STXinwei" charset="-122"/>
              </a:rPr>
              <a:t>开会</a:t>
            </a:r>
            <a:endParaRPr lang="zh-CN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436" y="6121662"/>
            <a:ext cx="1090595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6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06096-3AE3-4734-A876-D79C5048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使用</a:t>
            </a:r>
            <a:r>
              <a:rPr lang="en-US" altLang="zh-CN" b="1" dirty="0"/>
              <a:t>Sonar</a:t>
            </a:r>
            <a:r>
              <a:rPr lang="zh-CN" altLang="en-US" b="1" dirty="0"/>
              <a:t>代码规范审查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7D16B9-934C-439E-8ED9-62348E6AA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搭建</a:t>
            </a:r>
            <a:r>
              <a:rPr lang="en-US" altLang="zh-CN" dirty="0"/>
              <a:t>Sonar </a:t>
            </a:r>
            <a:r>
              <a:rPr lang="zh-CN" altLang="en-US" dirty="0"/>
              <a:t>环境</a:t>
            </a:r>
            <a:endParaRPr lang="en-US" altLang="zh-CN" dirty="0"/>
          </a:p>
          <a:p>
            <a:r>
              <a:rPr lang="en-US" altLang="zh-CN" dirty="0"/>
              <a:t>Sonar</a:t>
            </a:r>
            <a:r>
              <a:rPr lang="zh-CN" altLang="en-US" dirty="0"/>
              <a:t>分析项目</a:t>
            </a:r>
            <a:endParaRPr lang="en-US" altLang="zh-CN" dirty="0"/>
          </a:p>
          <a:p>
            <a:r>
              <a:rPr lang="en-US" altLang="zh-CN" dirty="0"/>
              <a:t>Sonar</a:t>
            </a:r>
            <a:r>
              <a:rPr lang="zh-CN" altLang="en-US" dirty="0"/>
              <a:t>集成</a:t>
            </a:r>
            <a:r>
              <a:rPr lang="en-US" altLang="zh-CN" dirty="0"/>
              <a:t>Visual Studio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385B1D-11E7-4D34-8630-57C456E9D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00" y="2094756"/>
            <a:ext cx="5413717" cy="416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1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2188825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1382" y="343027"/>
            <a:ext cx="2061845" cy="6350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5" dirty="0">
                <a:latin typeface="Microsoft JhengHei"/>
                <a:cs typeface="Microsoft JhengHei"/>
              </a:rPr>
              <a:t>推荐书籍</a:t>
            </a:r>
            <a:endParaRPr sz="40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94567" y="1412747"/>
            <a:ext cx="1952244" cy="2343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46456" y="1412747"/>
            <a:ext cx="1914144" cy="23911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60244" y="1412747"/>
            <a:ext cx="1859279" cy="2343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878" y="476672"/>
            <a:ext cx="7705149" cy="84414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为什么整洁代码很重要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828" y="1844824"/>
            <a:ext cx="6624736" cy="11963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SimSun"/>
                <a:cs typeface="SimSun"/>
              </a:rPr>
              <a:t>软件</a:t>
            </a:r>
            <a:r>
              <a:rPr sz="3200" spc="-5" dirty="0">
                <a:latin typeface="SimSun"/>
                <a:cs typeface="SimSun"/>
              </a:rPr>
              <a:t>熵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dirty="0">
                <a:latin typeface="SimSun"/>
                <a:cs typeface="SimSun"/>
              </a:rPr>
              <a:t>破窗理论</a:t>
            </a: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SimSun"/>
                <a:cs typeface="SimSun"/>
              </a:rPr>
              <a:t>成</a:t>
            </a:r>
            <a:r>
              <a:rPr sz="3200" spc="-5" dirty="0">
                <a:latin typeface="SimSun"/>
                <a:cs typeface="SimSun"/>
              </a:rPr>
              <a:t>本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dirty="0">
                <a:latin typeface="SimSun"/>
                <a:cs typeface="SimSun"/>
              </a:rPr>
              <a:t>时间、生产效</a:t>
            </a:r>
            <a:r>
              <a:rPr sz="3200" spc="-15" dirty="0">
                <a:latin typeface="SimSun"/>
                <a:cs typeface="SimSun"/>
              </a:rPr>
              <a:t>率</a:t>
            </a:r>
            <a:r>
              <a:rPr sz="3200" dirty="0">
                <a:latin typeface="SimSun"/>
                <a:cs typeface="SimSun"/>
              </a:rPr>
              <a:t>、紧</a:t>
            </a:r>
            <a:r>
              <a:rPr sz="3200" spc="-15" dirty="0">
                <a:latin typeface="SimSun"/>
                <a:cs typeface="SimSun"/>
              </a:rPr>
              <a:t>张</a:t>
            </a:r>
            <a:r>
              <a:rPr sz="3200" dirty="0">
                <a:latin typeface="SimSun"/>
                <a:cs typeface="SimSun"/>
              </a:rPr>
              <a:t>、项目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DAC5879-4B75-4CED-B402-FDB736D7A759}"/>
              </a:ext>
            </a:extLst>
          </p:cNvPr>
          <p:cNvSpPr/>
          <p:nvPr/>
        </p:nvSpPr>
        <p:spPr>
          <a:xfrm>
            <a:off x="7462564" y="1320814"/>
            <a:ext cx="4139923" cy="5061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748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7638" y="40428"/>
            <a:ext cx="4678680" cy="1577676"/>
          </a:xfrm>
          <a:prstGeom prst="rect">
            <a:avLst/>
          </a:prstGeom>
        </p:spPr>
        <p:txBody>
          <a:bodyPr vert="horz" wrap="square" lIns="0" tIns="368935" rIns="0" bIns="0" rtlCol="0" anchor="ctr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905"/>
              </a:spcBef>
            </a:pPr>
            <a:r>
              <a:rPr dirty="0"/>
              <a:t>谢谢</a:t>
            </a: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600" spc="-10" dirty="0">
                <a:latin typeface="Consolas"/>
                <a:cs typeface="Consolas"/>
              </a:rPr>
              <a:t>public static void main (String[] args)</a:t>
            </a:r>
            <a:r>
              <a:rPr sz="1600" spc="2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7639" y="1760348"/>
            <a:ext cx="7820025" cy="29899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>
              <a:spcBef>
                <a:spcPts val="95"/>
              </a:spcBef>
            </a:pPr>
            <a:r>
              <a:rPr sz="1600" spc="-10" dirty="0">
                <a:latin typeface="Consolas"/>
                <a:cs typeface="Consolas"/>
              </a:rPr>
              <a:t>Author bookAuthor </a:t>
            </a:r>
            <a:r>
              <a:rPr sz="1600" spc="-5" dirty="0">
                <a:latin typeface="Consolas"/>
                <a:cs typeface="Consolas"/>
              </a:rPr>
              <a:t>= </a:t>
            </a:r>
            <a:r>
              <a:rPr sz="1600" spc="-10" dirty="0">
                <a:latin typeface="Consolas"/>
                <a:cs typeface="Consolas"/>
              </a:rPr>
              <a:t>new Author</a:t>
            </a:r>
            <a:r>
              <a:rPr sz="1600" spc="1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(“Robert”,”C.Martin”);</a:t>
            </a:r>
            <a:endParaRPr sz="1600" dirty="0">
              <a:latin typeface="Consolas"/>
              <a:cs typeface="Consolas"/>
            </a:endParaRPr>
          </a:p>
          <a:p>
            <a:pPr marL="469900"/>
            <a:r>
              <a:rPr sz="1600" spc="-10" dirty="0">
                <a:latin typeface="Consolas"/>
                <a:cs typeface="Consolas"/>
              </a:rPr>
              <a:t>String bookTitle </a:t>
            </a:r>
            <a:r>
              <a:rPr sz="1600" spc="-5" dirty="0">
                <a:latin typeface="Consolas"/>
                <a:cs typeface="Consolas"/>
              </a:rPr>
              <a:t>= </a:t>
            </a:r>
            <a:r>
              <a:rPr sz="1600" spc="-10" dirty="0">
                <a:latin typeface="Consolas"/>
                <a:cs typeface="Consolas"/>
              </a:rPr>
              <a:t>“</a:t>
            </a:r>
            <a:r>
              <a:rPr sz="1600" i="1" spc="-10" dirty="0">
                <a:latin typeface="Consolas"/>
                <a:cs typeface="Consolas"/>
              </a:rPr>
              <a:t>Clean Code, </a:t>
            </a:r>
            <a:r>
              <a:rPr sz="1600" i="1" spc="-5" dirty="0">
                <a:latin typeface="Consolas"/>
                <a:cs typeface="Consolas"/>
              </a:rPr>
              <a:t>A </a:t>
            </a:r>
            <a:r>
              <a:rPr sz="1600" i="1" spc="-10" dirty="0">
                <a:latin typeface="Consolas"/>
                <a:cs typeface="Consolas"/>
              </a:rPr>
              <a:t>handbook </a:t>
            </a:r>
            <a:r>
              <a:rPr sz="1600" i="1" spc="-5" dirty="0">
                <a:latin typeface="Consolas"/>
                <a:cs typeface="Consolas"/>
              </a:rPr>
              <a:t>of </a:t>
            </a:r>
            <a:r>
              <a:rPr sz="1600" i="1" spc="-10" dirty="0">
                <a:latin typeface="Consolas"/>
                <a:cs typeface="Consolas"/>
              </a:rPr>
              <a:t>Agile</a:t>
            </a:r>
            <a:r>
              <a:rPr sz="1600" i="1" spc="55" dirty="0">
                <a:latin typeface="Consolas"/>
                <a:cs typeface="Consolas"/>
              </a:rPr>
              <a:t> </a:t>
            </a:r>
            <a:r>
              <a:rPr sz="1600" i="1" spc="-10" dirty="0">
                <a:latin typeface="Consolas"/>
                <a:cs typeface="Consolas"/>
              </a:rPr>
              <a:t>Craftmanship</a:t>
            </a:r>
            <a:r>
              <a:rPr sz="1600" spc="-10" dirty="0">
                <a:latin typeface="Consolas"/>
                <a:cs typeface="Consolas"/>
              </a:rPr>
              <a:t>”;</a:t>
            </a:r>
            <a:endParaRPr sz="1600" dirty="0">
              <a:latin typeface="Consolas"/>
              <a:cs typeface="Consolas"/>
            </a:endParaRPr>
          </a:p>
          <a:p>
            <a:pPr marL="469900"/>
            <a:r>
              <a:rPr sz="1600" spc="-10" dirty="0">
                <a:latin typeface="Consolas"/>
                <a:cs typeface="Consolas"/>
              </a:rPr>
              <a:t>Book cleanCodeBook </a:t>
            </a:r>
            <a:r>
              <a:rPr sz="1600" spc="-5" dirty="0">
                <a:latin typeface="Consolas"/>
                <a:cs typeface="Consolas"/>
              </a:rPr>
              <a:t>= </a:t>
            </a:r>
            <a:r>
              <a:rPr sz="1600" spc="-10" dirty="0">
                <a:latin typeface="Consolas"/>
                <a:cs typeface="Consolas"/>
              </a:rPr>
              <a:t>new Book(bookTitle,</a:t>
            </a:r>
            <a:r>
              <a:rPr sz="1600" spc="1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bookAuthor);</a:t>
            </a:r>
            <a:endParaRPr sz="1600" dirty="0">
              <a:latin typeface="Consolas"/>
              <a:cs typeface="Consolas"/>
            </a:endParaRPr>
          </a:p>
          <a:p>
            <a:pPr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469900"/>
            <a:r>
              <a:rPr sz="1600" spc="-10" dirty="0">
                <a:latin typeface="Consolas"/>
                <a:cs typeface="Consolas"/>
              </a:rPr>
              <a:t>Engineer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esteve </a:t>
            </a:r>
            <a:r>
              <a:rPr sz="1600" spc="-5" dirty="0">
                <a:latin typeface="Consolas"/>
                <a:cs typeface="Consolas"/>
              </a:rPr>
              <a:t>= </a:t>
            </a:r>
            <a:r>
              <a:rPr sz="1600" spc="-10" dirty="0">
                <a:latin typeface="Consolas"/>
                <a:cs typeface="Consolas"/>
              </a:rPr>
              <a:t>new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Engineer(“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@pensashure</a:t>
            </a:r>
            <a:r>
              <a:rPr sz="1600" spc="-10" dirty="0">
                <a:latin typeface="Consolas"/>
                <a:cs typeface="Consolas"/>
              </a:rPr>
              <a:t>”);</a:t>
            </a:r>
            <a:endParaRPr sz="1600" dirty="0">
              <a:latin typeface="Consolas"/>
              <a:cs typeface="Consolas"/>
            </a:endParaRPr>
          </a:p>
          <a:p>
            <a:pPr marL="469900"/>
            <a:r>
              <a:rPr sz="1600" spc="-10" dirty="0">
                <a:latin typeface="Consolas"/>
                <a:cs typeface="Consolas"/>
              </a:rPr>
              <a:t>Engineer </a:t>
            </a:r>
            <a:r>
              <a:rPr sz="1600" spc="-10" dirty="0">
                <a:solidFill>
                  <a:srgbClr val="1154CC"/>
                </a:solidFill>
                <a:latin typeface="Consolas"/>
                <a:cs typeface="Consolas"/>
              </a:rPr>
              <a:t>nacho </a:t>
            </a:r>
            <a:r>
              <a:rPr sz="1600" spc="-5" dirty="0">
                <a:latin typeface="Consolas"/>
                <a:cs typeface="Consolas"/>
              </a:rPr>
              <a:t>= </a:t>
            </a:r>
            <a:r>
              <a:rPr sz="1600" spc="-10" dirty="0">
                <a:latin typeface="Consolas"/>
                <a:cs typeface="Consolas"/>
              </a:rPr>
              <a:t>new</a:t>
            </a:r>
            <a:r>
              <a:rPr sz="1600" spc="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Engineer(“</a:t>
            </a:r>
            <a:r>
              <a:rPr sz="1600" spc="-10" dirty="0">
                <a:solidFill>
                  <a:srgbClr val="1154CC"/>
                </a:solidFill>
                <a:latin typeface="Consolas"/>
                <a:cs typeface="Consolas"/>
              </a:rPr>
              <a:t>@icougil</a:t>
            </a:r>
            <a:r>
              <a:rPr sz="1600" spc="-10" dirty="0">
                <a:latin typeface="Consolas"/>
                <a:cs typeface="Consolas"/>
              </a:rPr>
              <a:t>”);</a:t>
            </a:r>
            <a:endParaRPr sz="1600" dirty="0">
              <a:latin typeface="Consolas"/>
              <a:cs typeface="Consolas"/>
            </a:endParaRPr>
          </a:p>
          <a:p>
            <a:pPr>
              <a:spcBef>
                <a:spcPts val="2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469900"/>
            <a:r>
              <a:rPr sz="1600" spc="-10" dirty="0">
                <a:latin typeface="Consolas"/>
                <a:cs typeface="Consolas"/>
              </a:rPr>
              <a:t>Review review </a:t>
            </a:r>
            <a:r>
              <a:rPr sz="1600" spc="-5" dirty="0">
                <a:latin typeface="Consolas"/>
                <a:cs typeface="Consolas"/>
              </a:rPr>
              <a:t>= </a:t>
            </a:r>
            <a:r>
              <a:rPr sz="1600" spc="-10" dirty="0">
                <a:latin typeface="Consolas"/>
                <a:cs typeface="Consolas"/>
              </a:rPr>
              <a:t>new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Review(cleanCodeBook);</a:t>
            </a:r>
            <a:endParaRPr sz="1600" dirty="0">
              <a:latin typeface="Consolas"/>
              <a:cs typeface="Consolas"/>
            </a:endParaRPr>
          </a:p>
          <a:p>
            <a:pPr marL="457200"/>
            <a:r>
              <a:rPr sz="1600" spc="-10" dirty="0">
                <a:latin typeface="Consolas"/>
                <a:cs typeface="Consolas"/>
              </a:rPr>
              <a:t>review.perform( Arrays.asList(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esteve</a:t>
            </a:r>
            <a:r>
              <a:rPr sz="1600" spc="-10" dirty="0">
                <a:latin typeface="Consolas"/>
                <a:cs typeface="Consolas"/>
              </a:rPr>
              <a:t>, </a:t>
            </a:r>
            <a:r>
              <a:rPr sz="1600" spc="-5" dirty="0">
                <a:solidFill>
                  <a:srgbClr val="1154CC"/>
                </a:solidFill>
                <a:latin typeface="Consolas"/>
                <a:cs typeface="Consolas"/>
              </a:rPr>
              <a:t>nacho</a:t>
            </a:r>
            <a:r>
              <a:rPr sz="1600" spc="-5" dirty="0">
                <a:latin typeface="Consolas"/>
                <a:cs typeface="Consolas"/>
              </a:rPr>
              <a:t>)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);</a:t>
            </a:r>
            <a:endParaRPr sz="1600" dirty="0">
              <a:latin typeface="Consolas"/>
              <a:cs typeface="Consolas"/>
            </a:endParaRPr>
          </a:p>
          <a:p>
            <a:pPr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469900"/>
            <a:r>
              <a:rPr lang="en-US" altLang="zh-CN" sz="1600" spc="-10" dirty="0" err="1">
                <a:latin typeface="Consolas"/>
                <a:cs typeface="Consolas"/>
              </a:rPr>
              <a:t>Console.WriteLine</a:t>
            </a:r>
            <a:r>
              <a:rPr sz="1600" spc="-10" dirty="0">
                <a:latin typeface="Consolas"/>
                <a:cs typeface="Consolas"/>
              </a:rPr>
              <a:t>(“</a:t>
            </a:r>
            <a:r>
              <a:rPr sz="1600" spc="-10" dirty="0">
                <a:solidFill>
                  <a:srgbClr val="990000"/>
                </a:solidFill>
                <a:latin typeface="Consolas"/>
                <a:cs typeface="Consolas"/>
              </a:rPr>
              <a:t>THANKS </a:t>
            </a:r>
            <a:r>
              <a:rPr sz="1600" spc="-10" dirty="0">
                <a:latin typeface="Consolas"/>
                <a:cs typeface="Consolas"/>
              </a:rPr>
              <a:t>FOR </a:t>
            </a:r>
            <a:r>
              <a:rPr sz="1600" spc="-5" dirty="0">
                <a:latin typeface="Consolas"/>
                <a:cs typeface="Consolas"/>
              </a:rPr>
              <a:t>YOUR </a:t>
            </a:r>
            <a:r>
              <a:rPr sz="1600" spc="-10" dirty="0">
                <a:solidFill>
                  <a:srgbClr val="1154CC"/>
                </a:solidFill>
                <a:latin typeface="Consolas"/>
                <a:cs typeface="Consolas"/>
              </a:rPr>
              <a:t>ATTENTION</a:t>
            </a:r>
            <a:r>
              <a:rPr sz="1600" spc="-10" dirty="0">
                <a:latin typeface="Consolas"/>
                <a:cs typeface="Consolas"/>
              </a:rPr>
              <a:t>”);</a:t>
            </a:r>
            <a:endParaRPr sz="1600" dirty="0">
              <a:latin typeface="Consolas"/>
              <a:cs typeface="Consolas"/>
            </a:endParaRPr>
          </a:p>
          <a:p>
            <a:pPr marL="12700"/>
            <a:r>
              <a:rPr sz="1600" spc="-5" dirty="0"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60955" y="3400044"/>
            <a:ext cx="2301240" cy="3062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2596" y="5289905"/>
            <a:ext cx="32810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dirty="0">
                <a:latin typeface="SimSun"/>
                <a:cs typeface="SimSun"/>
              </a:rPr>
              <a:t>整洁代码靠你自己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7" y="0"/>
            <a:ext cx="1218577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0758" y="1679569"/>
            <a:ext cx="3497953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9756" y="2376862"/>
            <a:ext cx="2639959" cy="210427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 defTabSz="914400"/>
            <a:r>
              <a:rPr lang="en-US" sz="3000">
                <a:solidFill>
                  <a:srgbClr val="FFFFFF"/>
                </a:solidFill>
              </a:rPr>
              <a:t>检测代码坏味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0889" y="3388670"/>
            <a:ext cx="3657600" cy="80662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object 3"/>
          <p:cNvSpPr txBox="1"/>
          <p:nvPr/>
        </p:nvSpPr>
        <p:spPr>
          <a:xfrm>
            <a:off x="6079505" y="725394"/>
            <a:ext cx="5141319" cy="5407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55600" indent="-182880" defTabSz="914400">
              <a:lnSpc>
                <a:spcPct val="90000"/>
              </a:lnSpc>
              <a:spcBef>
                <a:spcPts val="86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/>
              <a:t>僵尸代</a:t>
            </a:r>
            <a:r>
              <a:rPr lang="en-US" spc="-10"/>
              <a:t>码</a:t>
            </a:r>
            <a:r>
              <a:rPr lang="en-US"/>
              <a:t>：没有用，</a:t>
            </a:r>
            <a:r>
              <a:rPr lang="en-US" spc="5"/>
              <a:t>不</a:t>
            </a:r>
            <a:r>
              <a:rPr lang="en-US"/>
              <a:t>需要</a:t>
            </a:r>
          </a:p>
          <a:p>
            <a:pPr marL="355600" indent="-182880" defTabSz="914400">
              <a:lnSpc>
                <a:spcPct val="90000"/>
              </a:lnSpc>
              <a:spcBef>
                <a:spcPts val="77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/>
              <a:t>注释：WHY，不</a:t>
            </a:r>
            <a:r>
              <a:rPr lang="en-US" spc="-5"/>
              <a:t>是</a:t>
            </a:r>
            <a:r>
              <a:rPr lang="en-US" spc="-65"/>
              <a:t>WHAT</a:t>
            </a:r>
            <a:endParaRPr lang="en-US"/>
          </a:p>
          <a:p>
            <a:pPr marL="355600" indent="-182880" defTabSz="914400">
              <a:lnSpc>
                <a:spcPct val="90000"/>
              </a:lnSpc>
              <a:spcBef>
                <a:spcPts val="76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spc="5"/>
              <a:t>重复</a:t>
            </a:r>
            <a:r>
              <a:rPr lang="en-US" spc="-15"/>
              <a:t>：DRY</a:t>
            </a:r>
            <a:endParaRPr lang="en-US"/>
          </a:p>
          <a:p>
            <a:pPr marL="355600" indent="-182880" defTabSz="914400">
              <a:lnSpc>
                <a:spcPct val="90000"/>
              </a:lnSpc>
              <a:spcBef>
                <a:spcPts val="77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/>
              <a:t>复杂条件：难以测试</a:t>
            </a:r>
          </a:p>
          <a:p>
            <a:pPr marL="355600" indent="-182880" defTabSz="914400">
              <a:lnSpc>
                <a:spcPct val="90000"/>
              </a:lnSpc>
              <a:spcBef>
                <a:spcPts val="77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/>
              <a:t>过长方法</a:t>
            </a:r>
            <a:r>
              <a:rPr lang="en-US" spc="-5"/>
              <a:t>/</a:t>
            </a:r>
            <a:r>
              <a:rPr lang="en-US" spc="5"/>
              <a:t>参数：越短越</a:t>
            </a:r>
            <a:r>
              <a:rPr lang="en-US" spc="-10"/>
              <a:t>简</a:t>
            </a:r>
            <a:r>
              <a:rPr lang="en-US" spc="5"/>
              <a:t>单</a:t>
            </a:r>
            <a:endParaRPr lang="en-US"/>
          </a:p>
          <a:p>
            <a:pPr marL="355600" indent="-182880" defTabSz="914400">
              <a:lnSpc>
                <a:spcPct val="90000"/>
              </a:lnSpc>
              <a:spcBef>
                <a:spcPts val="77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/>
              <a:t>夸夸其谈：解决今天问</a:t>
            </a:r>
            <a:r>
              <a:rPr lang="en-US" spc="-15"/>
              <a:t>题</a:t>
            </a:r>
            <a:r>
              <a:rPr lang="en-US"/>
              <a:t>而不</a:t>
            </a:r>
            <a:r>
              <a:rPr lang="en-US" spc="-15"/>
              <a:t>是</a:t>
            </a:r>
            <a:r>
              <a:rPr lang="en-US"/>
              <a:t>明天</a:t>
            </a:r>
          </a:p>
        </p:txBody>
      </p:sp>
    </p:spTree>
    <p:extLst>
      <p:ext uri="{BB962C8B-B14F-4D97-AF65-F5344CB8AC3E}">
        <p14:creationId xmlns:p14="http://schemas.microsoft.com/office/powerpoint/2010/main" val="199188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436" y="653241"/>
            <a:ext cx="1090595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434" y="822324"/>
            <a:ext cx="5148255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6598" y="1465790"/>
            <a:ext cx="3859793" cy="3941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5900"/>
              <a:t>怎么做到整洁代码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16061" y="1359090"/>
            <a:ext cx="5131329" cy="4048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55600" indent="-182880" defTabSz="914400">
              <a:lnSpc>
                <a:spcPct val="90000"/>
              </a:lnSpc>
              <a:spcBef>
                <a:spcPts val="509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/>
              <a:t>两条法则</a:t>
            </a:r>
          </a:p>
          <a:p>
            <a:pPr marL="756285" lvl="1" indent="-182880" defTabSz="914400">
              <a:lnSpc>
                <a:spcPct val="90000"/>
              </a:lnSpc>
              <a:spcBef>
                <a:spcPts val="35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756920" algn="l"/>
              </a:tabLst>
            </a:pPr>
            <a:r>
              <a:rPr lang="en-US" spc="-5"/>
              <a:t>1.</a:t>
            </a:r>
            <a:r>
              <a:rPr lang="en-US" spc="-50"/>
              <a:t> </a:t>
            </a:r>
            <a:r>
              <a:rPr lang="en-US" spc="-5"/>
              <a:t>允许先写脏代码，但是马上要整</a:t>
            </a:r>
            <a:r>
              <a:rPr lang="en-US"/>
              <a:t>理</a:t>
            </a:r>
            <a:r>
              <a:rPr lang="en-US" spc="-5"/>
              <a:t>它。</a:t>
            </a:r>
            <a:endParaRPr lang="en-US"/>
          </a:p>
          <a:p>
            <a:pPr marL="1155700" lvl="2" indent="-182880" defTabSz="914400">
              <a:lnSpc>
                <a:spcPct val="90000"/>
              </a:lnSpc>
              <a:spcBef>
                <a:spcPts val="30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1156335" algn="l"/>
              </a:tabLst>
            </a:pPr>
            <a:r>
              <a:rPr lang="en-US"/>
              <a:t>一开始可能写不出干净代码</a:t>
            </a:r>
          </a:p>
          <a:p>
            <a:pPr marL="1155700" lvl="2" indent="-182880" defTabSz="914400">
              <a:lnSpc>
                <a:spcPct val="90000"/>
              </a:lnSpc>
              <a:spcBef>
                <a:spcPts val="29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1156335" algn="l"/>
              </a:tabLst>
            </a:pPr>
            <a:r>
              <a:rPr lang="en-US"/>
              <a:t>一开始不可能做到最好</a:t>
            </a:r>
          </a:p>
          <a:p>
            <a:pPr marL="1155700" lvl="2" indent="-182880" defTabSz="914400">
              <a:lnSpc>
                <a:spcPct val="90000"/>
              </a:lnSpc>
              <a:spcBef>
                <a:spcPts val="29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1156335" algn="l"/>
              </a:tabLst>
            </a:pPr>
            <a:r>
              <a:rPr lang="en-US"/>
              <a:t>持续提炼才是关键</a:t>
            </a:r>
          </a:p>
          <a:p>
            <a:pPr marL="756285" lvl="1" indent="-182880" defTabSz="914400">
              <a:lnSpc>
                <a:spcPct val="90000"/>
              </a:lnSpc>
              <a:spcBef>
                <a:spcPts val="32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756920" algn="l"/>
              </a:tabLst>
            </a:pPr>
            <a:r>
              <a:rPr lang="en-US" spc="-5"/>
              <a:t>2.</a:t>
            </a:r>
            <a:r>
              <a:rPr lang="en-US" spc="10"/>
              <a:t> </a:t>
            </a:r>
            <a:r>
              <a:rPr lang="en-US" spc="-5"/>
              <a:t>持续保持整洁</a:t>
            </a:r>
            <a:endParaRPr lang="en-US"/>
          </a:p>
          <a:p>
            <a:pPr marL="1155700" lvl="2" indent="-182880" defTabSz="914400">
              <a:lnSpc>
                <a:spcPct val="90000"/>
              </a:lnSpc>
              <a:spcBef>
                <a:spcPts val="30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1156335" algn="l"/>
              </a:tabLst>
            </a:pPr>
            <a:r>
              <a:rPr lang="en-US"/>
              <a:t>童子军军规</a:t>
            </a:r>
          </a:p>
          <a:p>
            <a:pPr marL="1155700" lvl="2" indent="-182880" defTabSz="914400">
              <a:lnSpc>
                <a:spcPct val="90000"/>
              </a:lnSpc>
              <a:spcBef>
                <a:spcPts val="29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1156335" algn="l"/>
              </a:tabLst>
            </a:pPr>
            <a:r>
              <a:rPr lang="en-US"/>
              <a:t>增量</a:t>
            </a:r>
            <a:r>
              <a:rPr lang="en-US" spc="-5"/>
              <a:t>-</a:t>
            </a:r>
            <a:r>
              <a:rPr lang="en-US"/>
              <a:t>保持小的改进</a:t>
            </a:r>
          </a:p>
          <a:p>
            <a:pPr marL="1155700" lvl="2" indent="-182880" defTabSz="914400">
              <a:lnSpc>
                <a:spcPct val="90000"/>
              </a:lnSpc>
              <a:spcBef>
                <a:spcPts val="28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1156335" algn="l"/>
              </a:tabLst>
            </a:pPr>
            <a:r>
              <a:rPr lang="en-US"/>
              <a:t>保持关注-哪怕是重构</a:t>
            </a:r>
          </a:p>
          <a:p>
            <a:pPr marL="1155700" lvl="2" indent="-182880" defTabSz="914400">
              <a:lnSpc>
                <a:spcPct val="90000"/>
              </a:lnSpc>
              <a:spcBef>
                <a:spcPts val="29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1156335" algn="l"/>
              </a:tabLst>
            </a:pPr>
            <a:r>
              <a:rPr lang="en-US" spc="-5"/>
              <a:t>保持责任心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436" y="6121662"/>
            <a:ext cx="1090595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0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436" y="653241"/>
            <a:ext cx="1090595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434" y="822324"/>
            <a:ext cx="5148255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6598" y="1465790"/>
            <a:ext cx="3859793" cy="3941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5900"/>
              <a:t>整洁代码提</a:t>
            </a:r>
            <a:r>
              <a:rPr lang="en-US" sz="5900" spc="5"/>
              <a:t>示</a:t>
            </a:r>
            <a:r>
              <a:rPr lang="en-US" sz="5900" spc="-5"/>
              <a:t>-</a:t>
            </a:r>
            <a:r>
              <a:rPr lang="en-US" sz="5900"/>
              <a:t>命名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16061" y="1359090"/>
            <a:ext cx="5131329" cy="4048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55600" indent="-182880" defTabSz="914400">
              <a:lnSpc>
                <a:spcPct val="90000"/>
              </a:lnSpc>
              <a:spcBef>
                <a:spcPts val="894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/>
              <a:t>名字要表达意</a:t>
            </a:r>
            <a:r>
              <a:rPr lang="en-US" spc="-10"/>
              <a:t>图</a:t>
            </a:r>
            <a:r>
              <a:rPr lang="en-US"/>
              <a:t>-清</a:t>
            </a:r>
            <a:r>
              <a:rPr lang="en-US" spc="-15"/>
              <a:t>晰</a:t>
            </a:r>
            <a:r>
              <a:rPr lang="en-US"/>
              <a:t>第一</a:t>
            </a:r>
          </a:p>
          <a:p>
            <a:pPr marL="756285" lvl="1" indent="-182880" defTabSz="914400">
              <a:lnSpc>
                <a:spcPct val="90000"/>
              </a:lnSpc>
              <a:spcBef>
                <a:spcPts val="69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756920" algn="l"/>
              </a:tabLst>
            </a:pPr>
            <a:r>
              <a:rPr lang="en-US" spc="-5"/>
              <a:t>对于目的不存在疑问</a:t>
            </a:r>
            <a:endParaRPr lang="en-US"/>
          </a:p>
          <a:p>
            <a:pPr marL="355600" indent="-182880" defTabSz="914400">
              <a:lnSpc>
                <a:spcPct val="90000"/>
              </a:lnSpc>
              <a:spcBef>
                <a:spcPts val="75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spc="5"/>
              <a:t>长名字不一定有坏处</a:t>
            </a:r>
            <a:endParaRPr lang="en-US"/>
          </a:p>
          <a:p>
            <a:pPr marL="756285" lvl="1" indent="-182880" defTabSz="914400">
              <a:lnSpc>
                <a:spcPct val="90000"/>
              </a:lnSpc>
              <a:spcBef>
                <a:spcPts val="69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756920" algn="l"/>
              </a:tabLst>
            </a:pPr>
            <a:r>
              <a:rPr lang="en-US" spc="-5"/>
              <a:t>根据范围选择名字</a:t>
            </a:r>
            <a:endParaRPr lang="en-US"/>
          </a:p>
          <a:p>
            <a:pPr marL="355600" indent="-182880" defTabSz="914400">
              <a:lnSpc>
                <a:spcPct val="90000"/>
              </a:lnSpc>
              <a:spcBef>
                <a:spcPts val="75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/>
              <a:t>一个概念一个名字，不</a:t>
            </a:r>
            <a:r>
              <a:rPr lang="en-US" spc="-15"/>
              <a:t>要</a:t>
            </a:r>
            <a:r>
              <a:rPr lang="en-US"/>
              <a:t>混淆</a:t>
            </a:r>
          </a:p>
          <a:p>
            <a:pPr marL="756285" lvl="1" indent="-182880" defTabSz="914400">
              <a:lnSpc>
                <a:spcPct val="90000"/>
              </a:lnSpc>
              <a:spcBef>
                <a:spcPts val="69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756920" algn="l"/>
              </a:tabLst>
            </a:pPr>
            <a:r>
              <a:rPr lang="en-US" spc="-5"/>
              <a:t>保持词汇表一致</a:t>
            </a:r>
            <a:endParaRPr lang="en-US"/>
          </a:p>
          <a:p>
            <a:pPr marL="355600" indent="-182880" defTabSz="914400">
              <a:lnSpc>
                <a:spcPct val="90000"/>
              </a:lnSpc>
              <a:spcBef>
                <a:spcPts val="75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/>
              <a:t>使用英文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436" y="6121662"/>
            <a:ext cx="1090595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8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247" y="464119"/>
            <a:ext cx="1022033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247" y="601952"/>
            <a:ext cx="10220330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247" y="2038655"/>
            <a:ext cx="1022033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569" y="484632"/>
            <a:ext cx="10055781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5400"/>
              <a:t>整洁代码提</a:t>
            </a:r>
            <a:r>
              <a:rPr lang="en-US" sz="5400" spc="5"/>
              <a:t>示</a:t>
            </a:r>
            <a:r>
              <a:rPr lang="en-US" sz="5400" spc="-5"/>
              <a:t>-</a:t>
            </a:r>
            <a:r>
              <a:rPr lang="en-US" sz="5400"/>
              <a:t>编码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569" y="2320412"/>
            <a:ext cx="10055781" cy="3851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55600" indent="-182880" defTabSz="914400">
              <a:lnSpc>
                <a:spcPct val="90000"/>
              </a:lnSpc>
              <a:spcBef>
                <a:spcPts val="96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spc="-20" dirty="0"/>
              <a:t>DRY</a:t>
            </a:r>
            <a:endParaRPr lang="en-US" dirty="0"/>
          </a:p>
          <a:p>
            <a:pPr marL="756285" lvl="1" indent="-182880" defTabSz="914400">
              <a:lnSpc>
                <a:spcPct val="90000"/>
              </a:lnSpc>
              <a:spcBef>
                <a:spcPts val="74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756920" algn="l"/>
              </a:tabLst>
            </a:pPr>
            <a:r>
              <a:rPr lang="en-US" spc="-5" dirty="0" err="1"/>
              <a:t>重复是万恶之源</a:t>
            </a:r>
            <a:endParaRPr lang="en-US" dirty="0"/>
          </a:p>
          <a:p>
            <a:pPr marL="355600" indent="-182880" defTabSz="914400">
              <a:lnSpc>
                <a:spcPct val="90000"/>
              </a:lnSpc>
              <a:spcBef>
                <a:spcPts val="75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spc="5" dirty="0" err="1"/>
              <a:t>不要过</a:t>
            </a:r>
            <a:r>
              <a:rPr lang="en-US" spc="-5" dirty="0" err="1"/>
              <a:t>早</a:t>
            </a:r>
            <a:r>
              <a:rPr lang="en-US" dirty="0" err="1"/>
              <a:t>优化</a:t>
            </a:r>
            <a:endParaRPr lang="en-US" dirty="0"/>
          </a:p>
          <a:p>
            <a:pPr marL="756285" lvl="1" indent="-182880" defTabSz="914400">
              <a:lnSpc>
                <a:spcPct val="90000"/>
              </a:lnSpc>
              <a:spcBef>
                <a:spcPts val="69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756920" algn="l"/>
              </a:tabLst>
            </a:pPr>
            <a:r>
              <a:rPr lang="en-US" spc="-5" dirty="0" err="1"/>
              <a:t>除非真的真的必要</a:t>
            </a:r>
            <a:endParaRPr lang="en-US" dirty="0"/>
          </a:p>
          <a:p>
            <a:pPr marL="355600" indent="-182880" defTabSz="914400">
              <a:lnSpc>
                <a:spcPct val="90000"/>
              </a:lnSpc>
              <a:spcBef>
                <a:spcPts val="75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spc="5" dirty="0" err="1"/>
              <a:t>不要吝惜打字</a:t>
            </a:r>
            <a:endParaRPr lang="en-US" dirty="0"/>
          </a:p>
          <a:p>
            <a:pPr marL="756285" lvl="1" indent="-182880" defTabSz="914400">
              <a:lnSpc>
                <a:spcPct val="90000"/>
              </a:lnSpc>
              <a:spcBef>
                <a:spcPts val="69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756920" algn="l"/>
              </a:tabLst>
            </a:pPr>
            <a:r>
              <a:rPr lang="en-US" spc="-5" dirty="0" err="1"/>
              <a:t>一行太多代码，可读性很差</a:t>
            </a:r>
            <a:endParaRPr lang="en-US" dirty="0"/>
          </a:p>
          <a:p>
            <a:pPr marL="355600" indent="-182880" defTabSz="914400">
              <a:lnSpc>
                <a:spcPct val="90000"/>
              </a:lnSpc>
              <a:spcBef>
                <a:spcPts val="75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dirty="0" err="1"/>
              <a:t>不要试图考虑优化编译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98755" y="6229681"/>
            <a:ext cx="457081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27941" y="6258874"/>
            <a:ext cx="398709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019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247" y="464119"/>
            <a:ext cx="1022033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247" y="601952"/>
            <a:ext cx="10220330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247" y="2038655"/>
            <a:ext cx="1022033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569" y="484632"/>
            <a:ext cx="10055781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5400"/>
              <a:t>整洁代码提</a:t>
            </a:r>
            <a:r>
              <a:rPr lang="en-US" sz="5400" spc="5"/>
              <a:t>示</a:t>
            </a:r>
            <a:r>
              <a:rPr lang="en-US" sz="5400" spc="-5"/>
              <a:t>-</a:t>
            </a:r>
            <a:r>
              <a:rPr lang="en-US" sz="5400"/>
              <a:t>函数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569" y="2320412"/>
            <a:ext cx="10055781" cy="3851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55600" indent="-182880" defTabSz="914400">
              <a:lnSpc>
                <a:spcPct val="90000"/>
              </a:lnSpc>
              <a:spcBef>
                <a:spcPts val="52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dirty="0"/>
              <a:t>KISS</a:t>
            </a:r>
          </a:p>
          <a:p>
            <a:pPr marL="355600" indent="-182880" defTabSz="914400">
              <a:lnSpc>
                <a:spcPct val="90000"/>
              </a:lnSpc>
              <a:spcBef>
                <a:spcPts val="42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dirty="0" err="1"/>
              <a:t>一次只做一件事情</a:t>
            </a:r>
            <a:endParaRPr lang="en-US" dirty="0"/>
          </a:p>
          <a:p>
            <a:pPr marL="756285" lvl="1" indent="-182880" defTabSz="914400">
              <a:lnSpc>
                <a:spcPct val="90000"/>
              </a:lnSpc>
              <a:spcBef>
                <a:spcPts val="2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756920" algn="l"/>
              </a:tabLst>
            </a:pPr>
            <a:r>
              <a:rPr lang="en-US" spc="-5" dirty="0"/>
              <a:t>SLAP</a:t>
            </a:r>
            <a:endParaRPr lang="en-US" dirty="0"/>
          </a:p>
          <a:p>
            <a:pPr marL="355600" indent="-182880" defTabSz="914400">
              <a:lnSpc>
                <a:spcPct val="90000"/>
              </a:lnSpc>
              <a:spcBef>
                <a:spcPts val="39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dirty="0" err="1"/>
              <a:t>最</a:t>
            </a:r>
            <a:r>
              <a:rPr lang="en-US" spc="-5" dirty="0" err="1"/>
              <a:t>小</a:t>
            </a:r>
            <a:r>
              <a:rPr lang="en-US" dirty="0" err="1"/>
              <a:t>化函数参数</a:t>
            </a:r>
            <a:endParaRPr lang="en-US" dirty="0"/>
          </a:p>
          <a:p>
            <a:pPr marL="756285" lvl="1" indent="-182880" defTabSz="914400">
              <a:lnSpc>
                <a:spcPct val="90000"/>
              </a:lnSpc>
              <a:spcBef>
                <a:spcPts val="2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756920" algn="l"/>
              </a:tabLst>
            </a:pPr>
            <a:r>
              <a:rPr lang="en-US" spc="-10" dirty="0"/>
              <a:t>LESS </a:t>
            </a:r>
            <a:r>
              <a:rPr lang="en-US" dirty="0"/>
              <a:t>IS MORE</a:t>
            </a:r>
          </a:p>
          <a:p>
            <a:pPr marL="355600" indent="-182880" defTabSz="914400">
              <a:lnSpc>
                <a:spcPct val="90000"/>
              </a:lnSpc>
              <a:spcBef>
                <a:spcPts val="39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spc="-5" dirty="0" err="1"/>
              <a:t>FLAGS还是多态</a:t>
            </a:r>
            <a:endParaRPr lang="en-US" dirty="0"/>
          </a:p>
          <a:p>
            <a:pPr marL="355600" indent="-182880" defTabSz="914400">
              <a:lnSpc>
                <a:spcPct val="90000"/>
              </a:lnSpc>
              <a:spcBef>
                <a:spcPts val="36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dirty="0" err="1"/>
              <a:t>减少副作</a:t>
            </a:r>
            <a:r>
              <a:rPr lang="en-US" spc="-10" dirty="0" err="1"/>
              <a:t>用</a:t>
            </a:r>
            <a:r>
              <a:rPr lang="en-US" spc="5" dirty="0" err="1"/>
              <a:t>-</a:t>
            </a:r>
            <a:r>
              <a:rPr lang="en-US" dirty="0" err="1"/>
              <a:t>纯函数</a:t>
            </a:r>
            <a:endParaRPr lang="en-US" dirty="0"/>
          </a:p>
          <a:p>
            <a:pPr marL="355600" indent="-182880" defTabSz="914400">
              <a:lnSpc>
                <a:spcPct val="90000"/>
              </a:lnSpc>
              <a:spcBef>
                <a:spcPts val="36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dirty="0" err="1"/>
              <a:t>提取错误处理</a:t>
            </a:r>
            <a:endParaRPr lang="en-US" dirty="0"/>
          </a:p>
          <a:p>
            <a:pPr marL="756285" lvl="1" indent="-182880" defTabSz="914400">
              <a:lnSpc>
                <a:spcPct val="90000"/>
              </a:lnSpc>
              <a:spcBef>
                <a:spcPts val="33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756920" algn="l"/>
              </a:tabLst>
            </a:pPr>
            <a:r>
              <a:rPr lang="en-US" dirty="0" err="1"/>
              <a:t>提升可读性，不要打乱</a:t>
            </a:r>
            <a:r>
              <a:rPr lang="en-US" spc="-15" dirty="0" err="1"/>
              <a:t>逻</a:t>
            </a:r>
            <a:r>
              <a:rPr lang="en-US" spc="5" dirty="0" err="1"/>
              <a:t>辑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98755" y="6229681"/>
            <a:ext cx="457081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27941" y="6258874"/>
            <a:ext cx="398709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80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2006/documentManagement/types"/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1702</Words>
  <Application>Microsoft Office PowerPoint</Application>
  <PresentationFormat>自定义</PresentationFormat>
  <Paragraphs>291</Paragraphs>
  <Slides>40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60" baseType="lpstr">
      <vt:lpstr>DQQGJD+STHeitiSC-Light</vt:lpstr>
      <vt:lpstr>GWNENO+STHeitiSC-Light</vt:lpstr>
      <vt:lpstr>Microsoft JhengHei</vt:lpstr>
      <vt:lpstr>PATWCC+STXinwei</vt:lpstr>
      <vt:lpstr>Salesforce Sans</vt:lpstr>
      <vt:lpstr>方正姚体</vt:lpstr>
      <vt:lpstr>SimSun</vt:lpstr>
      <vt:lpstr>微软雅黑</vt:lpstr>
      <vt:lpstr>微软雅黑</vt:lpstr>
      <vt:lpstr>Arial</vt:lpstr>
      <vt:lpstr>Calibri</vt:lpstr>
      <vt:lpstr>Consolas</vt:lpstr>
      <vt:lpstr>Gill Sans MT</vt:lpstr>
      <vt:lpstr>Impact</vt:lpstr>
      <vt:lpstr>Rockwell</vt:lpstr>
      <vt:lpstr>Rockwell Condensed</vt:lpstr>
      <vt:lpstr>Rockwell Extra Bold</vt:lpstr>
      <vt:lpstr>Times New Roman</vt:lpstr>
      <vt:lpstr>Wingdings</vt:lpstr>
      <vt:lpstr>木活字</vt:lpstr>
      <vt:lpstr>代码质量管理与落地</vt:lpstr>
      <vt:lpstr>内容提要</vt:lpstr>
      <vt:lpstr>整洁代码之道</vt:lpstr>
      <vt:lpstr>为什么整洁代码很重要</vt:lpstr>
      <vt:lpstr>检测代码坏味</vt:lpstr>
      <vt:lpstr>怎么做到整洁代码</vt:lpstr>
      <vt:lpstr>整洁代码提示-命名</vt:lpstr>
      <vt:lpstr>整洁代码提示-编码</vt:lpstr>
      <vt:lpstr>整洁代码提示-函数</vt:lpstr>
      <vt:lpstr>整洁代码提示-注释</vt:lpstr>
      <vt:lpstr>整洁代码提示-风格</vt:lpstr>
      <vt:lpstr>整洁代码提示-类</vt:lpstr>
      <vt:lpstr>整洁代码提示-异常处理</vt:lpstr>
      <vt:lpstr>测试代码</vt:lpstr>
      <vt:lpstr>整洁代码之外</vt:lpstr>
      <vt:lpstr>Git 管理源代码</vt:lpstr>
      <vt:lpstr>Git基于分支的工作流程</vt:lpstr>
      <vt:lpstr>Git基于分支的工作流程</vt:lpstr>
      <vt:lpstr>Git的分布式工作流</vt:lpstr>
      <vt:lpstr>　Git pull request</vt:lpstr>
      <vt:lpstr>单元测试</vt:lpstr>
      <vt:lpstr>单元测试？</vt:lpstr>
      <vt:lpstr>单元测试</vt:lpstr>
      <vt:lpstr>农耕文明的皇帝</vt:lpstr>
      <vt:lpstr>游牧民族的领袖</vt:lpstr>
      <vt:lpstr>单元测试</vt:lpstr>
      <vt:lpstr>单元测试的分析方法</vt:lpstr>
      <vt:lpstr>白盒测试</vt:lpstr>
      <vt:lpstr>黑盒测试</vt:lpstr>
      <vt:lpstr>优秀的单元测试 </vt:lpstr>
      <vt:lpstr>集成测试</vt:lpstr>
      <vt:lpstr>单元测试的范畴</vt:lpstr>
      <vt:lpstr>.Net代码规范</vt:lpstr>
      <vt:lpstr>代码规范工具</vt:lpstr>
      <vt:lpstr>代码审查</vt:lpstr>
      <vt:lpstr>代码审查的内容</vt:lpstr>
      <vt:lpstr>代码审查的⽅式</vt:lpstr>
      <vt:lpstr>使用Sonar代码规范审查</vt:lpstr>
      <vt:lpstr>推荐书籍</vt:lpstr>
      <vt:lpstr>谢谢 public static void main (String[] args)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代码质量管理与落地</dc:title>
  <dc:creator>shanyou zhang</dc:creator>
  <cp:lastModifiedBy>shanyou zhang</cp:lastModifiedBy>
  <cp:revision>1</cp:revision>
  <dcterms:created xsi:type="dcterms:W3CDTF">2019-09-01T02:37:39Z</dcterms:created>
  <dcterms:modified xsi:type="dcterms:W3CDTF">2019-09-01T02:37:44Z</dcterms:modified>
</cp:coreProperties>
</file>