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78" r:id="rId4"/>
    <p:sldId id="293" r:id="rId5"/>
    <p:sldId id="292" r:id="rId6"/>
    <p:sldId id="299" r:id="rId7"/>
    <p:sldId id="300" r:id="rId8"/>
    <p:sldId id="281" r:id="rId9"/>
    <p:sldId id="285" r:id="rId10"/>
    <p:sldId id="286" r:id="rId11"/>
    <p:sldId id="282" r:id="rId12"/>
    <p:sldId id="283" r:id="rId13"/>
    <p:sldId id="284" r:id="rId14"/>
    <p:sldId id="297" r:id="rId15"/>
    <p:sldId id="298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424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0482E-395A-40BD-812A-05C438A5015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327A46-EF9A-4EFA-85F6-BF97DF974877}">
      <dgm:prSet phldrT="[文本]"/>
      <dgm:spPr/>
      <dgm:t>
        <a:bodyPr/>
        <a:lstStyle/>
        <a:p>
          <a:r>
            <a:rPr lang="zh-CN" altLang="en-US" dirty="0" smtClean="0"/>
            <a:t>服务目录</a:t>
          </a:r>
          <a:endParaRPr lang="zh-CN" altLang="en-US" dirty="0"/>
        </a:p>
      </dgm:t>
    </dgm:pt>
    <dgm:pt modelId="{4DE6DA99-EBD4-4C2F-9A7A-1C0ADA48CCC0}" type="parTrans" cxnId="{3B1C3299-9315-4899-8605-296BC270AD5A}">
      <dgm:prSet/>
      <dgm:spPr/>
      <dgm:t>
        <a:bodyPr/>
        <a:lstStyle/>
        <a:p>
          <a:endParaRPr lang="zh-CN" altLang="en-US"/>
        </a:p>
      </dgm:t>
    </dgm:pt>
    <dgm:pt modelId="{43E34769-14CA-4AB9-9450-1A7407A594EE}" type="sibTrans" cxnId="{3B1C3299-9315-4899-8605-296BC270AD5A}">
      <dgm:prSet/>
      <dgm:spPr/>
      <dgm:t>
        <a:bodyPr/>
        <a:lstStyle/>
        <a:p>
          <a:endParaRPr lang="zh-CN" altLang="en-US"/>
        </a:p>
      </dgm:t>
    </dgm:pt>
    <dgm:pt modelId="{3DE4F046-9625-4BA1-97B4-0F1BC62B6FEF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中心维度</a:t>
          </a:r>
          <a:endParaRPr lang="zh-CN" altLang="en-US" dirty="0"/>
        </a:p>
      </dgm:t>
    </dgm:pt>
    <dgm:pt modelId="{BF65E46C-EA97-4146-B217-A23B8BDC7A79}" type="parTrans" cxnId="{1E0A4DDF-8A46-42E1-8337-848120306339}">
      <dgm:prSet/>
      <dgm:spPr/>
      <dgm:t>
        <a:bodyPr/>
        <a:lstStyle/>
        <a:p>
          <a:endParaRPr lang="zh-CN" altLang="en-US"/>
        </a:p>
      </dgm:t>
    </dgm:pt>
    <dgm:pt modelId="{370B2187-262B-4357-9D27-C608FA64DBB4}" type="sibTrans" cxnId="{1E0A4DDF-8A46-42E1-8337-848120306339}">
      <dgm:prSet/>
      <dgm:spPr/>
      <dgm:t>
        <a:bodyPr/>
        <a:lstStyle/>
        <a:p>
          <a:endParaRPr lang="zh-CN" altLang="en-US"/>
        </a:p>
      </dgm:t>
    </dgm:pt>
    <dgm:pt modelId="{228D1D94-F56F-47F5-AD7E-06441B7881A1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目录属性</a:t>
          </a:r>
          <a:endParaRPr lang="zh-CN" altLang="en-US" dirty="0"/>
        </a:p>
      </dgm:t>
    </dgm:pt>
    <dgm:pt modelId="{688DC96A-A41E-4CA1-BC5B-E88668141002}" type="parTrans" cxnId="{624408B2-E46E-42B4-8B2B-A29506A94B61}">
      <dgm:prSet/>
      <dgm:spPr/>
      <dgm:t>
        <a:bodyPr/>
        <a:lstStyle/>
        <a:p>
          <a:endParaRPr lang="zh-CN" altLang="en-US"/>
        </a:p>
      </dgm:t>
    </dgm:pt>
    <dgm:pt modelId="{119CE7BD-2278-4F62-9A4C-EBD199EA09A8}" type="sibTrans" cxnId="{624408B2-E46E-42B4-8B2B-A29506A94B61}">
      <dgm:prSet/>
      <dgm:spPr/>
      <dgm:t>
        <a:bodyPr/>
        <a:lstStyle/>
        <a:p>
          <a:endParaRPr lang="zh-CN" altLang="en-US"/>
        </a:p>
      </dgm:t>
    </dgm:pt>
    <dgm:pt modelId="{A1A123D1-4488-4991-BE79-DBC03C270697}">
      <dgm:prSet phldrT="[文本]"/>
      <dgm:spPr/>
      <dgm:t>
        <a:bodyPr/>
        <a:lstStyle/>
        <a:p>
          <a:r>
            <a:rPr lang="zh-CN" altLang="en-US" dirty="0" smtClean="0"/>
            <a:t>服务定义</a:t>
          </a:r>
          <a:endParaRPr lang="zh-CN" altLang="en-US" dirty="0"/>
        </a:p>
      </dgm:t>
    </dgm:pt>
    <dgm:pt modelId="{030FFA28-2F48-4E7E-B349-07FF8F0B8596}" type="parTrans" cxnId="{AD29AFB5-2ACC-4CDB-955A-C5D35A798D1B}">
      <dgm:prSet/>
      <dgm:spPr/>
      <dgm:t>
        <a:bodyPr/>
        <a:lstStyle/>
        <a:p>
          <a:endParaRPr lang="zh-CN" altLang="en-US"/>
        </a:p>
      </dgm:t>
    </dgm:pt>
    <dgm:pt modelId="{8036C698-FA80-4ED6-B004-C9FED0BB7455}" type="sibTrans" cxnId="{AD29AFB5-2ACC-4CDB-955A-C5D35A798D1B}">
      <dgm:prSet/>
      <dgm:spPr/>
      <dgm:t>
        <a:bodyPr/>
        <a:lstStyle/>
        <a:p>
          <a:endParaRPr lang="zh-CN" altLang="en-US"/>
        </a:p>
      </dgm:t>
    </dgm:pt>
    <dgm:pt modelId="{D7A5336F-5019-49B8-B7A2-F26AE8F6B56F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服务编码</a:t>
          </a:r>
          <a:endParaRPr lang="zh-CN" altLang="en-US" dirty="0"/>
        </a:p>
      </dgm:t>
    </dgm:pt>
    <dgm:pt modelId="{6B234B77-3BCA-4B5B-976D-E4781C8DBD27}" type="parTrans" cxnId="{B8135E2B-3913-4D3B-AB3F-4020F74940E1}">
      <dgm:prSet/>
      <dgm:spPr/>
      <dgm:t>
        <a:bodyPr/>
        <a:lstStyle/>
        <a:p>
          <a:endParaRPr lang="zh-CN" altLang="en-US"/>
        </a:p>
      </dgm:t>
    </dgm:pt>
    <dgm:pt modelId="{8D582414-0243-4E2E-A953-991F8D7401D8}" type="sibTrans" cxnId="{B8135E2B-3913-4D3B-AB3F-4020F74940E1}">
      <dgm:prSet/>
      <dgm:spPr/>
      <dgm:t>
        <a:bodyPr/>
        <a:lstStyle/>
        <a:p>
          <a:endParaRPr lang="zh-CN" altLang="en-US"/>
        </a:p>
      </dgm:t>
    </dgm:pt>
    <dgm:pt modelId="{65B74D88-0067-4101-A640-87D1EA61EC1A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服务名称</a:t>
          </a:r>
          <a:endParaRPr lang="zh-CN" altLang="en-US" dirty="0"/>
        </a:p>
      </dgm:t>
    </dgm:pt>
    <dgm:pt modelId="{E68B9740-0944-4DCE-9B58-08712AA9371C}" type="parTrans" cxnId="{3ED602C8-531A-4B9B-AE6E-01BB62C27880}">
      <dgm:prSet/>
      <dgm:spPr/>
      <dgm:t>
        <a:bodyPr/>
        <a:lstStyle/>
        <a:p>
          <a:endParaRPr lang="zh-CN" altLang="en-US"/>
        </a:p>
      </dgm:t>
    </dgm:pt>
    <dgm:pt modelId="{07D5BF14-6543-4F68-8A5B-9B7A76F37827}" type="sibTrans" cxnId="{3ED602C8-531A-4B9B-AE6E-01BB62C27880}">
      <dgm:prSet/>
      <dgm:spPr/>
      <dgm:t>
        <a:bodyPr/>
        <a:lstStyle/>
        <a:p>
          <a:endParaRPr lang="zh-CN" altLang="en-US"/>
        </a:p>
      </dgm:t>
    </dgm:pt>
    <dgm:pt modelId="{5D8C38D7-E497-454B-8386-DF3EE2A90558}">
      <dgm:prSet phldrT="[文本]"/>
      <dgm:spPr/>
      <dgm:t>
        <a:bodyPr/>
        <a:lstStyle/>
        <a:p>
          <a:r>
            <a:rPr lang="zh-CN" altLang="en-US" dirty="0" smtClean="0"/>
            <a:t>服务设计</a:t>
          </a:r>
          <a:endParaRPr lang="zh-CN" altLang="en-US" dirty="0"/>
        </a:p>
      </dgm:t>
    </dgm:pt>
    <dgm:pt modelId="{7A045AE6-DA98-4DD8-A2A7-15FC981B885E}" type="parTrans" cxnId="{CF87B06C-CA4E-4D63-A71D-3E887C5ECC64}">
      <dgm:prSet/>
      <dgm:spPr/>
      <dgm:t>
        <a:bodyPr/>
        <a:lstStyle/>
        <a:p>
          <a:endParaRPr lang="zh-CN" altLang="en-US"/>
        </a:p>
      </dgm:t>
    </dgm:pt>
    <dgm:pt modelId="{1EFDA716-91F4-4320-9BD1-C0098CB81571}" type="sibTrans" cxnId="{CF87B06C-CA4E-4D63-A71D-3E887C5ECC64}">
      <dgm:prSet/>
      <dgm:spPr/>
      <dgm:t>
        <a:bodyPr/>
        <a:lstStyle/>
        <a:p>
          <a:endParaRPr lang="zh-CN" altLang="en-US"/>
        </a:p>
      </dgm:t>
    </dgm:pt>
    <dgm:pt modelId="{471B8F87-4EF9-43BA-B182-2FA05F980864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入参</a:t>
          </a:r>
          <a:endParaRPr lang="zh-CN" altLang="en-US" dirty="0"/>
        </a:p>
      </dgm:t>
    </dgm:pt>
    <dgm:pt modelId="{DC17A4E9-527C-49E5-8064-59715199C96F}" type="parTrans" cxnId="{3D9F2E10-C55A-4651-9C5F-34849EBD1CEB}">
      <dgm:prSet/>
      <dgm:spPr/>
      <dgm:t>
        <a:bodyPr/>
        <a:lstStyle/>
        <a:p>
          <a:endParaRPr lang="zh-CN" altLang="en-US"/>
        </a:p>
      </dgm:t>
    </dgm:pt>
    <dgm:pt modelId="{04BDAB60-474D-471A-BB0A-4D5D53918A9A}" type="sibTrans" cxnId="{3D9F2E10-C55A-4651-9C5F-34849EBD1CEB}">
      <dgm:prSet/>
      <dgm:spPr/>
      <dgm:t>
        <a:bodyPr/>
        <a:lstStyle/>
        <a:p>
          <a:endParaRPr lang="zh-CN" altLang="en-US"/>
        </a:p>
      </dgm:t>
    </dgm:pt>
    <dgm:pt modelId="{E84337BA-7D5F-4AA6-9A8C-47E6704E8E6D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出参</a:t>
          </a:r>
          <a:endParaRPr lang="zh-CN" altLang="en-US" dirty="0"/>
        </a:p>
      </dgm:t>
    </dgm:pt>
    <dgm:pt modelId="{D6B7D418-7FA0-4295-8217-960D461B09FC}" type="parTrans" cxnId="{DDB86BB9-B735-47FD-88B9-BA29818915E8}">
      <dgm:prSet/>
      <dgm:spPr/>
      <dgm:t>
        <a:bodyPr/>
        <a:lstStyle/>
        <a:p>
          <a:endParaRPr lang="zh-CN" altLang="en-US"/>
        </a:p>
      </dgm:t>
    </dgm:pt>
    <dgm:pt modelId="{0F49E581-B074-4652-B100-0001B791A259}" type="sibTrans" cxnId="{DDB86BB9-B735-47FD-88B9-BA29818915E8}">
      <dgm:prSet/>
      <dgm:spPr/>
      <dgm:t>
        <a:bodyPr/>
        <a:lstStyle/>
        <a:p>
          <a:endParaRPr lang="zh-CN" altLang="en-US"/>
        </a:p>
      </dgm:t>
    </dgm:pt>
    <dgm:pt modelId="{076B36AB-CF65-436D-A821-4F6B9FF9CCFF}">
      <dgm:prSet phldrT="[文本]"/>
      <dgm:spPr/>
      <dgm:t>
        <a:bodyPr/>
        <a:lstStyle/>
        <a:p>
          <a:r>
            <a:rPr lang="zh-CN" altLang="en-US" dirty="0" smtClean="0"/>
            <a:t>服务编码</a:t>
          </a:r>
          <a:endParaRPr lang="zh-CN" altLang="en-US" dirty="0"/>
        </a:p>
      </dgm:t>
    </dgm:pt>
    <dgm:pt modelId="{66A55EF0-B928-4832-96F0-65E96F0D99BD}" type="parTrans" cxnId="{75CAD8DB-B3C1-4C15-8913-5A8078736659}">
      <dgm:prSet/>
      <dgm:spPr/>
      <dgm:t>
        <a:bodyPr/>
        <a:lstStyle/>
        <a:p>
          <a:endParaRPr lang="zh-CN" altLang="en-US"/>
        </a:p>
      </dgm:t>
    </dgm:pt>
    <dgm:pt modelId="{55A3BA45-6789-4273-A7D1-17B9C913CC14}" type="sibTrans" cxnId="{75CAD8DB-B3C1-4C15-8913-5A8078736659}">
      <dgm:prSet/>
      <dgm:spPr/>
      <dgm:t>
        <a:bodyPr/>
        <a:lstStyle/>
        <a:p>
          <a:endParaRPr lang="zh-CN" altLang="en-US"/>
        </a:p>
      </dgm:t>
    </dgm:pt>
    <dgm:pt modelId="{B7D08F54-3764-48FE-A705-C53BE0A669A1}">
      <dgm:prSet phldrT="[文本]"/>
      <dgm:spPr/>
      <dgm:t>
        <a:bodyPr/>
        <a:lstStyle/>
        <a:p>
          <a:r>
            <a:rPr lang="zh-CN" altLang="en-US" dirty="0" smtClean="0"/>
            <a:t>在线测试</a:t>
          </a:r>
          <a:endParaRPr lang="zh-CN" altLang="en-US" dirty="0"/>
        </a:p>
      </dgm:t>
    </dgm:pt>
    <dgm:pt modelId="{2A680064-63E7-4F67-A491-20027DA4ABB0}" type="parTrans" cxnId="{3866ECD7-7B82-4164-8B4F-B4DA11233E87}">
      <dgm:prSet/>
      <dgm:spPr/>
      <dgm:t>
        <a:bodyPr/>
        <a:lstStyle/>
        <a:p>
          <a:endParaRPr lang="zh-CN" altLang="en-US"/>
        </a:p>
      </dgm:t>
    </dgm:pt>
    <dgm:pt modelId="{D5B60960-3EAD-4AF8-B0D2-3F2C0EC1DBDF}" type="sibTrans" cxnId="{3866ECD7-7B82-4164-8B4F-B4DA11233E87}">
      <dgm:prSet/>
      <dgm:spPr/>
      <dgm:t>
        <a:bodyPr/>
        <a:lstStyle/>
        <a:p>
          <a:endParaRPr lang="zh-CN" altLang="en-US"/>
        </a:p>
      </dgm:t>
    </dgm:pt>
    <dgm:pt modelId="{645DD49B-CC33-4CBA-81A5-99688E0F7B33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smtClean="0"/>
            <a:t>注解规范</a:t>
          </a:r>
          <a:endParaRPr lang="zh-CN" altLang="en-US" dirty="0"/>
        </a:p>
      </dgm:t>
    </dgm:pt>
    <dgm:pt modelId="{70FE44B3-01D5-45EF-812E-21FD18E31049}" type="parTrans" cxnId="{782AFB5B-064F-4EC1-A9AF-1834C2594ACE}">
      <dgm:prSet/>
      <dgm:spPr/>
      <dgm:t>
        <a:bodyPr/>
        <a:lstStyle/>
        <a:p>
          <a:endParaRPr lang="zh-CN" altLang="en-US"/>
        </a:p>
      </dgm:t>
    </dgm:pt>
    <dgm:pt modelId="{B6A39B5F-CB9D-4CEF-A6E7-64D90B0EE09E}" type="sibTrans" cxnId="{782AFB5B-064F-4EC1-A9AF-1834C2594ACE}">
      <dgm:prSet/>
      <dgm:spPr/>
      <dgm:t>
        <a:bodyPr/>
        <a:lstStyle/>
        <a:p>
          <a:endParaRPr lang="zh-CN" altLang="en-US"/>
        </a:p>
      </dgm:t>
    </dgm:pt>
    <dgm:pt modelId="{663B2B94-CCA5-4B47-8A01-65E3AFC919C8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服务编码</a:t>
          </a:r>
          <a:endParaRPr lang="zh-CN" altLang="en-US" dirty="0"/>
        </a:p>
      </dgm:t>
    </dgm:pt>
    <dgm:pt modelId="{9AF49BE6-B16C-4F31-B2C7-9471EC471479}" type="parTrans" cxnId="{99758D36-AF4B-4544-A0F1-5698DAF4C96E}">
      <dgm:prSet/>
      <dgm:spPr/>
      <dgm:t>
        <a:bodyPr/>
        <a:lstStyle/>
        <a:p>
          <a:endParaRPr lang="zh-CN" altLang="en-US"/>
        </a:p>
      </dgm:t>
    </dgm:pt>
    <dgm:pt modelId="{54388EE7-D7C4-47C3-B994-053FAA5A6653}" type="sibTrans" cxnId="{99758D36-AF4B-4544-A0F1-5698DAF4C96E}">
      <dgm:prSet/>
      <dgm:spPr/>
      <dgm:t>
        <a:bodyPr/>
        <a:lstStyle/>
        <a:p>
          <a:endParaRPr lang="zh-CN" altLang="en-US"/>
        </a:p>
      </dgm:t>
    </dgm:pt>
    <dgm:pt modelId="{73F38365-EB6B-473F-B778-30BB36331855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 err="1" smtClean="0"/>
            <a:t>Dubbo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0E41F8BF-3A42-4984-BA6A-CBA4E4A71C16}" type="parTrans" cxnId="{7210B5AB-05DF-4AB5-9CF1-55A536B2CFF9}">
      <dgm:prSet/>
      <dgm:spPr/>
      <dgm:t>
        <a:bodyPr/>
        <a:lstStyle/>
        <a:p>
          <a:endParaRPr lang="zh-CN" altLang="en-US"/>
        </a:p>
      </dgm:t>
    </dgm:pt>
    <dgm:pt modelId="{E22F34E0-38A4-437E-9018-3FD6BF7618D8}" type="sibTrans" cxnId="{7210B5AB-05DF-4AB5-9CF1-55A536B2CFF9}">
      <dgm:prSet/>
      <dgm:spPr/>
      <dgm:t>
        <a:bodyPr/>
        <a:lstStyle/>
        <a:p>
          <a:endParaRPr lang="zh-CN" altLang="en-US"/>
        </a:p>
      </dgm:t>
    </dgm:pt>
    <dgm:pt modelId="{75AF5199-8684-4D9E-A4FA-550646ED8DD8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Rest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5B42F6E9-ABBE-43DB-9D9E-C620BBE34019}" type="parTrans" cxnId="{21CCBFE5-3995-49D9-8F5E-EB30E59FFF41}">
      <dgm:prSet/>
      <dgm:spPr/>
      <dgm:t>
        <a:bodyPr/>
        <a:lstStyle/>
        <a:p>
          <a:endParaRPr lang="zh-CN" altLang="en-US"/>
        </a:p>
      </dgm:t>
    </dgm:pt>
    <dgm:pt modelId="{544808C6-642F-495C-9824-27A2C1B871DD}" type="sibTrans" cxnId="{21CCBFE5-3995-49D9-8F5E-EB30E59FFF41}">
      <dgm:prSet/>
      <dgm:spPr/>
      <dgm:t>
        <a:bodyPr/>
        <a:lstStyle/>
        <a:p>
          <a:endParaRPr lang="zh-CN" altLang="en-US"/>
        </a:p>
      </dgm:t>
    </dgm:pt>
    <dgm:pt modelId="{06F5E5A6-5061-4C29-B7AA-19DA1418DEE6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目录管理</a:t>
          </a:r>
          <a:endParaRPr lang="zh-CN" altLang="en-US" dirty="0"/>
        </a:p>
      </dgm:t>
    </dgm:pt>
    <dgm:pt modelId="{076FD4F0-F93C-4E5D-A6DF-2EED8EE928E5}" type="parTrans" cxnId="{F853149A-4D2D-4DFF-B6E9-1FEA8F4E16E3}">
      <dgm:prSet/>
      <dgm:spPr/>
      <dgm:t>
        <a:bodyPr/>
        <a:lstStyle/>
        <a:p>
          <a:endParaRPr lang="zh-CN" altLang="en-US"/>
        </a:p>
      </dgm:t>
    </dgm:pt>
    <dgm:pt modelId="{B6A9FB53-A67F-448B-9C62-6254CA51EC2E}" type="sibTrans" cxnId="{F853149A-4D2D-4DFF-B6E9-1FEA8F4E16E3}">
      <dgm:prSet/>
      <dgm:spPr/>
      <dgm:t>
        <a:bodyPr/>
        <a:lstStyle/>
        <a:p>
          <a:endParaRPr lang="zh-CN" altLang="en-US"/>
        </a:p>
      </dgm:t>
    </dgm:pt>
    <dgm:pt modelId="{46EF04D7-7643-4F1C-A767-7008A84086B9}">
      <dgm:prSet phldrT="[文本]"/>
      <dgm:spPr/>
      <dgm:t>
        <a:bodyPr/>
        <a:lstStyle/>
        <a:p>
          <a:r>
            <a:rPr lang="zh-CN" altLang="en-US" dirty="0" smtClean="0"/>
            <a:t>产品线目录</a:t>
          </a:r>
          <a:endParaRPr lang="zh-CN" altLang="en-US" dirty="0"/>
        </a:p>
      </dgm:t>
    </dgm:pt>
    <dgm:pt modelId="{2002A9A0-8A9D-4964-AC5E-8FC867C139F3}" type="parTrans" cxnId="{CBC51C44-3264-4C79-A529-8A83C6A303EE}">
      <dgm:prSet/>
      <dgm:spPr/>
      <dgm:t>
        <a:bodyPr/>
        <a:lstStyle/>
        <a:p>
          <a:endParaRPr lang="zh-CN" altLang="en-US"/>
        </a:p>
      </dgm:t>
    </dgm:pt>
    <dgm:pt modelId="{AA4DAEFE-3176-481E-A610-14F68D9A63B0}" type="sibTrans" cxnId="{CBC51C44-3264-4C79-A529-8A83C6A303EE}">
      <dgm:prSet/>
      <dgm:spPr/>
      <dgm:t>
        <a:bodyPr/>
        <a:lstStyle/>
        <a:p>
          <a:endParaRPr lang="zh-CN" altLang="en-US"/>
        </a:p>
      </dgm:t>
    </dgm:pt>
    <dgm:pt modelId="{AE822E7F-EC01-4B06-8B8C-A81482515D28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产品编码</a:t>
          </a:r>
          <a:endParaRPr lang="zh-CN" altLang="en-US" dirty="0"/>
        </a:p>
      </dgm:t>
    </dgm:pt>
    <dgm:pt modelId="{BF546D62-471F-4270-918E-712C0159A6A6}" type="parTrans" cxnId="{E4DE8EF0-2651-4C03-B0B1-0FD1B03C5DE0}">
      <dgm:prSet/>
      <dgm:spPr/>
      <dgm:t>
        <a:bodyPr/>
        <a:lstStyle/>
        <a:p>
          <a:endParaRPr lang="zh-CN" altLang="en-US"/>
        </a:p>
      </dgm:t>
    </dgm:pt>
    <dgm:pt modelId="{750ECE5D-F800-49AE-834D-61A99CDE96F7}" type="sibTrans" cxnId="{E4DE8EF0-2651-4C03-B0B1-0FD1B03C5DE0}">
      <dgm:prSet/>
      <dgm:spPr/>
      <dgm:t>
        <a:bodyPr/>
        <a:lstStyle/>
        <a:p>
          <a:endParaRPr lang="zh-CN" altLang="en-US"/>
        </a:p>
      </dgm:t>
    </dgm:pt>
    <dgm:pt modelId="{49A0A4F5-FF43-48AA-904E-E7D23D32D4EE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产品名称</a:t>
          </a:r>
          <a:endParaRPr lang="zh-CN" altLang="en-US" dirty="0"/>
        </a:p>
      </dgm:t>
    </dgm:pt>
    <dgm:pt modelId="{B2AD3344-2ACC-4D12-8E9E-D321D8FC1962}" type="parTrans" cxnId="{C528030D-4140-4A0B-811A-7D1F0CDD3249}">
      <dgm:prSet/>
      <dgm:spPr/>
      <dgm:t>
        <a:bodyPr/>
        <a:lstStyle/>
        <a:p>
          <a:endParaRPr lang="zh-CN" altLang="en-US"/>
        </a:p>
      </dgm:t>
    </dgm:pt>
    <dgm:pt modelId="{7C008E30-AE23-49BC-8EDA-947EB34C81D7}" type="sibTrans" cxnId="{C528030D-4140-4A0B-811A-7D1F0CDD3249}">
      <dgm:prSet/>
      <dgm:spPr/>
      <dgm:t>
        <a:bodyPr/>
        <a:lstStyle/>
        <a:p>
          <a:endParaRPr lang="zh-CN" altLang="en-US"/>
        </a:p>
      </dgm:t>
    </dgm:pt>
    <dgm:pt modelId="{5F510700-AE8A-4685-9E42-0D0BCE0F6A1C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负责人</a:t>
          </a:r>
          <a:endParaRPr lang="zh-CN" altLang="en-US" dirty="0"/>
        </a:p>
      </dgm:t>
    </dgm:pt>
    <dgm:pt modelId="{4F7F0284-01CE-43B7-98BD-5DA275DA2BF6}" type="parTrans" cxnId="{F6B19E29-FA6E-46B9-89E5-B6938BA3F8EF}">
      <dgm:prSet/>
      <dgm:spPr/>
      <dgm:t>
        <a:bodyPr/>
        <a:lstStyle/>
        <a:p>
          <a:endParaRPr lang="zh-CN" altLang="en-US"/>
        </a:p>
      </dgm:t>
    </dgm:pt>
    <dgm:pt modelId="{0D8B9AA9-6375-44C9-BD84-0EB98E0E4E6A}" type="sibTrans" cxnId="{F6B19E29-FA6E-46B9-89E5-B6938BA3F8EF}">
      <dgm:prSet/>
      <dgm:spPr/>
      <dgm:t>
        <a:bodyPr/>
        <a:lstStyle/>
        <a:p>
          <a:endParaRPr lang="zh-CN" altLang="en-US"/>
        </a:p>
      </dgm:t>
    </dgm:pt>
    <dgm:pt modelId="{092BFA28-BC22-4217-A612-FD615696E492}" type="pres">
      <dgm:prSet presAssocID="{0D20482E-395A-40BD-812A-05C438A5015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649E5-F655-4E7B-A544-010F337587FF}" type="pres">
      <dgm:prSet presAssocID="{1D327A46-EF9A-4EFA-85F6-BF97DF974877}" presName="compNode" presStyleCnt="0"/>
      <dgm:spPr/>
    </dgm:pt>
    <dgm:pt modelId="{0CD75E21-2B55-4CF2-98D6-4CA91B80D319}" type="pres">
      <dgm:prSet presAssocID="{1D327A46-EF9A-4EFA-85F6-BF97DF974877}" presName="noGeometry" presStyleCnt="0"/>
      <dgm:spPr/>
    </dgm:pt>
    <dgm:pt modelId="{A54D04D5-1D42-4599-9E2A-7E1AFACEABC6}" type="pres">
      <dgm:prSet presAssocID="{1D327A46-EF9A-4EFA-85F6-BF97DF974877}" presName="childTextVisible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2B12B-AD22-41A2-9CEC-41CA892CC16E}" type="pres">
      <dgm:prSet presAssocID="{1D327A46-EF9A-4EFA-85F6-BF97DF974877}" presName="childTextHidden" presStyleLbl="bgAccFollowNode1" presStyleIdx="0" presStyleCnt="6"/>
      <dgm:spPr/>
      <dgm:t>
        <a:bodyPr/>
        <a:lstStyle/>
        <a:p>
          <a:endParaRPr lang="zh-CN" altLang="en-US"/>
        </a:p>
      </dgm:t>
    </dgm:pt>
    <dgm:pt modelId="{B7A43E2C-2F74-4A49-8084-7FD24D3C242F}" type="pres">
      <dgm:prSet presAssocID="{1D327A46-EF9A-4EFA-85F6-BF97DF974877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C199AD-C35B-40E0-BCB0-7F4B19A65408}" type="pres">
      <dgm:prSet presAssocID="{1D327A46-EF9A-4EFA-85F6-BF97DF974877}" presName="aSpace" presStyleCnt="0"/>
      <dgm:spPr/>
    </dgm:pt>
    <dgm:pt modelId="{3C219822-48A1-48D8-9A95-170BC31256A5}" type="pres">
      <dgm:prSet presAssocID="{46EF04D7-7643-4F1C-A767-7008A84086B9}" presName="compNode" presStyleCnt="0"/>
      <dgm:spPr/>
    </dgm:pt>
    <dgm:pt modelId="{4CAB884B-7BB6-4671-B35E-2CDD95A721D1}" type="pres">
      <dgm:prSet presAssocID="{46EF04D7-7643-4F1C-A767-7008A84086B9}" presName="noGeometry" presStyleCnt="0"/>
      <dgm:spPr/>
    </dgm:pt>
    <dgm:pt modelId="{1269BA85-2F33-47FD-B738-9C86744FE0B4}" type="pres">
      <dgm:prSet presAssocID="{46EF04D7-7643-4F1C-A767-7008A84086B9}" presName="childTextVisible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9A3D2C-EC14-4B1F-B3FD-6C567BD2AA7D}" type="pres">
      <dgm:prSet presAssocID="{46EF04D7-7643-4F1C-A767-7008A84086B9}" presName="childTextHidden" presStyleLbl="bgAccFollowNode1" presStyleIdx="1" presStyleCnt="6"/>
      <dgm:spPr/>
      <dgm:t>
        <a:bodyPr/>
        <a:lstStyle/>
        <a:p>
          <a:endParaRPr lang="zh-CN" altLang="en-US"/>
        </a:p>
      </dgm:t>
    </dgm:pt>
    <dgm:pt modelId="{C2B26715-11E1-41B5-9E08-F981F7A041E7}" type="pres">
      <dgm:prSet presAssocID="{46EF04D7-7643-4F1C-A767-7008A84086B9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94EFC0-69BC-4912-BD1A-40A7F1B1D0C0}" type="pres">
      <dgm:prSet presAssocID="{46EF04D7-7643-4F1C-A767-7008A84086B9}" presName="aSpace" presStyleCnt="0"/>
      <dgm:spPr/>
    </dgm:pt>
    <dgm:pt modelId="{3F7D45BC-49DA-43FD-B22B-89A2A550DB8D}" type="pres">
      <dgm:prSet presAssocID="{A1A123D1-4488-4991-BE79-DBC03C270697}" presName="compNode" presStyleCnt="0"/>
      <dgm:spPr/>
    </dgm:pt>
    <dgm:pt modelId="{CD050702-F49C-4B1D-887C-751BA0BE3CEF}" type="pres">
      <dgm:prSet presAssocID="{A1A123D1-4488-4991-BE79-DBC03C270697}" presName="noGeometry" presStyleCnt="0"/>
      <dgm:spPr/>
    </dgm:pt>
    <dgm:pt modelId="{45923751-E16E-4EFD-994E-7B0A27B5694E}" type="pres">
      <dgm:prSet presAssocID="{A1A123D1-4488-4991-BE79-DBC03C270697}" presName="childTextVisible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A476E-2734-4688-B3BA-A015C7AF3730}" type="pres">
      <dgm:prSet presAssocID="{A1A123D1-4488-4991-BE79-DBC03C270697}" presName="childTextHidden" presStyleLbl="bgAccFollowNode1" presStyleIdx="2" presStyleCnt="6"/>
      <dgm:spPr/>
      <dgm:t>
        <a:bodyPr/>
        <a:lstStyle/>
        <a:p>
          <a:endParaRPr lang="zh-CN" altLang="en-US"/>
        </a:p>
      </dgm:t>
    </dgm:pt>
    <dgm:pt modelId="{4BD1AE62-1526-45BB-B13B-C52B8DCB44B4}" type="pres">
      <dgm:prSet presAssocID="{A1A123D1-4488-4991-BE79-DBC03C270697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A3BF96-2DE0-46B2-A699-8982F0DC12DA}" type="pres">
      <dgm:prSet presAssocID="{A1A123D1-4488-4991-BE79-DBC03C270697}" presName="aSpace" presStyleCnt="0"/>
      <dgm:spPr/>
    </dgm:pt>
    <dgm:pt modelId="{63E789EC-2AA2-4353-BB30-EEDFEBC42388}" type="pres">
      <dgm:prSet presAssocID="{5D8C38D7-E497-454B-8386-DF3EE2A90558}" presName="compNode" presStyleCnt="0"/>
      <dgm:spPr/>
    </dgm:pt>
    <dgm:pt modelId="{8011C6E1-2042-4ADE-A47E-18A33287DB59}" type="pres">
      <dgm:prSet presAssocID="{5D8C38D7-E497-454B-8386-DF3EE2A90558}" presName="noGeometry" presStyleCnt="0"/>
      <dgm:spPr/>
    </dgm:pt>
    <dgm:pt modelId="{8020845B-FB9A-4763-9988-A680E67E0505}" type="pres">
      <dgm:prSet presAssocID="{5D8C38D7-E497-454B-8386-DF3EE2A90558}" presName="childTextVisible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851073-D023-41C9-8B9E-DB79FE833128}" type="pres">
      <dgm:prSet presAssocID="{5D8C38D7-E497-454B-8386-DF3EE2A90558}" presName="childTextHidden" presStyleLbl="bgAccFollowNode1" presStyleIdx="3" presStyleCnt="6"/>
      <dgm:spPr/>
      <dgm:t>
        <a:bodyPr/>
        <a:lstStyle/>
        <a:p>
          <a:endParaRPr lang="zh-CN" altLang="en-US"/>
        </a:p>
      </dgm:t>
    </dgm:pt>
    <dgm:pt modelId="{ABF642D1-C501-49B2-92B6-5CAD54C546E1}" type="pres">
      <dgm:prSet presAssocID="{5D8C38D7-E497-454B-8386-DF3EE2A90558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0F1941-6198-40BD-8137-C5647EB47A8E}" type="pres">
      <dgm:prSet presAssocID="{5D8C38D7-E497-454B-8386-DF3EE2A90558}" presName="aSpace" presStyleCnt="0"/>
      <dgm:spPr/>
    </dgm:pt>
    <dgm:pt modelId="{784A0FC9-528B-410E-9869-5F36B86C0673}" type="pres">
      <dgm:prSet presAssocID="{076B36AB-CF65-436D-A821-4F6B9FF9CCFF}" presName="compNode" presStyleCnt="0"/>
      <dgm:spPr/>
    </dgm:pt>
    <dgm:pt modelId="{194BF3A7-25FC-4E57-BA54-12BAB1BE3B3F}" type="pres">
      <dgm:prSet presAssocID="{076B36AB-CF65-436D-A821-4F6B9FF9CCFF}" presName="noGeometry" presStyleCnt="0"/>
      <dgm:spPr/>
    </dgm:pt>
    <dgm:pt modelId="{6ADE90EA-EDDC-46E0-B2EB-1196F1CB8838}" type="pres">
      <dgm:prSet presAssocID="{076B36AB-CF65-436D-A821-4F6B9FF9CCFF}" presName="childTextVisible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3CA5F-744F-4675-B9FD-1236C07C80BD}" type="pres">
      <dgm:prSet presAssocID="{076B36AB-CF65-436D-A821-4F6B9FF9CCFF}" presName="childTextHidden" presStyleLbl="bgAccFollowNode1" presStyleIdx="4" presStyleCnt="6"/>
      <dgm:spPr/>
      <dgm:t>
        <a:bodyPr/>
        <a:lstStyle/>
        <a:p>
          <a:endParaRPr lang="zh-CN" altLang="en-US"/>
        </a:p>
      </dgm:t>
    </dgm:pt>
    <dgm:pt modelId="{959ED891-4ABD-4825-BD64-EE4E100902E4}" type="pres">
      <dgm:prSet presAssocID="{076B36AB-CF65-436D-A821-4F6B9FF9CCFF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056095-F094-4F48-9248-758A338B7B4D}" type="pres">
      <dgm:prSet presAssocID="{076B36AB-CF65-436D-A821-4F6B9FF9CCFF}" presName="aSpace" presStyleCnt="0"/>
      <dgm:spPr/>
    </dgm:pt>
    <dgm:pt modelId="{1CAFF791-52CA-4B5B-8387-D102CE19A607}" type="pres">
      <dgm:prSet presAssocID="{B7D08F54-3764-48FE-A705-C53BE0A669A1}" presName="compNode" presStyleCnt="0"/>
      <dgm:spPr/>
    </dgm:pt>
    <dgm:pt modelId="{673EBEFC-7B39-45A2-A86E-8D247D04C4C5}" type="pres">
      <dgm:prSet presAssocID="{B7D08F54-3764-48FE-A705-C53BE0A669A1}" presName="noGeometry" presStyleCnt="0"/>
      <dgm:spPr/>
    </dgm:pt>
    <dgm:pt modelId="{B8B20A0D-0D06-4C69-9ADB-54B1E226A0D2}" type="pres">
      <dgm:prSet presAssocID="{B7D08F54-3764-48FE-A705-C53BE0A669A1}" presName="childTextVisible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DD06AF-DF88-48BE-94E7-7DAE20FFF18C}" type="pres">
      <dgm:prSet presAssocID="{B7D08F54-3764-48FE-A705-C53BE0A669A1}" presName="childTextHidden" presStyleLbl="bgAccFollowNode1" presStyleIdx="5" presStyleCnt="6"/>
      <dgm:spPr/>
      <dgm:t>
        <a:bodyPr/>
        <a:lstStyle/>
        <a:p>
          <a:endParaRPr lang="zh-CN" altLang="en-US"/>
        </a:p>
      </dgm:t>
    </dgm:pt>
    <dgm:pt modelId="{12FC7B3E-BDBE-429C-B7BA-4F7F73D96E51}" type="pres">
      <dgm:prSet presAssocID="{B7D08F54-3764-48FE-A705-C53BE0A669A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0A7A1E-0656-4680-82DB-BEBF25C95132}" type="presOf" srcId="{3DE4F046-9625-4BA1-97B4-0F1BC62B6FEF}" destId="{A54D04D5-1D42-4599-9E2A-7E1AFACEABC6}" srcOrd="0" destOrd="0" presId="urn:microsoft.com/office/officeart/2005/8/layout/hProcess6"/>
    <dgm:cxn modelId="{DDB86BB9-B735-47FD-88B9-BA29818915E8}" srcId="{5D8C38D7-E497-454B-8386-DF3EE2A90558}" destId="{E84337BA-7D5F-4AA6-9A8C-47E6704E8E6D}" srcOrd="1" destOrd="0" parTransId="{D6B7D418-7FA0-4295-8217-960D461B09FC}" sibTransId="{0F49E581-B074-4652-B100-0001B791A259}"/>
    <dgm:cxn modelId="{16392629-A180-4329-945A-C0BDA5D7A1EF}" type="presOf" srcId="{D7A5336F-5019-49B8-B7A2-F26AE8F6B56F}" destId="{40BA476E-2734-4688-B3BA-A015C7AF3730}" srcOrd="1" destOrd="0" presId="urn:microsoft.com/office/officeart/2005/8/layout/hProcess6"/>
    <dgm:cxn modelId="{E1D404D0-3389-4174-A91F-6CE9AD045C83}" type="presOf" srcId="{5F510700-AE8A-4685-9E42-0D0BCE0F6A1C}" destId="{669A3D2C-EC14-4B1F-B3FD-6C567BD2AA7D}" srcOrd="1" destOrd="2" presId="urn:microsoft.com/office/officeart/2005/8/layout/hProcess6"/>
    <dgm:cxn modelId="{FF7E5830-B983-4F31-B9C5-2B43FEAB8653}" type="presOf" srcId="{645DD49B-CC33-4CBA-81A5-99688E0F7B33}" destId="{DA03CA5F-744F-4675-B9FD-1236C07C80BD}" srcOrd="1" destOrd="0" presId="urn:microsoft.com/office/officeart/2005/8/layout/hProcess6"/>
    <dgm:cxn modelId="{60D90FF3-D62C-4197-B514-C6C1E6E4D0D3}" type="presOf" srcId="{06F5E5A6-5061-4C29-B7AA-19DA1418DEE6}" destId="{A202B12B-AD22-41A2-9CEC-41CA892CC16E}" srcOrd="1" destOrd="2" presId="urn:microsoft.com/office/officeart/2005/8/layout/hProcess6"/>
    <dgm:cxn modelId="{75CAD8DB-B3C1-4C15-8913-5A8078736659}" srcId="{0D20482E-395A-40BD-812A-05C438A5015E}" destId="{076B36AB-CF65-436D-A821-4F6B9FF9CCFF}" srcOrd="4" destOrd="0" parTransId="{66A55EF0-B928-4832-96F0-65E96F0D99BD}" sibTransId="{55A3BA45-6789-4273-A7D1-17B9C913CC14}"/>
    <dgm:cxn modelId="{782AFB5B-064F-4EC1-A9AF-1834C2594ACE}" srcId="{076B36AB-CF65-436D-A821-4F6B9FF9CCFF}" destId="{645DD49B-CC33-4CBA-81A5-99688E0F7B33}" srcOrd="0" destOrd="0" parTransId="{70FE44B3-01D5-45EF-812E-21FD18E31049}" sibTransId="{B6A39B5F-CB9D-4CEF-A6E7-64D90B0EE09E}"/>
    <dgm:cxn modelId="{EF2B75DA-9247-485F-8B0E-D72DC28F97BD}" type="presOf" srcId="{B7D08F54-3764-48FE-A705-C53BE0A669A1}" destId="{12FC7B3E-BDBE-429C-B7BA-4F7F73D96E51}" srcOrd="0" destOrd="0" presId="urn:microsoft.com/office/officeart/2005/8/layout/hProcess6"/>
    <dgm:cxn modelId="{624408B2-E46E-42B4-8B2B-A29506A94B61}" srcId="{1D327A46-EF9A-4EFA-85F6-BF97DF974877}" destId="{228D1D94-F56F-47F5-AD7E-06441B7881A1}" srcOrd="1" destOrd="0" parTransId="{688DC96A-A41E-4CA1-BC5B-E88668141002}" sibTransId="{119CE7BD-2278-4F62-9A4C-EBD199EA09A8}"/>
    <dgm:cxn modelId="{3ED602C8-531A-4B9B-AE6E-01BB62C27880}" srcId="{A1A123D1-4488-4991-BE79-DBC03C270697}" destId="{65B74D88-0067-4101-A640-87D1EA61EC1A}" srcOrd="1" destOrd="0" parTransId="{E68B9740-0944-4DCE-9B58-08712AA9371C}" sibTransId="{07D5BF14-6543-4F68-8A5B-9B7A76F37827}"/>
    <dgm:cxn modelId="{16A053BD-552A-4457-B8DD-BBA83DBEAA55}" type="presOf" srcId="{65B74D88-0067-4101-A640-87D1EA61EC1A}" destId="{40BA476E-2734-4688-B3BA-A015C7AF3730}" srcOrd="1" destOrd="1" presId="urn:microsoft.com/office/officeart/2005/8/layout/hProcess6"/>
    <dgm:cxn modelId="{A6A8A2B2-C4B9-4EF6-BB30-644181D2ED95}" type="presOf" srcId="{A1A123D1-4488-4991-BE79-DBC03C270697}" destId="{4BD1AE62-1526-45BB-B13B-C52B8DCB44B4}" srcOrd="0" destOrd="0" presId="urn:microsoft.com/office/officeart/2005/8/layout/hProcess6"/>
    <dgm:cxn modelId="{DE790C92-78C1-4B2A-BC87-55A4AE588BCB}" type="presOf" srcId="{471B8F87-4EF9-43BA-B182-2FA05F980864}" destId="{8020845B-FB9A-4763-9988-A680E67E0505}" srcOrd="0" destOrd="0" presId="urn:microsoft.com/office/officeart/2005/8/layout/hProcess6"/>
    <dgm:cxn modelId="{B8135E2B-3913-4D3B-AB3F-4020F74940E1}" srcId="{A1A123D1-4488-4991-BE79-DBC03C270697}" destId="{D7A5336F-5019-49B8-B7A2-F26AE8F6B56F}" srcOrd="0" destOrd="0" parTransId="{6B234B77-3BCA-4B5B-976D-E4781C8DBD27}" sibTransId="{8D582414-0243-4E2E-A953-991F8D7401D8}"/>
    <dgm:cxn modelId="{FF08DC77-C726-4CA0-B970-0AFE4F7B7971}" type="presOf" srcId="{73F38365-EB6B-473F-B778-30BB36331855}" destId="{65DD06AF-DF88-48BE-94E7-7DAE20FFF18C}" srcOrd="1" destOrd="0" presId="urn:microsoft.com/office/officeart/2005/8/layout/hProcess6"/>
    <dgm:cxn modelId="{3866ECD7-7B82-4164-8B4F-B4DA11233E87}" srcId="{0D20482E-395A-40BD-812A-05C438A5015E}" destId="{B7D08F54-3764-48FE-A705-C53BE0A669A1}" srcOrd="5" destOrd="0" parTransId="{2A680064-63E7-4F67-A491-20027DA4ABB0}" sibTransId="{D5B60960-3EAD-4AF8-B0D2-3F2C0EC1DBDF}"/>
    <dgm:cxn modelId="{5A752631-5319-43C3-A12B-5E2D6007F6B4}" type="presOf" srcId="{076B36AB-CF65-436D-A821-4F6B9FF9CCFF}" destId="{959ED891-4ABD-4825-BD64-EE4E100902E4}" srcOrd="0" destOrd="0" presId="urn:microsoft.com/office/officeart/2005/8/layout/hProcess6"/>
    <dgm:cxn modelId="{7210B5AB-05DF-4AB5-9CF1-55A536B2CFF9}" srcId="{B7D08F54-3764-48FE-A705-C53BE0A669A1}" destId="{73F38365-EB6B-473F-B778-30BB36331855}" srcOrd="0" destOrd="0" parTransId="{0E41F8BF-3A42-4984-BA6A-CBA4E4A71C16}" sibTransId="{E22F34E0-38A4-437E-9018-3FD6BF7618D8}"/>
    <dgm:cxn modelId="{2465B2A8-4827-41BC-B5E6-438238622764}" type="presOf" srcId="{E84337BA-7D5F-4AA6-9A8C-47E6704E8E6D}" destId="{8020845B-FB9A-4763-9988-A680E67E0505}" srcOrd="0" destOrd="1" presId="urn:microsoft.com/office/officeart/2005/8/layout/hProcess6"/>
    <dgm:cxn modelId="{A0A90ED0-26E8-4D22-9A5C-47586A25181E}" type="presOf" srcId="{5D8C38D7-E497-454B-8386-DF3EE2A90558}" destId="{ABF642D1-C501-49B2-92B6-5CAD54C546E1}" srcOrd="0" destOrd="0" presId="urn:microsoft.com/office/officeart/2005/8/layout/hProcess6"/>
    <dgm:cxn modelId="{0525F801-6872-4D49-8E6A-D663E936E9BD}" type="presOf" srcId="{0D20482E-395A-40BD-812A-05C438A5015E}" destId="{092BFA28-BC22-4217-A612-FD615696E492}" srcOrd="0" destOrd="0" presId="urn:microsoft.com/office/officeart/2005/8/layout/hProcess6"/>
    <dgm:cxn modelId="{AD29AFB5-2ACC-4CDB-955A-C5D35A798D1B}" srcId="{0D20482E-395A-40BD-812A-05C438A5015E}" destId="{A1A123D1-4488-4991-BE79-DBC03C270697}" srcOrd="2" destOrd="0" parTransId="{030FFA28-2F48-4E7E-B349-07FF8F0B8596}" sibTransId="{8036C698-FA80-4ED6-B004-C9FED0BB7455}"/>
    <dgm:cxn modelId="{B8E94FA8-2178-42EB-9E77-2693531583D3}" type="presOf" srcId="{AE822E7F-EC01-4B06-8B8C-A81482515D28}" destId="{1269BA85-2F33-47FD-B738-9C86744FE0B4}" srcOrd="0" destOrd="0" presId="urn:microsoft.com/office/officeart/2005/8/layout/hProcess6"/>
    <dgm:cxn modelId="{33CC74C6-01A8-47CD-9896-E6C70253273A}" type="presOf" srcId="{75AF5199-8684-4D9E-A4FA-550646ED8DD8}" destId="{65DD06AF-DF88-48BE-94E7-7DAE20FFF18C}" srcOrd="1" destOrd="1" presId="urn:microsoft.com/office/officeart/2005/8/layout/hProcess6"/>
    <dgm:cxn modelId="{0D141AEE-EE43-4A54-B020-27F6FD2C50CB}" type="presOf" srcId="{228D1D94-F56F-47F5-AD7E-06441B7881A1}" destId="{A54D04D5-1D42-4599-9E2A-7E1AFACEABC6}" srcOrd="0" destOrd="1" presId="urn:microsoft.com/office/officeart/2005/8/layout/hProcess6"/>
    <dgm:cxn modelId="{66FDD2E8-90BE-4D1F-8B76-021AAEC462CB}" type="presOf" srcId="{75AF5199-8684-4D9E-A4FA-550646ED8DD8}" destId="{B8B20A0D-0D06-4C69-9ADB-54B1E226A0D2}" srcOrd="0" destOrd="1" presId="urn:microsoft.com/office/officeart/2005/8/layout/hProcess6"/>
    <dgm:cxn modelId="{43D84923-FE94-48AD-A134-A59CCA8DBB71}" type="presOf" srcId="{471B8F87-4EF9-43BA-B182-2FA05F980864}" destId="{AB851073-D023-41C9-8B9E-DB79FE833128}" srcOrd="1" destOrd="0" presId="urn:microsoft.com/office/officeart/2005/8/layout/hProcess6"/>
    <dgm:cxn modelId="{1E0A4DDF-8A46-42E1-8337-848120306339}" srcId="{1D327A46-EF9A-4EFA-85F6-BF97DF974877}" destId="{3DE4F046-9625-4BA1-97B4-0F1BC62B6FEF}" srcOrd="0" destOrd="0" parTransId="{BF65E46C-EA97-4146-B217-A23B8BDC7A79}" sibTransId="{370B2187-262B-4357-9D27-C608FA64DBB4}"/>
    <dgm:cxn modelId="{C283E86C-C8C2-4CD4-8E0E-B8319776EB51}" type="presOf" srcId="{73F38365-EB6B-473F-B778-30BB36331855}" destId="{B8B20A0D-0D06-4C69-9ADB-54B1E226A0D2}" srcOrd="0" destOrd="0" presId="urn:microsoft.com/office/officeart/2005/8/layout/hProcess6"/>
    <dgm:cxn modelId="{5A50453B-CB6B-48AE-801C-68F1509A3682}" type="presOf" srcId="{AE822E7F-EC01-4B06-8B8C-A81482515D28}" destId="{669A3D2C-EC14-4B1F-B3FD-6C567BD2AA7D}" srcOrd="1" destOrd="0" presId="urn:microsoft.com/office/officeart/2005/8/layout/hProcess6"/>
    <dgm:cxn modelId="{3D9F2E10-C55A-4651-9C5F-34849EBD1CEB}" srcId="{5D8C38D7-E497-454B-8386-DF3EE2A90558}" destId="{471B8F87-4EF9-43BA-B182-2FA05F980864}" srcOrd="0" destOrd="0" parTransId="{DC17A4E9-527C-49E5-8064-59715199C96F}" sibTransId="{04BDAB60-474D-471A-BB0A-4D5D53918A9A}"/>
    <dgm:cxn modelId="{80A82DAF-230E-45D9-8FF4-E553F6B32452}" type="presOf" srcId="{228D1D94-F56F-47F5-AD7E-06441B7881A1}" destId="{A202B12B-AD22-41A2-9CEC-41CA892CC16E}" srcOrd="1" destOrd="1" presId="urn:microsoft.com/office/officeart/2005/8/layout/hProcess6"/>
    <dgm:cxn modelId="{F6B19E29-FA6E-46B9-89E5-B6938BA3F8EF}" srcId="{46EF04D7-7643-4F1C-A767-7008A84086B9}" destId="{5F510700-AE8A-4685-9E42-0D0BCE0F6A1C}" srcOrd="2" destOrd="0" parTransId="{4F7F0284-01CE-43B7-98BD-5DA275DA2BF6}" sibTransId="{0D8B9AA9-6375-44C9-BD84-0EB98E0E4E6A}"/>
    <dgm:cxn modelId="{F853149A-4D2D-4DFF-B6E9-1FEA8F4E16E3}" srcId="{1D327A46-EF9A-4EFA-85F6-BF97DF974877}" destId="{06F5E5A6-5061-4C29-B7AA-19DA1418DEE6}" srcOrd="2" destOrd="0" parTransId="{076FD4F0-F93C-4E5D-A6DF-2EED8EE928E5}" sibTransId="{B6A9FB53-A67F-448B-9C62-6254CA51EC2E}"/>
    <dgm:cxn modelId="{E4DE8EF0-2651-4C03-B0B1-0FD1B03C5DE0}" srcId="{46EF04D7-7643-4F1C-A767-7008A84086B9}" destId="{AE822E7F-EC01-4B06-8B8C-A81482515D28}" srcOrd="0" destOrd="0" parTransId="{BF546D62-471F-4270-918E-712C0159A6A6}" sibTransId="{750ECE5D-F800-49AE-834D-61A99CDE96F7}"/>
    <dgm:cxn modelId="{99758D36-AF4B-4544-A0F1-5698DAF4C96E}" srcId="{076B36AB-CF65-436D-A821-4F6B9FF9CCFF}" destId="{663B2B94-CCA5-4B47-8A01-65E3AFC919C8}" srcOrd="1" destOrd="0" parTransId="{9AF49BE6-B16C-4F31-B2C7-9471EC471479}" sibTransId="{54388EE7-D7C4-47C3-B994-053FAA5A6653}"/>
    <dgm:cxn modelId="{F02DCDAE-2AFE-4FD5-B953-C6B99167EC3B}" type="presOf" srcId="{D7A5336F-5019-49B8-B7A2-F26AE8F6B56F}" destId="{45923751-E16E-4EFD-994E-7B0A27B5694E}" srcOrd="0" destOrd="0" presId="urn:microsoft.com/office/officeart/2005/8/layout/hProcess6"/>
    <dgm:cxn modelId="{A8BF2AF8-BED3-433A-933C-AD3F1A72B3E8}" type="presOf" srcId="{1D327A46-EF9A-4EFA-85F6-BF97DF974877}" destId="{B7A43E2C-2F74-4A49-8084-7FD24D3C242F}" srcOrd="0" destOrd="0" presId="urn:microsoft.com/office/officeart/2005/8/layout/hProcess6"/>
    <dgm:cxn modelId="{C9B767B7-4F41-4904-AB8B-2B0673022672}" type="presOf" srcId="{65B74D88-0067-4101-A640-87D1EA61EC1A}" destId="{45923751-E16E-4EFD-994E-7B0A27B5694E}" srcOrd="0" destOrd="1" presId="urn:microsoft.com/office/officeart/2005/8/layout/hProcess6"/>
    <dgm:cxn modelId="{C528030D-4140-4A0B-811A-7D1F0CDD3249}" srcId="{46EF04D7-7643-4F1C-A767-7008A84086B9}" destId="{49A0A4F5-FF43-48AA-904E-E7D23D32D4EE}" srcOrd="1" destOrd="0" parTransId="{B2AD3344-2ACC-4D12-8E9E-D321D8FC1962}" sibTransId="{7C008E30-AE23-49BC-8EDA-947EB34C81D7}"/>
    <dgm:cxn modelId="{9DE19C42-62CA-4E1A-9F5A-34D6D46D99EE}" type="presOf" srcId="{663B2B94-CCA5-4B47-8A01-65E3AFC919C8}" destId="{DA03CA5F-744F-4675-B9FD-1236C07C80BD}" srcOrd="1" destOrd="1" presId="urn:microsoft.com/office/officeart/2005/8/layout/hProcess6"/>
    <dgm:cxn modelId="{21CCBFE5-3995-49D9-8F5E-EB30E59FFF41}" srcId="{B7D08F54-3764-48FE-A705-C53BE0A669A1}" destId="{75AF5199-8684-4D9E-A4FA-550646ED8DD8}" srcOrd="1" destOrd="0" parTransId="{5B42F6E9-ABBE-43DB-9D9E-C620BBE34019}" sibTransId="{544808C6-642F-495C-9824-27A2C1B871DD}"/>
    <dgm:cxn modelId="{CF87B06C-CA4E-4D63-A71D-3E887C5ECC64}" srcId="{0D20482E-395A-40BD-812A-05C438A5015E}" destId="{5D8C38D7-E497-454B-8386-DF3EE2A90558}" srcOrd="3" destOrd="0" parTransId="{7A045AE6-DA98-4DD8-A2A7-15FC981B885E}" sibTransId="{1EFDA716-91F4-4320-9BD1-C0098CB81571}"/>
    <dgm:cxn modelId="{CBC51C44-3264-4C79-A529-8A83C6A303EE}" srcId="{0D20482E-395A-40BD-812A-05C438A5015E}" destId="{46EF04D7-7643-4F1C-A767-7008A84086B9}" srcOrd="1" destOrd="0" parTransId="{2002A9A0-8A9D-4964-AC5E-8FC867C139F3}" sibTransId="{AA4DAEFE-3176-481E-A610-14F68D9A63B0}"/>
    <dgm:cxn modelId="{3CC05D94-A564-4A42-81B5-6DEF350AF17C}" type="presOf" srcId="{3DE4F046-9625-4BA1-97B4-0F1BC62B6FEF}" destId="{A202B12B-AD22-41A2-9CEC-41CA892CC16E}" srcOrd="1" destOrd="0" presId="urn:microsoft.com/office/officeart/2005/8/layout/hProcess6"/>
    <dgm:cxn modelId="{35F27F44-6467-4628-9680-AD0E8F98B105}" type="presOf" srcId="{E84337BA-7D5F-4AA6-9A8C-47E6704E8E6D}" destId="{AB851073-D023-41C9-8B9E-DB79FE833128}" srcOrd="1" destOrd="1" presId="urn:microsoft.com/office/officeart/2005/8/layout/hProcess6"/>
    <dgm:cxn modelId="{88757AEF-50CE-44BB-9B73-B677CC185F96}" type="presOf" srcId="{46EF04D7-7643-4F1C-A767-7008A84086B9}" destId="{C2B26715-11E1-41B5-9E08-F981F7A041E7}" srcOrd="0" destOrd="0" presId="urn:microsoft.com/office/officeart/2005/8/layout/hProcess6"/>
    <dgm:cxn modelId="{43ED6F42-BC3C-4FEA-BDD4-FACD5F85EE0A}" type="presOf" srcId="{5F510700-AE8A-4685-9E42-0D0BCE0F6A1C}" destId="{1269BA85-2F33-47FD-B738-9C86744FE0B4}" srcOrd="0" destOrd="2" presId="urn:microsoft.com/office/officeart/2005/8/layout/hProcess6"/>
    <dgm:cxn modelId="{3B1C3299-9315-4899-8605-296BC270AD5A}" srcId="{0D20482E-395A-40BD-812A-05C438A5015E}" destId="{1D327A46-EF9A-4EFA-85F6-BF97DF974877}" srcOrd="0" destOrd="0" parTransId="{4DE6DA99-EBD4-4C2F-9A7A-1C0ADA48CCC0}" sibTransId="{43E34769-14CA-4AB9-9450-1A7407A594EE}"/>
    <dgm:cxn modelId="{FC353F59-1CE4-4BF6-A993-E5C0B6C97F81}" type="presOf" srcId="{663B2B94-CCA5-4B47-8A01-65E3AFC919C8}" destId="{6ADE90EA-EDDC-46E0-B2EB-1196F1CB8838}" srcOrd="0" destOrd="1" presId="urn:microsoft.com/office/officeart/2005/8/layout/hProcess6"/>
    <dgm:cxn modelId="{4C9660E2-2DCF-4265-9EBC-D4DD1ABFB4FE}" type="presOf" srcId="{49A0A4F5-FF43-48AA-904E-E7D23D32D4EE}" destId="{669A3D2C-EC14-4B1F-B3FD-6C567BD2AA7D}" srcOrd="1" destOrd="1" presId="urn:microsoft.com/office/officeart/2005/8/layout/hProcess6"/>
    <dgm:cxn modelId="{EAFF45B9-0578-4536-B6A7-8E72C65BB207}" type="presOf" srcId="{49A0A4F5-FF43-48AA-904E-E7D23D32D4EE}" destId="{1269BA85-2F33-47FD-B738-9C86744FE0B4}" srcOrd="0" destOrd="1" presId="urn:microsoft.com/office/officeart/2005/8/layout/hProcess6"/>
    <dgm:cxn modelId="{90437F24-E0BC-4968-8EC2-9DCAE322DD0E}" type="presOf" srcId="{06F5E5A6-5061-4C29-B7AA-19DA1418DEE6}" destId="{A54D04D5-1D42-4599-9E2A-7E1AFACEABC6}" srcOrd="0" destOrd="2" presId="urn:microsoft.com/office/officeart/2005/8/layout/hProcess6"/>
    <dgm:cxn modelId="{066F2ADE-A251-4DF1-963A-4B42182D48FD}" type="presOf" srcId="{645DD49B-CC33-4CBA-81A5-99688E0F7B33}" destId="{6ADE90EA-EDDC-46E0-B2EB-1196F1CB8838}" srcOrd="0" destOrd="0" presId="urn:microsoft.com/office/officeart/2005/8/layout/hProcess6"/>
    <dgm:cxn modelId="{C299763D-BC35-4BF8-A641-12A9EC9FDC1E}" type="presParOf" srcId="{092BFA28-BC22-4217-A612-FD615696E492}" destId="{7CA649E5-F655-4E7B-A544-010F337587FF}" srcOrd="0" destOrd="0" presId="urn:microsoft.com/office/officeart/2005/8/layout/hProcess6"/>
    <dgm:cxn modelId="{04CF7D25-72D6-4DD8-87E4-A867271D01F3}" type="presParOf" srcId="{7CA649E5-F655-4E7B-A544-010F337587FF}" destId="{0CD75E21-2B55-4CF2-98D6-4CA91B80D319}" srcOrd="0" destOrd="0" presId="urn:microsoft.com/office/officeart/2005/8/layout/hProcess6"/>
    <dgm:cxn modelId="{27E86C83-4205-49C6-A849-266733CC54F0}" type="presParOf" srcId="{7CA649E5-F655-4E7B-A544-010F337587FF}" destId="{A54D04D5-1D42-4599-9E2A-7E1AFACEABC6}" srcOrd="1" destOrd="0" presId="urn:microsoft.com/office/officeart/2005/8/layout/hProcess6"/>
    <dgm:cxn modelId="{9188BF05-108E-4C1A-9AED-BEDAF6164555}" type="presParOf" srcId="{7CA649E5-F655-4E7B-A544-010F337587FF}" destId="{A202B12B-AD22-41A2-9CEC-41CA892CC16E}" srcOrd="2" destOrd="0" presId="urn:microsoft.com/office/officeart/2005/8/layout/hProcess6"/>
    <dgm:cxn modelId="{DAFCC8FA-4D32-4CF6-A654-D56DD5A276DA}" type="presParOf" srcId="{7CA649E5-F655-4E7B-A544-010F337587FF}" destId="{B7A43E2C-2F74-4A49-8084-7FD24D3C242F}" srcOrd="3" destOrd="0" presId="urn:microsoft.com/office/officeart/2005/8/layout/hProcess6"/>
    <dgm:cxn modelId="{DF84AF2E-9860-4593-A030-0E60439CCFAF}" type="presParOf" srcId="{092BFA28-BC22-4217-A612-FD615696E492}" destId="{0CC199AD-C35B-40E0-BCB0-7F4B19A65408}" srcOrd="1" destOrd="0" presId="urn:microsoft.com/office/officeart/2005/8/layout/hProcess6"/>
    <dgm:cxn modelId="{FF213E68-DF31-4D0F-ADF7-F219BCED7B42}" type="presParOf" srcId="{092BFA28-BC22-4217-A612-FD615696E492}" destId="{3C219822-48A1-48D8-9A95-170BC31256A5}" srcOrd="2" destOrd="0" presId="urn:microsoft.com/office/officeart/2005/8/layout/hProcess6"/>
    <dgm:cxn modelId="{2FA76816-845C-4B2D-BA40-FAF5A3E3C64C}" type="presParOf" srcId="{3C219822-48A1-48D8-9A95-170BC31256A5}" destId="{4CAB884B-7BB6-4671-B35E-2CDD95A721D1}" srcOrd="0" destOrd="0" presId="urn:microsoft.com/office/officeart/2005/8/layout/hProcess6"/>
    <dgm:cxn modelId="{7210FCA6-7ED8-42BB-8518-CCD436EF8A5D}" type="presParOf" srcId="{3C219822-48A1-48D8-9A95-170BC31256A5}" destId="{1269BA85-2F33-47FD-B738-9C86744FE0B4}" srcOrd="1" destOrd="0" presId="urn:microsoft.com/office/officeart/2005/8/layout/hProcess6"/>
    <dgm:cxn modelId="{AE9AEB09-22CA-4377-9995-249FEC6280D3}" type="presParOf" srcId="{3C219822-48A1-48D8-9A95-170BC31256A5}" destId="{669A3D2C-EC14-4B1F-B3FD-6C567BD2AA7D}" srcOrd="2" destOrd="0" presId="urn:microsoft.com/office/officeart/2005/8/layout/hProcess6"/>
    <dgm:cxn modelId="{B7021683-566E-497C-8214-F81C057A3132}" type="presParOf" srcId="{3C219822-48A1-48D8-9A95-170BC31256A5}" destId="{C2B26715-11E1-41B5-9E08-F981F7A041E7}" srcOrd="3" destOrd="0" presId="urn:microsoft.com/office/officeart/2005/8/layout/hProcess6"/>
    <dgm:cxn modelId="{2AFAD282-B1A1-42F5-866A-5958A87127EB}" type="presParOf" srcId="{092BFA28-BC22-4217-A612-FD615696E492}" destId="{ED94EFC0-69BC-4912-BD1A-40A7F1B1D0C0}" srcOrd="3" destOrd="0" presId="urn:microsoft.com/office/officeart/2005/8/layout/hProcess6"/>
    <dgm:cxn modelId="{A77F4DCD-C410-45D9-8259-403994675709}" type="presParOf" srcId="{092BFA28-BC22-4217-A612-FD615696E492}" destId="{3F7D45BC-49DA-43FD-B22B-89A2A550DB8D}" srcOrd="4" destOrd="0" presId="urn:microsoft.com/office/officeart/2005/8/layout/hProcess6"/>
    <dgm:cxn modelId="{F6A885C1-71FA-4EA4-AC0A-A00BD85CDDDB}" type="presParOf" srcId="{3F7D45BC-49DA-43FD-B22B-89A2A550DB8D}" destId="{CD050702-F49C-4B1D-887C-751BA0BE3CEF}" srcOrd="0" destOrd="0" presId="urn:microsoft.com/office/officeart/2005/8/layout/hProcess6"/>
    <dgm:cxn modelId="{8FEEDDCA-B8AC-4FC9-A517-699783864A41}" type="presParOf" srcId="{3F7D45BC-49DA-43FD-B22B-89A2A550DB8D}" destId="{45923751-E16E-4EFD-994E-7B0A27B5694E}" srcOrd="1" destOrd="0" presId="urn:microsoft.com/office/officeart/2005/8/layout/hProcess6"/>
    <dgm:cxn modelId="{05CA793A-FCB4-4889-BDDA-F3C7CD2AFEA3}" type="presParOf" srcId="{3F7D45BC-49DA-43FD-B22B-89A2A550DB8D}" destId="{40BA476E-2734-4688-B3BA-A015C7AF3730}" srcOrd="2" destOrd="0" presId="urn:microsoft.com/office/officeart/2005/8/layout/hProcess6"/>
    <dgm:cxn modelId="{5DB125D9-35AE-48C6-ACDE-D95824526BF6}" type="presParOf" srcId="{3F7D45BC-49DA-43FD-B22B-89A2A550DB8D}" destId="{4BD1AE62-1526-45BB-B13B-C52B8DCB44B4}" srcOrd="3" destOrd="0" presId="urn:microsoft.com/office/officeart/2005/8/layout/hProcess6"/>
    <dgm:cxn modelId="{0F2E6D65-92FD-4C78-9F8C-E8F11B0F246C}" type="presParOf" srcId="{092BFA28-BC22-4217-A612-FD615696E492}" destId="{BFA3BF96-2DE0-46B2-A699-8982F0DC12DA}" srcOrd="5" destOrd="0" presId="urn:microsoft.com/office/officeart/2005/8/layout/hProcess6"/>
    <dgm:cxn modelId="{DFA4EBA2-29BA-4737-9178-8E37E1C0131C}" type="presParOf" srcId="{092BFA28-BC22-4217-A612-FD615696E492}" destId="{63E789EC-2AA2-4353-BB30-EEDFEBC42388}" srcOrd="6" destOrd="0" presId="urn:microsoft.com/office/officeart/2005/8/layout/hProcess6"/>
    <dgm:cxn modelId="{C5BE44B9-0C8F-4830-B888-D48183BD7D73}" type="presParOf" srcId="{63E789EC-2AA2-4353-BB30-EEDFEBC42388}" destId="{8011C6E1-2042-4ADE-A47E-18A33287DB59}" srcOrd="0" destOrd="0" presId="urn:microsoft.com/office/officeart/2005/8/layout/hProcess6"/>
    <dgm:cxn modelId="{0C82F202-5492-44FD-A9B9-2C9AF34F74CD}" type="presParOf" srcId="{63E789EC-2AA2-4353-BB30-EEDFEBC42388}" destId="{8020845B-FB9A-4763-9988-A680E67E0505}" srcOrd="1" destOrd="0" presId="urn:microsoft.com/office/officeart/2005/8/layout/hProcess6"/>
    <dgm:cxn modelId="{9A5EFDF1-D743-4DE9-9518-C372E95FACA3}" type="presParOf" srcId="{63E789EC-2AA2-4353-BB30-EEDFEBC42388}" destId="{AB851073-D023-41C9-8B9E-DB79FE833128}" srcOrd="2" destOrd="0" presId="urn:microsoft.com/office/officeart/2005/8/layout/hProcess6"/>
    <dgm:cxn modelId="{A477F835-4166-4AA8-BD33-F342ABDC1E21}" type="presParOf" srcId="{63E789EC-2AA2-4353-BB30-EEDFEBC42388}" destId="{ABF642D1-C501-49B2-92B6-5CAD54C546E1}" srcOrd="3" destOrd="0" presId="urn:microsoft.com/office/officeart/2005/8/layout/hProcess6"/>
    <dgm:cxn modelId="{89EA7F75-4DBF-4B6B-AFE5-7497273FA16A}" type="presParOf" srcId="{092BFA28-BC22-4217-A612-FD615696E492}" destId="{A00F1941-6198-40BD-8137-C5647EB47A8E}" srcOrd="7" destOrd="0" presId="urn:microsoft.com/office/officeart/2005/8/layout/hProcess6"/>
    <dgm:cxn modelId="{01EBD3C7-BD7C-4A18-9D87-18C9C3FCF0ED}" type="presParOf" srcId="{092BFA28-BC22-4217-A612-FD615696E492}" destId="{784A0FC9-528B-410E-9869-5F36B86C0673}" srcOrd="8" destOrd="0" presId="urn:microsoft.com/office/officeart/2005/8/layout/hProcess6"/>
    <dgm:cxn modelId="{091D7F7D-E8F5-4595-928E-BE410DE509F4}" type="presParOf" srcId="{784A0FC9-528B-410E-9869-5F36B86C0673}" destId="{194BF3A7-25FC-4E57-BA54-12BAB1BE3B3F}" srcOrd="0" destOrd="0" presId="urn:microsoft.com/office/officeart/2005/8/layout/hProcess6"/>
    <dgm:cxn modelId="{B4B1E8FF-A0DB-4437-A47E-33335AB13BAF}" type="presParOf" srcId="{784A0FC9-528B-410E-9869-5F36B86C0673}" destId="{6ADE90EA-EDDC-46E0-B2EB-1196F1CB8838}" srcOrd="1" destOrd="0" presId="urn:microsoft.com/office/officeart/2005/8/layout/hProcess6"/>
    <dgm:cxn modelId="{7C61D5E1-56E5-4A65-AB0B-A30EBD2BB687}" type="presParOf" srcId="{784A0FC9-528B-410E-9869-5F36B86C0673}" destId="{DA03CA5F-744F-4675-B9FD-1236C07C80BD}" srcOrd="2" destOrd="0" presId="urn:microsoft.com/office/officeart/2005/8/layout/hProcess6"/>
    <dgm:cxn modelId="{FC883B39-C9D8-4A72-BBA4-7AEC7C4C7A2A}" type="presParOf" srcId="{784A0FC9-528B-410E-9869-5F36B86C0673}" destId="{959ED891-4ABD-4825-BD64-EE4E100902E4}" srcOrd="3" destOrd="0" presId="urn:microsoft.com/office/officeart/2005/8/layout/hProcess6"/>
    <dgm:cxn modelId="{A153F826-E339-483B-BA17-1BE085D0B35F}" type="presParOf" srcId="{092BFA28-BC22-4217-A612-FD615696E492}" destId="{15056095-F094-4F48-9248-758A338B7B4D}" srcOrd="9" destOrd="0" presId="urn:microsoft.com/office/officeart/2005/8/layout/hProcess6"/>
    <dgm:cxn modelId="{669DDF1B-D4A4-4C70-807E-205239432ED3}" type="presParOf" srcId="{092BFA28-BC22-4217-A612-FD615696E492}" destId="{1CAFF791-52CA-4B5B-8387-D102CE19A607}" srcOrd="10" destOrd="0" presId="urn:microsoft.com/office/officeart/2005/8/layout/hProcess6"/>
    <dgm:cxn modelId="{1995351E-2A14-4E52-A676-466FCB32F40B}" type="presParOf" srcId="{1CAFF791-52CA-4B5B-8387-D102CE19A607}" destId="{673EBEFC-7B39-45A2-A86E-8D247D04C4C5}" srcOrd="0" destOrd="0" presId="urn:microsoft.com/office/officeart/2005/8/layout/hProcess6"/>
    <dgm:cxn modelId="{F51737E1-DFFD-43A6-BA2E-AB7D5B7D2D1F}" type="presParOf" srcId="{1CAFF791-52CA-4B5B-8387-D102CE19A607}" destId="{B8B20A0D-0D06-4C69-9ADB-54B1E226A0D2}" srcOrd="1" destOrd="0" presId="urn:microsoft.com/office/officeart/2005/8/layout/hProcess6"/>
    <dgm:cxn modelId="{C85F9DC1-960F-4060-800C-451097D19E7F}" type="presParOf" srcId="{1CAFF791-52CA-4B5B-8387-D102CE19A607}" destId="{65DD06AF-DF88-48BE-94E7-7DAE20FFF18C}" srcOrd="2" destOrd="0" presId="urn:microsoft.com/office/officeart/2005/8/layout/hProcess6"/>
    <dgm:cxn modelId="{934BBA35-441B-43B5-995D-36619A0034F1}" type="presParOf" srcId="{1CAFF791-52CA-4B5B-8387-D102CE19A607}" destId="{12FC7B3E-BDBE-429C-B7BA-4F7F73D96E5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D04D5-1D42-4599-9E2A-7E1AFACEABC6}">
      <dsp:nvSpPr>
        <dsp:cNvPr id="0" name=""/>
        <dsp:cNvSpPr/>
      </dsp:nvSpPr>
      <dsp:spPr>
        <a:xfrm>
          <a:off x="373668" y="219630"/>
          <a:ext cx="1481947" cy="12954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中心维度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目录属性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目录管理</a:t>
          </a:r>
          <a:endParaRPr lang="zh-CN" altLang="en-US" sz="1100" kern="1200" dirty="0"/>
        </a:p>
      </dsp:txBody>
      <dsp:txXfrm>
        <a:off x="744155" y="413941"/>
        <a:ext cx="722449" cy="906787"/>
      </dsp:txXfrm>
    </dsp:sp>
    <dsp:sp modelId="{B7A43E2C-2F74-4A49-8084-7FD24D3C242F}">
      <dsp:nvSpPr>
        <dsp:cNvPr id="0" name=""/>
        <dsp:cNvSpPr/>
      </dsp:nvSpPr>
      <dsp:spPr>
        <a:xfrm>
          <a:off x="3181" y="496848"/>
          <a:ext cx="740973" cy="740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服务目录</a:t>
          </a:r>
          <a:endParaRPr lang="zh-CN" altLang="en-US" sz="1300" kern="1200" dirty="0"/>
        </a:p>
      </dsp:txBody>
      <dsp:txXfrm>
        <a:off x="111694" y="605361"/>
        <a:ext cx="523947" cy="523947"/>
      </dsp:txXfrm>
    </dsp:sp>
    <dsp:sp modelId="{1269BA85-2F33-47FD-B738-9C86744FE0B4}">
      <dsp:nvSpPr>
        <dsp:cNvPr id="0" name=""/>
        <dsp:cNvSpPr/>
      </dsp:nvSpPr>
      <dsp:spPr>
        <a:xfrm>
          <a:off x="2318725" y="219630"/>
          <a:ext cx="1481947" cy="12954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产品编码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产品名称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负责人</a:t>
          </a:r>
          <a:endParaRPr lang="zh-CN" altLang="en-US" sz="1100" kern="1200" dirty="0"/>
        </a:p>
      </dsp:txBody>
      <dsp:txXfrm>
        <a:off x="2689212" y="413941"/>
        <a:ext cx="722449" cy="906787"/>
      </dsp:txXfrm>
    </dsp:sp>
    <dsp:sp modelId="{C2B26715-11E1-41B5-9E08-F981F7A041E7}">
      <dsp:nvSpPr>
        <dsp:cNvPr id="0" name=""/>
        <dsp:cNvSpPr/>
      </dsp:nvSpPr>
      <dsp:spPr>
        <a:xfrm>
          <a:off x="1948238" y="496848"/>
          <a:ext cx="740973" cy="740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产品线目录</a:t>
          </a:r>
          <a:endParaRPr lang="zh-CN" altLang="en-US" sz="1300" kern="1200" dirty="0"/>
        </a:p>
      </dsp:txBody>
      <dsp:txXfrm>
        <a:off x="2056751" y="605361"/>
        <a:ext cx="523947" cy="523947"/>
      </dsp:txXfrm>
    </dsp:sp>
    <dsp:sp modelId="{45923751-E16E-4EFD-994E-7B0A27B5694E}">
      <dsp:nvSpPr>
        <dsp:cNvPr id="0" name=""/>
        <dsp:cNvSpPr/>
      </dsp:nvSpPr>
      <dsp:spPr>
        <a:xfrm>
          <a:off x="4263782" y="219630"/>
          <a:ext cx="1481947" cy="12954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服务编码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服务名称</a:t>
          </a:r>
          <a:endParaRPr lang="zh-CN" altLang="en-US" sz="1100" kern="1200" dirty="0"/>
        </a:p>
      </dsp:txBody>
      <dsp:txXfrm>
        <a:off x="4634269" y="413941"/>
        <a:ext cx="722449" cy="906787"/>
      </dsp:txXfrm>
    </dsp:sp>
    <dsp:sp modelId="{4BD1AE62-1526-45BB-B13B-C52B8DCB44B4}">
      <dsp:nvSpPr>
        <dsp:cNvPr id="0" name=""/>
        <dsp:cNvSpPr/>
      </dsp:nvSpPr>
      <dsp:spPr>
        <a:xfrm>
          <a:off x="3893295" y="496848"/>
          <a:ext cx="740973" cy="740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服务定义</a:t>
          </a:r>
          <a:endParaRPr lang="zh-CN" altLang="en-US" sz="1300" kern="1200" dirty="0"/>
        </a:p>
      </dsp:txBody>
      <dsp:txXfrm>
        <a:off x="4001808" y="605361"/>
        <a:ext cx="523947" cy="523947"/>
      </dsp:txXfrm>
    </dsp:sp>
    <dsp:sp modelId="{8020845B-FB9A-4763-9988-A680E67E0505}">
      <dsp:nvSpPr>
        <dsp:cNvPr id="0" name=""/>
        <dsp:cNvSpPr/>
      </dsp:nvSpPr>
      <dsp:spPr>
        <a:xfrm>
          <a:off x="6208838" y="219630"/>
          <a:ext cx="1481947" cy="12954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入参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出参</a:t>
          </a:r>
          <a:endParaRPr lang="zh-CN" altLang="en-US" sz="1100" kern="1200" dirty="0"/>
        </a:p>
      </dsp:txBody>
      <dsp:txXfrm>
        <a:off x="6579325" y="413941"/>
        <a:ext cx="722449" cy="906787"/>
      </dsp:txXfrm>
    </dsp:sp>
    <dsp:sp modelId="{ABF642D1-C501-49B2-92B6-5CAD54C546E1}">
      <dsp:nvSpPr>
        <dsp:cNvPr id="0" name=""/>
        <dsp:cNvSpPr/>
      </dsp:nvSpPr>
      <dsp:spPr>
        <a:xfrm>
          <a:off x="5838351" y="496848"/>
          <a:ext cx="740973" cy="740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服务设计</a:t>
          </a:r>
          <a:endParaRPr lang="zh-CN" altLang="en-US" sz="1300" kern="1200" dirty="0"/>
        </a:p>
      </dsp:txBody>
      <dsp:txXfrm>
        <a:off x="5946864" y="605361"/>
        <a:ext cx="523947" cy="523947"/>
      </dsp:txXfrm>
    </dsp:sp>
    <dsp:sp modelId="{6ADE90EA-EDDC-46E0-B2EB-1196F1CB8838}">
      <dsp:nvSpPr>
        <dsp:cNvPr id="0" name=""/>
        <dsp:cNvSpPr/>
      </dsp:nvSpPr>
      <dsp:spPr>
        <a:xfrm>
          <a:off x="8153895" y="219630"/>
          <a:ext cx="1481947" cy="12954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smtClean="0"/>
            <a:t>注解规范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服务编码</a:t>
          </a:r>
          <a:endParaRPr lang="zh-CN" altLang="en-US" sz="1100" kern="1200" dirty="0"/>
        </a:p>
      </dsp:txBody>
      <dsp:txXfrm>
        <a:off x="8524382" y="413941"/>
        <a:ext cx="722449" cy="906787"/>
      </dsp:txXfrm>
    </dsp:sp>
    <dsp:sp modelId="{959ED891-4ABD-4825-BD64-EE4E100902E4}">
      <dsp:nvSpPr>
        <dsp:cNvPr id="0" name=""/>
        <dsp:cNvSpPr/>
      </dsp:nvSpPr>
      <dsp:spPr>
        <a:xfrm>
          <a:off x="7783408" y="496848"/>
          <a:ext cx="740973" cy="740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服务编码</a:t>
          </a:r>
          <a:endParaRPr lang="zh-CN" altLang="en-US" sz="1300" kern="1200" dirty="0"/>
        </a:p>
      </dsp:txBody>
      <dsp:txXfrm>
        <a:off x="7891921" y="605361"/>
        <a:ext cx="523947" cy="523947"/>
      </dsp:txXfrm>
    </dsp:sp>
    <dsp:sp modelId="{B8B20A0D-0D06-4C69-9ADB-54B1E226A0D2}">
      <dsp:nvSpPr>
        <dsp:cNvPr id="0" name=""/>
        <dsp:cNvSpPr/>
      </dsp:nvSpPr>
      <dsp:spPr>
        <a:xfrm>
          <a:off x="10098952" y="219630"/>
          <a:ext cx="1481947" cy="12954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err="1" smtClean="0"/>
            <a:t>Dubbo</a:t>
          </a:r>
          <a:r>
            <a:rPr lang="zh-CN" altLang="en-US" sz="1100" kern="1200" dirty="0" smtClean="0"/>
            <a:t>测试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Rest</a:t>
          </a:r>
          <a:r>
            <a:rPr lang="zh-CN" altLang="en-US" sz="1100" kern="1200" dirty="0" smtClean="0"/>
            <a:t>测试</a:t>
          </a:r>
          <a:endParaRPr lang="zh-CN" altLang="en-US" sz="1100" kern="1200" dirty="0"/>
        </a:p>
      </dsp:txBody>
      <dsp:txXfrm>
        <a:off x="10469439" y="413941"/>
        <a:ext cx="722449" cy="906787"/>
      </dsp:txXfrm>
    </dsp:sp>
    <dsp:sp modelId="{12FC7B3E-BDBE-429C-B7BA-4F7F73D96E51}">
      <dsp:nvSpPr>
        <dsp:cNvPr id="0" name=""/>
        <dsp:cNvSpPr/>
      </dsp:nvSpPr>
      <dsp:spPr>
        <a:xfrm>
          <a:off x="9728465" y="496848"/>
          <a:ext cx="740973" cy="740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在线测试</a:t>
          </a:r>
          <a:endParaRPr lang="zh-CN" altLang="en-US" sz="1300" kern="1200" dirty="0"/>
        </a:p>
      </dsp:txBody>
      <dsp:txXfrm>
        <a:off x="9836978" y="605361"/>
        <a:ext cx="523947" cy="523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134FA-314A-4200-A7FC-F3F89AE1A99D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8480E-FEE9-4B1A-A455-5E63BDD3C6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3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73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6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34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7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91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80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66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34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0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36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7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8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2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1174-4EC9-4C07-B371-14CB870DB74B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1036-87D1-4734-8844-C85CE4BBFB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1174-4EC9-4C07-B371-14CB870DB7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1036-87D1-4734-8844-C85CE4BBFB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1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58124" y="5195707"/>
            <a:ext cx="3658961" cy="876481"/>
          </a:xfrm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 划人：顾传龙</a:t>
            </a:r>
            <a:endParaRPr lang="en-US" altLang="zh-CN" sz="20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    期：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2016.8</a:t>
            </a:r>
            <a:endParaRPr lang="zh-CN" altLang="en-US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527483" y="2976763"/>
            <a:ext cx="9144000" cy="1193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服务在线规划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6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37882" y="771048"/>
            <a:ext cx="11107271" cy="5750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735852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</a:t>
            </a:r>
            <a:r>
              <a:rPr lang="en-US" altLang="zh-CN" sz="28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服务定义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370946" y="1553134"/>
            <a:ext cx="2353236" cy="470647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商品中心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6611" y="164413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所属中心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4370946" y="2170804"/>
            <a:ext cx="2353236" cy="470647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查询服务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6611" y="226180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4370946" y="2808192"/>
            <a:ext cx="2353236" cy="470647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6611" y="2899190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服务类型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4370946" y="3465749"/>
            <a:ext cx="2353236" cy="470647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根据</a:t>
            </a:r>
            <a:r>
              <a:rPr kumimoji="1"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skuId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查询商品详情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6611" y="3556747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服务名称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900" y="1013009"/>
            <a:ext cx="13430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 bwMode="auto">
          <a:xfrm>
            <a:off x="4375429" y="4102241"/>
            <a:ext cx="2353236" cy="1316924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根据</a:t>
            </a:r>
            <a:r>
              <a:rPr kumimoji="1"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skuId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查询商品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详情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51094" y="461009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服务描述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3074" idx="1"/>
          </p:cNvCxnSpPr>
          <p:nvPr/>
        </p:nvCxnSpPr>
        <p:spPr>
          <a:xfrm flipV="1">
            <a:off x="6728665" y="1594034"/>
            <a:ext cx="1385235" cy="194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48" y="2134941"/>
            <a:ext cx="14668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>
            <a:stCxn id="18" idx="3"/>
          </p:cNvCxnSpPr>
          <p:nvPr/>
        </p:nvCxnSpPr>
        <p:spPr>
          <a:xfrm>
            <a:off x="6724182" y="2406128"/>
            <a:ext cx="3293877" cy="338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3845859" y="5688106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确定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715653" y="5706035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取消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7861854" y="3936396"/>
            <a:ext cx="1376275" cy="13984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</a:t>
            </a:r>
            <a:endParaRPr kumimoji="1" lang="en-US" altLang="zh-CN" sz="16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</a:t>
            </a:r>
            <a:endParaRPr kumimoji="1" lang="en-US" altLang="zh-CN" sz="16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修改</a:t>
            </a:r>
            <a:endParaRPr kumimoji="1" lang="en-US" altLang="zh-CN" sz="16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删除</a:t>
            </a:r>
          </a:p>
        </p:txBody>
      </p:sp>
      <p:cxnSp>
        <p:nvCxnSpPr>
          <p:cNvPr id="27" name="直接箭头连接符 26"/>
          <p:cNvCxnSpPr>
            <a:endCxn id="16" idx="0"/>
          </p:cNvCxnSpPr>
          <p:nvPr/>
        </p:nvCxnSpPr>
        <p:spPr>
          <a:xfrm>
            <a:off x="6320118" y="3031864"/>
            <a:ext cx="2229874" cy="904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73153" y="1438835"/>
            <a:ext cx="613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54861" y="2252238"/>
            <a:ext cx="613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合并 7"/>
          <p:cNvSpPr/>
          <p:nvPr/>
        </p:nvSpPr>
        <p:spPr bwMode="auto">
          <a:xfrm>
            <a:off x="6320118" y="2899190"/>
            <a:ext cx="408547" cy="369332"/>
          </a:xfrm>
          <a:prstGeom prst="flowChartMerge">
            <a:avLst/>
          </a:prstGeom>
          <a:solidFill>
            <a:schemeClr val="tx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 bwMode="auto">
          <a:xfrm>
            <a:off x="537882" y="879300"/>
            <a:ext cx="11107271" cy="5871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735852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</a:t>
            </a:r>
            <a:r>
              <a:rPr lang="en-US" altLang="zh-CN" sz="28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8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313555" y="1033188"/>
            <a:ext cx="2353236" cy="470647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PRD_QRY_0001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9220" y="112418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选择服务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2313555" y="1596616"/>
            <a:ext cx="2353236" cy="470647"/>
          </a:xfrm>
          <a:prstGeom prst="rect">
            <a:avLst/>
          </a:prstGeom>
          <a:noFill/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根据</a:t>
            </a:r>
            <a:r>
              <a:rPr kumimoji="1"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skuId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查询商品详情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9220" y="163382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服务名称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1788468" y="6131857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确定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658262" y="6149786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取消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256" y="217618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服务入参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7533" y="3915337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服务出参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4" y="277911"/>
            <a:ext cx="55530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>
            <a:stCxn id="20" idx="3"/>
          </p:cNvCxnSpPr>
          <p:nvPr/>
        </p:nvCxnSpPr>
        <p:spPr>
          <a:xfrm flipV="1">
            <a:off x="4666791" y="981634"/>
            <a:ext cx="1572643" cy="286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46119" y="879299"/>
            <a:ext cx="613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294974" y="2176189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+</a:t>
            </a:r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添加入参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289848" y="3915337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+</a:t>
            </a:r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添加出参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73185"/>
              </p:ext>
            </p:extLst>
          </p:nvPr>
        </p:nvGraphicFramePr>
        <p:xfrm>
          <a:off x="2347502" y="2656042"/>
          <a:ext cx="328748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648"/>
                <a:gridCol w="1199351"/>
                <a:gridCol w="949490"/>
              </a:tblGrid>
              <a:tr h="243791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父级参数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43791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43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49365"/>
              </p:ext>
            </p:extLst>
          </p:nvPr>
        </p:nvGraphicFramePr>
        <p:xfrm>
          <a:off x="2286668" y="4318749"/>
          <a:ext cx="238012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1"/>
                <a:gridCol w="1190061"/>
              </a:tblGrid>
              <a:tr h="243791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父级参数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43791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43791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单品名称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43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8350624" y="2998694"/>
            <a:ext cx="2850776" cy="2702859"/>
          </a:xfrm>
          <a:prstGeom prst="rect">
            <a:avLst/>
          </a:prstGeom>
          <a:solidFill>
            <a:srgbClr val="19A344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0624" y="3173506"/>
            <a:ext cx="2716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服务入参和服务出参都必须封装在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一个对象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里面，且是序列化的。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服务出参必须都继承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BaseResponse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735852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</a:t>
            </a:r>
            <a:r>
              <a:rPr lang="en-US" altLang="zh-CN" sz="28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服务测试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13" y="653384"/>
            <a:ext cx="7059209" cy="315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13" y="3905589"/>
            <a:ext cx="7059208" cy="261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439651" y="5218829"/>
            <a:ext cx="4007224" cy="1434533"/>
            <a:chOff x="275664" y="908796"/>
            <a:chExt cx="4007224" cy="1434533"/>
          </a:xfrm>
        </p:grpSpPr>
        <p:sp>
          <p:nvSpPr>
            <p:cNvPr id="6" name="矩形 5"/>
            <p:cNvSpPr/>
            <p:nvPr/>
          </p:nvSpPr>
          <p:spPr bwMode="auto">
            <a:xfrm>
              <a:off x="275664" y="908796"/>
              <a:ext cx="4007224" cy="14345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square" lIns="0" tIns="36000" rIns="0" rtlCol="0" anchor="ctr">
              <a:noAutofit/>
            </a:bodyPr>
            <a:lstStyle/>
            <a:p>
              <a:pPr marL="16933" algn="ctr"/>
              <a:endPara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43753" y="1143000"/>
              <a:ext cx="36710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服务测试</a:t>
              </a:r>
              <a:r>
                <a:rPr lang="zh-CN" altLang="en-US" dirty="0" smtClean="0"/>
                <a:t>：</a:t>
              </a:r>
              <a:endParaRPr lang="en-US" altLang="zh-CN" dirty="0" smtClean="0"/>
            </a:p>
            <a:p>
              <a:r>
                <a:rPr lang="en-US" altLang="zh-CN" dirty="0" smtClean="0"/>
                <a:t>1.Dubbo</a:t>
              </a:r>
              <a:r>
                <a:rPr lang="zh-CN" altLang="en-US" dirty="0" smtClean="0"/>
                <a:t>测试</a:t>
              </a:r>
              <a:endParaRPr lang="en-US" altLang="zh-CN" dirty="0" smtClean="0"/>
            </a:p>
            <a:p>
              <a:r>
                <a:rPr lang="en-US" altLang="zh-CN" dirty="0" smtClean="0"/>
                <a:t>2.Rest</a:t>
              </a:r>
              <a:r>
                <a:rPr lang="zh-CN" altLang="en-US" dirty="0" smtClean="0"/>
                <a:t>测试</a:t>
              </a:r>
              <a:endParaRPr lang="en-US" altLang="zh-CN" dirty="0" smtClean="0"/>
            </a:p>
            <a:p>
              <a:endParaRPr lang="en-US" altLang="zh-CN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1" y="798123"/>
            <a:ext cx="4115540" cy="403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4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735852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</a:t>
            </a:r>
            <a:r>
              <a:rPr lang="en-US" altLang="zh-CN" sz="28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服务报表（一）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5" y="1385888"/>
            <a:ext cx="49339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82" y="1381120"/>
            <a:ext cx="58674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5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735852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</a:t>
            </a:r>
            <a:r>
              <a:rPr lang="en-US" altLang="zh-CN" sz="28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服务报表（二）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9" y="1600200"/>
            <a:ext cx="50673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69" y="975880"/>
            <a:ext cx="5981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 flipV="1">
            <a:off x="2978727" y="1967345"/>
            <a:ext cx="4157995" cy="70658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68" y="3519920"/>
            <a:ext cx="5470813" cy="310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>
            <a:off x="7273636" y="1967345"/>
            <a:ext cx="709129" cy="1898073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1049627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总体规划目标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2" name="Picture 8" descr="http://shop.818hr.cn/union/shopimg/user_img/1806/201505/14321757301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43" y="1241818"/>
            <a:ext cx="2675937" cy="267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344913" y="1081973"/>
            <a:ext cx="5641882" cy="2763370"/>
            <a:chOff x="6122894" y="941294"/>
            <a:chExt cx="5641882" cy="5543635"/>
          </a:xfrm>
        </p:grpSpPr>
        <p:sp>
          <p:nvSpPr>
            <p:cNvPr id="54" name="矩形 53"/>
            <p:cNvSpPr/>
            <p:nvPr/>
          </p:nvSpPr>
          <p:spPr bwMode="auto">
            <a:xfrm>
              <a:off x="6122894" y="941294"/>
              <a:ext cx="5641882" cy="5543635"/>
            </a:xfrm>
            <a:prstGeom prst="rect">
              <a:avLst/>
            </a:prstGeom>
            <a:solidFill>
              <a:srgbClr val="19A344"/>
            </a:solidFill>
            <a:ln w="12700" cmpd="sng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square" lIns="0" tIns="36000" rIns="0" rtlCol="0" anchor="ctr">
              <a:noAutofit/>
            </a:bodyPr>
            <a:lstStyle/>
            <a:p>
              <a:pPr marL="16933" algn="ctr"/>
              <a:endPara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87352" y="1083759"/>
              <a:ext cx="499847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在线规划总体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管控服务的全生命周期（需求、定义、设计、编码、测试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设计、开发、运维一体化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服务版本控制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服务报表统计（产品线服务使用统计、服务间调用关系统计）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线连接符 5"/>
          <p:cNvCxnSpPr/>
          <p:nvPr/>
        </p:nvCxnSpPr>
        <p:spPr>
          <a:xfrm>
            <a:off x="6037704" y="941294"/>
            <a:ext cx="0" cy="5526741"/>
          </a:xfrm>
          <a:prstGeom prst="line">
            <a:avLst/>
          </a:prstGeom>
          <a:ln w="28575" cmpd="sng">
            <a:solidFill>
              <a:srgbClr val="CB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1049627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 近期重点目标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329" y="1237129"/>
            <a:ext cx="4921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服务在线规划近期重点目标</a:t>
            </a:r>
            <a:endParaRPr lang="en-US" altLang="zh-CN" sz="20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服务化的设计阶段与开发阶段衔接，协同管控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服务目录管理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产品线目录管理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服务版本控制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服务报表统计</a:t>
            </a:r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  <p:pic>
        <p:nvPicPr>
          <p:cNvPr id="5" name="Picture 8" descr="http://shop.818hr.cn/union/shopimg/user_img/1806/201505/14321757301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83" y="2744873"/>
            <a:ext cx="2941646" cy="294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8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735852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 全生命周期管理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78029031"/>
              </p:ext>
            </p:extLst>
          </p:nvPr>
        </p:nvGraphicFramePr>
        <p:xfrm>
          <a:off x="436188" y="739592"/>
          <a:ext cx="11584082" cy="173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圆角矩形 6"/>
          <p:cNvSpPr/>
          <p:nvPr/>
        </p:nvSpPr>
        <p:spPr bwMode="auto">
          <a:xfrm>
            <a:off x="436188" y="2447376"/>
            <a:ext cx="11584082" cy="416859"/>
          </a:xfrm>
          <a:prstGeom prst="roundRect">
            <a:avLst/>
          </a:prstGeom>
          <a:solidFill>
            <a:srgbClr val="19A344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  <a:effectLst>
            <a:outerShdw blurRad="457200" dist="304800" dir="7440000" algn="ctr" rotWithShape="0">
              <a:srgbClr val="000000">
                <a:alpha val="43137"/>
              </a:srgbClr>
            </a:outerShdw>
          </a:effectLst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lang="zh-CN" altLang="en-US" sz="1600" b="1" dirty="0">
                <a:solidFill>
                  <a:schemeClr val="bg1"/>
                </a:solidFill>
              </a:rPr>
              <a:t>服务全生命周期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流程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88288"/>
              </p:ext>
            </p:extLst>
          </p:nvPr>
        </p:nvGraphicFramePr>
        <p:xfrm>
          <a:off x="2386874" y="4444499"/>
          <a:ext cx="9379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73"/>
                <a:gridCol w="618565"/>
                <a:gridCol w="1640541"/>
                <a:gridCol w="2151529"/>
                <a:gridCol w="1801906"/>
                <a:gridCol w="941294"/>
                <a:gridCol w="995083"/>
                <a:gridCol w="6320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服务编码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服务分类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产品标签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版本记录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PRD_QRY_0001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skuId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查询商品详情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商品中心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查询服务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u="sng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u="sng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u="sng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r>
                        <a:rPr lang="zh-CN" altLang="en-US" sz="1400" u="none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3563471"/>
            <a:ext cx="2058262" cy="258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 bwMode="auto">
          <a:xfrm>
            <a:off x="8137607" y="3980330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打标签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10226383" y="3980331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导出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7012536" y="3966884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2541494" y="3980330"/>
            <a:ext cx="4114800" cy="363072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服务编码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服务名称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产品标签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服务分类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190960" y="3980331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打</a:t>
            </a:r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版本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564232" y="4919242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64885" y="5263781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68388" y="5636418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78331" y="5960640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66968"/>
              </p:ext>
            </p:extLst>
          </p:nvPr>
        </p:nvGraphicFramePr>
        <p:xfrm>
          <a:off x="8137607" y="2655805"/>
          <a:ext cx="34498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53"/>
                <a:gridCol w="1075764"/>
                <a:gridCol w="134470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产品线版本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服务版本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长虹物联网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1.0-SNAPSHOT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亚信云计费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1.1-SNAPSHOT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直接箭头连接符 23"/>
          <p:cNvCxnSpPr>
            <a:endCxn id="22" idx="2"/>
          </p:cNvCxnSpPr>
          <p:nvPr/>
        </p:nvCxnSpPr>
        <p:spPr>
          <a:xfrm flipV="1">
            <a:off x="9547412" y="3768325"/>
            <a:ext cx="315106" cy="857463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32695"/>
              </p:ext>
            </p:extLst>
          </p:nvPr>
        </p:nvGraphicFramePr>
        <p:xfrm>
          <a:off x="6228229" y="0"/>
          <a:ext cx="5430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570"/>
                <a:gridCol w="1357558"/>
                <a:gridCol w="23272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服务版本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版本时间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版本修改摘要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1.0-SNAPSHOT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2016-08-01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初始版本，查询单个实物商品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1.1-SNAPSHOT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2016-08-31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增加虚拟商品查询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箭头连接符 28"/>
          <p:cNvCxnSpPr>
            <a:endCxn id="28" idx="2"/>
          </p:cNvCxnSpPr>
          <p:nvPr/>
        </p:nvCxnSpPr>
        <p:spPr>
          <a:xfrm flipH="1" flipV="1">
            <a:off x="8943415" y="1112520"/>
            <a:ext cx="1599079" cy="351326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78330" y="3563472"/>
            <a:ext cx="4817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当前目录：商品中心       服务个数：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65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328612" y="3832412"/>
            <a:ext cx="11316541" cy="2918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735852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 打标签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54458"/>
              </p:ext>
            </p:extLst>
          </p:nvPr>
        </p:nvGraphicFramePr>
        <p:xfrm>
          <a:off x="2386874" y="1660970"/>
          <a:ext cx="93793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85"/>
                <a:gridCol w="578223"/>
                <a:gridCol w="1506071"/>
                <a:gridCol w="2111188"/>
                <a:gridCol w="1959435"/>
                <a:gridCol w="1339900"/>
                <a:gridCol w="13399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服务编码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服务分类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产品标签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版本记录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PRD_QRY_0001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skuId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查询商品详情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商品中心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查询服务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u="sng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u="sng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909650"/>
            <a:ext cx="2058262" cy="24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 bwMode="auto">
          <a:xfrm>
            <a:off x="8137607" y="1196801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打标签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10226383" y="1196802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导出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7012536" y="1183355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2541494" y="1196801"/>
            <a:ext cx="4114800" cy="363072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服务编码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服务名称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产品标签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服务分类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190960" y="1196802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打</a:t>
            </a:r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版本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564232" y="2135713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64885" y="2480252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68388" y="2852889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78331" y="3177111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237" y="3951193"/>
            <a:ext cx="153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选择产品线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 bwMode="auto">
          <a:xfrm>
            <a:off x="2061853" y="3951193"/>
            <a:ext cx="1577783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+</a:t>
            </a:r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添加产品线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2947"/>
              </p:ext>
            </p:extLst>
          </p:nvPr>
        </p:nvGraphicFramePr>
        <p:xfrm>
          <a:off x="2114381" y="4431046"/>
          <a:ext cx="89276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154"/>
                <a:gridCol w="1844965"/>
                <a:gridCol w="1712348"/>
                <a:gridCol w="1712348"/>
                <a:gridCol w="1170938"/>
                <a:gridCol w="1170938"/>
              </a:tblGrid>
              <a:tr h="243791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产品线编码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产品线版本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服务版本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4379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CH-UP-IOT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长虹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物联网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张仁山</a:t>
                      </a:r>
                      <a:endParaRPr lang="zh-CN" altLang="en-US" sz="1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u="sng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4379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45859" y="6078069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确定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715653" y="6095998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取消</a:t>
            </a:r>
          </a:p>
        </p:txBody>
      </p:sp>
      <p:cxnSp>
        <p:nvCxnSpPr>
          <p:cNvPr id="4" name="直接箭头连接符 3"/>
          <p:cNvCxnSpPr>
            <a:stCxn id="13" idx="2"/>
          </p:cNvCxnSpPr>
          <p:nvPr/>
        </p:nvCxnSpPr>
        <p:spPr>
          <a:xfrm flipH="1">
            <a:off x="6347013" y="1573319"/>
            <a:ext cx="2294859" cy="2377874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5617368" y="4792526"/>
            <a:ext cx="1038926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1.0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096485" y="4779244"/>
            <a:ext cx="1503822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1.0-SNAPSHOT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537882" y="3832412"/>
            <a:ext cx="11107271" cy="2918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735852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 打版本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76520"/>
              </p:ext>
            </p:extLst>
          </p:nvPr>
        </p:nvGraphicFramePr>
        <p:xfrm>
          <a:off x="2386874" y="1660970"/>
          <a:ext cx="93793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85"/>
                <a:gridCol w="578223"/>
                <a:gridCol w="1506071"/>
                <a:gridCol w="2111188"/>
                <a:gridCol w="1959435"/>
                <a:gridCol w="1339900"/>
                <a:gridCol w="13399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服务编码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服务分类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产品标签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版本记录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PRD_QRY_0001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skuId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查询商品详情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商品中心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查询服务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u="sng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u="sng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909650"/>
            <a:ext cx="2058262" cy="24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 bwMode="auto">
          <a:xfrm>
            <a:off x="8137607" y="1196801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打标签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10226383" y="1196802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导出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7012536" y="1183355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2541494" y="1196801"/>
            <a:ext cx="4114800" cy="363072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服务编码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服务名称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产品标签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服务分类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190960" y="1196802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打</a:t>
            </a:r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版本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564232" y="2135713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64885" y="2480252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68388" y="2852889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78331" y="3177111"/>
            <a:ext cx="196570" cy="184666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3040" y="3951193"/>
            <a:ext cx="153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服务版本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 bwMode="auto">
          <a:xfrm>
            <a:off x="2389103" y="3951193"/>
            <a:ext cx="1577783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+</a:t>
            </a:r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添加版本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45859" y="6078069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确定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715653" y="6095998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取消</a:t>
            </a:r>
          </a:p>
        </p:txBody>
      </p:sp>
      <p:cxnSp>
        <p:nvCxnSpPr>
          <p:cNvPr id="4" name="直接箭头连接符 3"/>
          <p:cNvCxnSpPr>
            <a:stCxn id="17" idx="2"/>
          </p:cNvCxnSpPr>
          <p:nvPr/>
        </p:nvCxnSpPr>
        <p:spPr>
          <a:xfrm flipH="1">
            <a:off x="6347012" y="1573320"/>
            <a:ext cx="3348213" cy="2377873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90853"/>
              </p:ext>
            </p:extLst>
          </p:nvPr>
        </p:nvGraphicFramePr>
        <p:xfrm>
          <a:off x="2386873" y="4354605"/>
          <a:ext cx="78395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977"/>
                <a:gridCol w="1959827"/>
                <a:gridCol w="335970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服务版本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版本时间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版本修改摘要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1.0-SNAPSHOT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2016-08-01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初始版本，查询单个实物商品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1.1-SNAPSHOT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2016-08-31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增加虚拟商品查询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93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735852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</a:t>
            </a:r>
            <a:r>
              <a:rPr lang="en-US" altLang="zh-CN" sz="28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服务目录管理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7138" y="771048"/>
            <a:ext cx="4195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服务目录规划原则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以中心产品为维度设立服务目录，如商品中心、订单中心、商户中心、公共中心、系统管理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功能点：服务目录的增加、删除、修改、查询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93" y="947456"/>
            <a:ext cx="3081686" cy="527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 bwMode="auto">
          <a:xfrm>
            <a:off x="5136776" y="3590360"/>
            <a:ext cx="1869142" cy="484094"/>
          </a:xfrm>
          <a:prstGeom prst="roundRect">
            <a:avLst/>
          </a:prstGeom>
          <a:solidFill>
            <a:srgbClr val="19A344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新增子目录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5136775" y="4339752"/>
            <a:ext cx="1869143" cy="484094"/>
          </a:xfrm>
          <a:prstGeom prst="roundRect">
            <a:avLst/>
          </a:prstGeom>
          <a:solidFill>
            <a:srgbClr val="19A344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修改目录名称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5136776" y="5100913"/>
            <a:ext cx="1869142" cy="484094"/>
          </a:xfrm>
          <a:prstGeom prst="roundRect">
            <a:avLst/>
          </a:prstGeom>
          <a:solidFill>
            <a:srgbClr val="19A344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删除</a:t>
            </a:r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目录及子目录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1" name="直接箭头连接符 50"/>
          <p:cNvCxnSpPr>
            <a:endCxn id="4" idx="1"/>
          </p:cNvCxnSpPr>
          <p:nvPr/>
        </p:nvCxnSpPr>
        <p:spPr>
          <a:xfrm flipV="1">
            <a:off x="2743200" y="3832407"/>
            <a:ext cx="2393576" cy="219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52" idx="1"/>
          </p:cNvCxnSpPr>
          <p:nvPr/>
        </p:nvCxnSpPr>
        <p:spPr>
          <a:xfrm>
            <a:off x="3025588" y="4086079"/>
            <a:ext cx="2111187" cy="49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53" idx="1"/>
          </p:cNvCxnSpPr>
          <p:nvPr/>
        </p:nvCxnSpPr>
        <p:spPr>
          <a:xfrm>
            <a:off x="3254188" y="4086079"/>
            <a:ext cx="1882588" cy="1256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749" y="3417794"/>
            <a:ext cx="19050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直接箭头连接符 58"/>
          <p:cNvCxnSpPr>
            <a:endCxn id="2052" idx="1"/>
          </p:cNvCxnSpPr>
          <p:nvPr/>
        </p:nvCxnSpPr>
        <p:spPr>
          <a:xfrm flipV="1">
            <a:off x="7005918" y="5008469"/>
            <a:ext cx="779831" cy="130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79" y="2385172"/>
            <a:ext cx="18097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直接箭头连接符 60"/>
          <p:cNvCxnSpPr>
            <a:stCxn id="4" idx="3"/>
          </p:cNvCxnSpPr>
          <p:nvPr/>
        </p:nvCxnSpPr>
        <p:spPr>
          <a:xfrm>
            <a:off x="7005918" y="3832407"/>
            <a:ext cx="2778961" cy="349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 bwMode="auto">
          <a:xfrm>
            <a:off x="4410635" y="925128"/>
            <a:ext cx="2877573" cy="1790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/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24033" y="960903"/>
            <a:ext cx="2864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33"/>
            <a:r>
              <a:rPr kumimoji="1"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服务目录属性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endParaRPr kumimoji="1"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6933"/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服务目录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ID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 </a:t>
            </a:r>
            <a:r>
              <a:rPr kumimoji="1"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自动生成</a:t>
            </a:r>
            <a:endParaRPr kumimoji="1"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6933"/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服务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目录编码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 </a:t>
            </a:r>
            <a:r>
              <a:rPr kumimoji="1"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PRD</a:t>
            </a:r>
            <a:endParaRPr kumimoji="1"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6933"/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服务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目录名称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 </a:t>
            </a:r>
            <a:r>
              <a:rPr kumimoji="1"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商品中心</a:t>
            </a:r>
            <a:endParaRPr kumimoji="1"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6933"/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服务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目录排序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 </a:t>
            </a:r>
            <a:r>
              <a:rPr kumimoji="1"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endParaRPr kumimoji="1"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735852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</a:t>
            </a:r>
            <a:r>
              <a:rPr lang="en-US" altLang="zh-CN" sz="28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产品线目录管理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76763"/>
              </p:ext>
            </p:extLst>
          </p:nvPr>
        </p:nvGraphicFramePr>
        <p:xfrm>
          <a:off x="820185" y="1620617"/>
          <a:ext cx="105694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62"/>
                <a:gridCol w="1241671"/>
                <a:gridCol w="1452282"/>
                <a:gridCol w="1331259"/>
                <a:gridCol w="954741"/>
                <a:gridCol w="1035424"/>
                <a:gridCol w="395343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产品线编码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创建时间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行业类型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CH-UP-IOT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长虹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物联网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2016-07-01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物联网</a:t>
                      </a:r>
                      <a:endParaRPr lang="zh-CN" altLang="en-US" sz="1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张仁山</a:t>
                      </a:r>
                      <a:endParaRPr lang="zh-CN" altLang="en-US" sz="14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u="sng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r>
                        <a:rPr lang="zh-CN" altLang="en-US" sz="1400" u="none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400" u="sng" baseline="0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 </a:t>
                      </a:r>
                      <a:r>
                        <a:rPr lang="zh-CN" altLang="en-US" sz="1400" u="none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altLang="en-US" sz="1400" u="sng" baseline="0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r>
                        <a:rPr lang="zh-CN" altLang="en-US" sz="1400" u="none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altLang="en-US" sz="1400" u="sng" baseline="0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服务报表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 bwMode="auto">
          <a:xfrm>
            <a:off x="6570920" y="1156448"/>
            <a:ext cx="1264136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+</a:t>
            </a:r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新增产品线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0288766" y="1156449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导出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5445849" y="1143002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974807" y="1156448"/>
            <a:ext cx="4114800" cy="363072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产品线编码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产品线名称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9141992" y="1156449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删除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31616" y="5120432"/>
            <a:ext cx="2265724" cy="1420770"/>
            <a:chOff x="766483" y="3681775"/>
            <a:chExt cx="2265724" cy="1420770"/>
          </a:xfrm>
        </p:grpSpPr>
        <p:sp>
          <p:nvSpPr>
            <p:cNvPr id="43" name="矩形 42"/>
            <p:cNvSpPr/>
            <p:nvPr/>
          </p:nvSpPr>
          <p:spPr bwMode="auto">
            <a:xfrm>
              <a:off x="766483" y="3681775"/>
              <a:ext cx="2265724" cy="14207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square" lIns="0" tIns="36000" rIns="0" rtlCol="0" anchor="ctr">
              <a:noAutofit/>
            </a:bodyPr>
            <a:lstStyle/>
            <a:p>
              <a:pPr marL="16933"/>
              <a:endParaRPr kumimoji="1"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6106" y="3717550"/>
              <a:ext cx="16943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933"/>
              <a:r>
                <a:rPr kumimoji="1"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产品线目录属性</a:t>
              </a:r>
              <a:r>
                <a:rPr kumimoji="1"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：</a:t>
              </a:r>
              <a:endParaRPr kumimoji="1"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marL="16933"/>
              <a:r>
                <a:rPr kumimoji="1"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</a:t>
              </a:r>
              <a:r>
                <a:rPr kumimoji="1"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</a:t>
              </a:r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产品线</a:t>
              </a:r>
              <a:r>
                <a:rPr kumimoji="1"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ID</a:t>
              </a:r>
              <a:endParaRPr kumimoji="1" lang="en-US" altLang="zh-CN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marL="16933"/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 </a:t>
              </a:r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产品线编码</a:t>
              </a:r>
              <a:endParaRPr kumimoji="1"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marL="16933"/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 产品线名称</a:t>
              </a:r>
              <a:endParaRPr kumimoji="1"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marL="16933"/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 行业类型</a:t>
              </a:r>
              <a:endParaRPr kumimoji="1"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marL="16933"/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 负责人</a:t>
              </a:r>
              <a:endParaRPr lang="zh-CN" altLang="en-US" sz="14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46" y="3931050"/>
            <a:ext cx="6614635" cy="259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2540" y="3717550"/>
            <a:ext cx="395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物联网产品线服务报表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565567" y="2151529"/>
            <a:ext cx="822624" cy="1566021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9090"/>
              </p:ext>
            </p:extLst>
          </p:nvPr>
        </p:nvGraphicFramePr>
        <p:xfrm>
          <a:off x="799449" y="3848606"/>
          <a:ext cx="34498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53"/>
                <a:gridCol w="1075764"/>
                <a:gridCol w="134470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产品线版本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版本时间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长虹物联网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2016-07-15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长虹物联网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H="1">
            <a:off x="4114800" y="2258291"/>
            <a:ext cx="4613564" cy="167275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7996060" y="1160525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打</a:t>
            </a:r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4959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37882" y="771048"/>
            <a:ext cx="11107271" cy="5750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2" y="142398"/>
            <a:ext cx="735852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34276" rIns="68552" bIns="34276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服务在线规划</a:t>
            </a:r>
            <a:r>
              <a:rPr lang="en-US" altLang="zh-CN" sz="28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产品线新建</a:t>
            </a:r>
            <a:endParaRPr lang="en-US" altLang="zh-CN" sz="28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370946" y="1553134"/>
            <a:ext cx="2353236" cy="470647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CH-UP-IOT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8013" y="1644132"/>
            <a:ext cx="135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产品线编码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4370946" y="2170804"/>
            <a:ext cx="2353236" cy="470647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长虹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UP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物联网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8013" y="2261802"/>
            <a:ext cx="135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产品线名称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4370946" y="2808192"/>
            <a:ext cx="2353236" cy="470647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物联网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51093" y="2899190"/>
            <a:ext cx="112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行业类型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4370946" y="3465749"/>
            <a:ext cx="2353236" cy="470647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张仁山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6611" y="3556747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负责人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4375429" y="4102241"/>
            <a:ext cx="2353236" cy="1316924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长虹</a:t>
            </a:r>
            <a:r>
              <a:rPr kumimoji="1"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UP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物联网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2860" y="4610096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产品线描述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3845859" y="5688106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确定</a:t>
            </a:r>
            <a:endParaRPr kumimoji="1"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715653" y="5706035"/>
            <a:ext cx="1008529" cy="376518"/>
          </a:xfrm>
          <a:prstGeom prst="rect">
            <a:avLst/>
          </a:prstGeom>
          <a:solidFill>
            <a:srgbClr val="0070C0"/>
          </a:solidFill>
          <a:ln w="12700" cmpd="sng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0" tIns="36000" rIns="0" rtlCol="0" anchor="ctr">
            <a:noAutofit/>
          </a:bodyPr>
          <a:lstStyle/>
          <a:p>
            <a:pPr marL="16933" algn="ctr"/>
            <a:r>
              <a:rPr kumimoji="1"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32939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19A344"/>
        </a:solidFill>
        <a:ln w="12700" cmpd="sng" algn="ctr">
          <a:solidFill>
            <a:srgbClr val="FFFFFF"/>
          </a:solidFill>
          <a:miter lim="800000"/>
          <a:headEnd/>
          <a:tailEnd/>
        </a:ln>
      </a:spPr>
      <a:bodyPr wrap="square" lIns="0" tIns="36000" rIns="0" rtlCol="0" anchor="ctr">
        <a:noAutofit/>
      </a:bodyPr>
      <a:lstStyle>
        <a:defPPr marL="16933">
          <a:defRPr kumimoji="1" sz="1600" b="1" dirty="0">
            <a:solidFill>
              <a:srgbClr val="FFFFFF"/>
            </a:solidFill>
            <a:latin typeface="微软雅黑" pitchFamily="34" charset="-122"/>
            <a:ea typeface="微软雅黑" pitchFamily="34" charset="-122"/>
            <a:cs typeface="Arial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872</Words>
  <Application>Microsoft Office PowerPoint</Application>
  <PresentationFormat>自定义</PresentationFormat>
  <Paragraphs>345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1_Office 主题</vt:lpstr>
      <vt:lpstr>服务在线规划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Yiwei Chen</dc:creator>
  <cp:lastModifiedBy>体验用户43</cp:lastModifiedBy>
  <cp:revision>161</cp:revision>
  <dcterms:created xsi:type="dcterms:W3CDTF">2016-03-22T06:24:35Z</dcterms:created>
  <dcterms:modified xsi:type="dcterms:W3CDTF">2016-10-13T07:06:59Z</dcterms:modified>
</cp:coreProperties>
</file>