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63" r:id="rId3"/>
    <p:sldId id="265" r:id="rId4"/>
    <p:sldId id="403" r:id="rId5"/>
    <p:sldId id="359" r:id="rId6"/>
    <p:sldId id="385" r:id="rId7"/>
    <p:sldId id="358" r:id="rId8"/>
    <p:sldId id="387" r:id="rId9"/>
    <p:sldId id="390" r:id="rId10"/>
    <p:sldId id="388" r:id="rId11"/>
    <p:sldId id="363" r:id="rId12"/>
    <p:sldId id="393" r:id="rId13"/>
    <p:sldId id="395" r:id="rId14"/>
    <p:sldId id="396" r:id="rId15"/>
    <p:sldId id="356" r:id="rId16"/>
    <p:sldId id="402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7D2"/>
    <a:srgbClr val="52AED7"/>
    <a:srgbClr val="4A96C6"/>
    <a:srgbClr val="427EB4"/>
    <a:srgbClr val="FAFAFA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3766D-EF29-134B-AE27-3F65A9464929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F6A38-A180-224A-B855-78883DF2EFBE}">
      <dgm:prSet phldrT="[Text]" custT="1"/>
      <dgm:spPr>
        <a:solidFill>
          <a:srgbClr val="4AA7D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0" tIns="63500" rIns="95250" bIns="63500" numCol="1" spcCol="1270" anchor="ctr" anchorCtr="0"/>
        <a:lstStyle/>
        <a:p>
          <a:r>
            <a:rPr lang="en-US" sz="4000" dirty="0" err="1"/>
            <a:t>海外新增业务</a:t>
          </a:r>
          <a:endParaRPr lang="en-US" sz="4000" dirty="0"/>
        </a:p>
      </dgm:t>
    </dgm:pt>
    <dgm:pt modelId="{AAC49C33-DBF1-EA4C-AF8E-5AC50268461D}" type="parTrans" cxnId="{B792CC7B-6837-9F4C-A720-27EE6B2D8778}">
      <dgm:prSet/>
      <dgm:spPr/>
      <dgm:t>
        <a:bodyPr/>
        <a:lstStyle/>
        <a:p>
          <a:endParaRPr lang="en-US"/>
        </a:p>
      </dgm:t>
    </dgm:pt>
    <dgm:pt modelId="{01E0325A-D4AA-F64C-9AC6-9D005E864D25}" type="sibTrans" cxnId="{B792CC7B-6837-9F4C-A720-27EE6B2D8778}">
      <dgm:prSet/>
      <dgm:spPr/>
      <dgm:t>
        <a:bodyPr/>
        <a:lstStyle/>
        <a:p>
          <a:endParaRPr lang="en-US"/>
        </a:p>
      </dgm:t>
    </dgm:pt>
    <dgm:pt modelId="{6C3FB003-0038-6943-8C2B-5532181D368E}">
      <dgm:prSet phldrT="[Text]" custT="1"/>
      <dgm:spPr>
        <a:solidFill>
          <a:srgbClr val="4AA7D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0" tIns="63500" rIns="95250" bIns="6350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prstClr val="white"/>
              </a:solidFill>
              <a:latin typeface="等线" panose="020F0502020204030204"/>
              <a:ea typeface="+mn-ea"/>
              <a:cs typeface="+mn-cs"/>
            </a:rPr>
            <a:t>与国内业务不重合</a:t>
          </a:r>
          <a:endParaRPr lang="en-US" sz="3600" kern="1200" dirty="0">
            <a:solidFill>
              <a:prstClr val="white"/>
            </a:solidFill>
            <a:latin typeface="等线" panose="020F0502020204030204"/>
            <a:ea typeface="+mn-ea"/>
            <a:cs typeface="+mn-cs"/>
          </a:endParaRPr>
        </a:p>
      </dgm:t>
    </dgm:pt>
    <dgm:pt modelId="{2E806F55-39F0-574D-8504-59C743CE2DC2}" type="parTrans" cxnId="{597DEBD5-7C66-244C-8BF0-776833A2591B}">
      <dgm:prSet/>
      <dgm:spPr/>
      <dgm:t>
        <a:bodyPr/>
        <a:lstStyle/>
        <a:p>
          <a:endParaRPr lang="en-US"/>
        </a:p>
      </dgm:t>
    </dgm:pt>
    <dgm:pt modelId="{E0022253-96CF-5E49-8AD0-55433C842D51}" type="sibTrans" cxnId="{597DEBD5-7C66-244C-8BF0-776833A2591B}">
      <dgm:prSet/>
      <dgm:spPr/>
      <dgm:t>
        <a:bodyPr/>
        <a:lstStyle/>
        <a:p>
          <a:endParaRPr lang="en-US"/>
        </a:p>
      </dgm:t>
    </dgm:pt>
    <dgm:pt modelId="{B298D2D2-EAC0-724B-A09B-7D3E48874C2B}">
      <dgm:prSet phldrT="[Text]" custT="1"/>
      <dgm:spPr>
        <a:solidFill>
          <a:srgbClr val="4AA7D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0" tIns="63500" rIns="95250" bIns="6350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prstClr val="white"/>
              </a:solidFill>
              <a:latin typeface="等线" panose="020F0502020204030204"/>
              <a:ea typeface="+mn-ea"/>
              <a:cs typeface="+mn-cs"/>
            </a:rPr>
            <a:t>数据仅做缓存使用</a:t>
          </a:r>
          <a:endParaRPr lang="en-US" sz="3600" kern="1200" dirty="0">
            <a:solidFill>
              <a:prstClr val="white"/>
            </a:solidFill>
            <a:latin typeface="等线" panose="020F0502020204030204"/>
            <a:ea typeface="+mn-ea"/>
            <a:cs typeface="+mn-cs"/>
          </a:endParaRPr>
        </a:p>
      </dgm:t>
    </dgm:pt>
    <dgm:pt modelId="{812B5CBF-3FAF-ED4D-9880-E2B539016679}" type="parTrans" cxnId="{BEC16F28-5530-CB4D-811F-5F8205778CF1}">
      <dgm:prSet/>
      <dgm:spPr/>
      <dgm:t>
        <a:bodyPr/>
        <a:lstStyle/>
        <a:p>
          <a:endParaRPr lang="en-US"/>
        </a:p>
      </dgm:t>
    </dgm:pt>
    <dgm:pt modelId="{28C09FB8-225F-834B-8D1F-63D93DA09E6A}" type="sibTrans" cxnId="{BEC16F28-5530-CB4D-811F-5F8205778CF1}">
      <dgm:prSet/>
      <dgm:spPr/>
      <dgm:t>
        <a:bodyPr/>
        <a:lstStyle/>
        <a:p>
          <a:endParaRPr lang="en-US"/>
        </a:p>
      </dgm:t>
    </dgm:pt>
    <dgm:pt modelId="{EA488428-B7BA-9149-97DD-E21029EAD857}" type="pres">
      <dgm:prSet presAssocID="{2193766D-EF29-134B-AE27-3F65A946492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EBB6A4-BA50-8E45-B6D6-1FF4EF9F7F18}" type="pres">
      <dgm:prSet presAssocID="{2193766D-EF29-134B-AE27-3F65A9464929}" presName="arrow" presStyleLbl="bgShp" presStyleIdx="0" presStyleCnt="1"/>
      <dgm:spPr/>
    </dgm:pt>
    <dgm:pt modelId="{046FC168-067F-594F-8FD8-3EBC21B557E5}" type="pres">
      <dgm:prSet presAssocID="{2193766D-EF29-134B-AE27-3F65A9464929}" presName="linearProcess" presStyleCnt="0"/>
      <dgm:spPr/>
    </dgm:pt>
    <dgm:pt modelId="{5D7BB087-A381-FD4F-ADDA-104A9F885908}" type="pres">
      <dgm:prSet presAssocID="{37CF6A38-A180-224A-B855-78883DF2EFBE}" presName="textNode" presStyleLbl="node1" presStyleIdx="0" presStyleCnt="3">
        <dgm:presLayoutVars>
          <dgm:bulletEnabled val="1"/>
        </dgm:presLayoutVars>
      </dgm:prSet>
      <dgm:spPr>
        <a:xfrm>
          <a:off x="7792" y="1372107"/>
          <a:ext cx="2334958" cy="1829477"/>
        </a:xfrm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5D52BE13-5A03-0A4F-AA33-2B4E48830773}" type="pres">
      <dgm:prSet presAssocID="{01E0325A-D4AA-F64C-9AC6-9D005E864D25}" presName="sibTrans" presStyleCnt="0"/>
      <dgm:spPr/>
    </dgm:pt>
    <dgm:pt modelId="{CCC0AE6E-B0DE-734A-941B-7C118F0F2A69}" type="pres">
      <dgm:prSet presAssocID="{6C3FB003-0038-6943-8C2B-5532181D368E}" presName="textNode" presStyleLbl="node1" presStyleIdx="1" presStyleCnt="3">
        <dgm:presLayoutVars>
          <dgm:bulletEnabled val="1"/>
        </dgm:presLayoutVars>
      </dgm:prSet>
      <dgm:spPr>
        <a:xfrm>
          <a:off x="2459640" y="1372107"/>
          <a:ext cx="2334958" cy="1829477"/>
        </a:xfrm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3207A689-60EF-1E4B-8110-B4FDC8137711}" type="pres">
      <dgm:prSet presAssocID="{E0022253-96CF-5E49-8AD0-55433C842D51}" presName="sibTrans" presStyleCnt="0"/>
      <dgm:spPr/>
    </dgm:pt>
    <dgm:pt modelId="{4A35D285-B94B-1248-9ACA-E533F05910A0}" type="pres">
      <dgm:prSet presAssocID="{B298D2D2-EAC0-724B-A09B-7D3E48874C2B}" presName="textNode" presStyleLbl="node1" presStyleIdx="2" presStyleCnt="3">
        <dgm:presLayoutVars>
          <dgm:bulletEnabled val="1"/>
        </dgm:presLayoutVars>
      </dgm:prSet>
      <dgm:spPr>
        <a:xfrm>
          <a:off x="4911488" y="1372107"/>
          <a:ext cx="2334958" cy="1829477"/>
        </a:xfrm>
        <a:prstGeom prst="round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142CBA0A-6141-FD46-A334-96DC52B8893D}" type="presOf" srcId="{6C3FB003-0038-6943-8C2B-5532181D368E}" destId="{CCC0AE6E-B0DE-734A-941B-7C118F0F2A69}" srcOrd="0" destOrd="0" presId="urn:microsoft.com/office/officeart/2005/8/layout/hProcess9"/>
    <dgm:cxn modelId="{B792CC7B-6837-9F4C-A720-27EE6B2D8778}" srcId="{2193766D-EF29-134B-AE27-3F65A9464929}" destId="{37CF6A38-A180-224A-B855-78883DF2EFBE}" srcOrd="0" destOrd="0" parTransId="{AAC49C33-DBF1-EA4C-AF8E-5AC50268461D}" sibTransId="{01E0325A-D4AA-F64C-9AC6-9D005E864D25}"/>
    <dgm:cxn modelId="{BBF200C5-0A65-5C47-A712-7C3C5E35F57F}" type="presOf" srcId="{2193766D-EF29-134B-AE27-3F65A9464929}" destId="{EA488428-B7BA-9149-97DD-E21029EAD857}" srcOrd="0" destOrd="0" presId="urn:microsoft.com/office/officeart/2005/8/layout/hProcess9"/>
    <dgm:cxn modelId="{819BE086-1E37-CB49-8268-FDA5CDF01C4F}" type="presOf" srcId="{B298D2D2-EAC0-724B-A09B-7D3E48874C2B}" destId="{4A35D285-B94B-1248-9ACA-E533F05910A0}" srcOrd="0" destOrd="0" presId="urn:microsoft.com/office/officeart/2005/8/layout/hProcess9"/>
    <dgm:cxn modelId="{BEC16F28-5530-CB4D-811F-5F8205778CF1}" srcId="{2193766D-EF29-134B-AE27-3F65A9464929}" destId="{B298D2D2-EAC0-724B-A09B-7D3E48874C2B}" srcOrd="2" destOrd="0" parTransId="{812B5CBF-3FAF-ED4D-9880-E2B539016679}" sibTransId="{28C09FB8-225F-834B-8D1F-63D93DA09E6A}"/>
    <dgm:cxn modelId="{597DEBD5-7C66-244C-8BF0-776833A2591B}" srcId="{2193766D-EF29-134B-AE27-3F65A9464929}" destId="{6C3FB003-0038-6943-8C2B-5532181D368E}" srcOrd="1" destOrd="0" parTransId="{2E806F55-39F0-574D-8504-59C743CE2DC2}" sibTransId="{E0022253-96CF-5E49-8AD0-55433C842D51}"/>
    <dgm:cxn modelId="{24C9B950-2A3C-734D-A784-DBB593903C9E}" type="presOf" srcId="{37CF6A38-A180-224A-B855-78883DF2EFBE}" destId="{5D7BB087-A381-FD4F-ADDA-104A9F885908}" srcOrd="0" destOrd="0" presId="urn:microsoft.com/office/officeart/2005/8/layout/hProcess9"/>
    <dgm:cxn modelId="{D10B1092-1AEC-3047-A547-3DCC12290E8B}" type="presParOf" srcId="{EA488428-B7BA-9149-97DD-E21029EAD857}" destId="{E6EBB6A4-BA50-8E45-B6D6-1FF4EF9F7F18}" srcOrd="0" destOrd="0" presId="urn:microsoft.com/office/officeart/2005/8/layout/hProcess9"/>
    <dgm:cxn modelId="{A12A0ED6-2E5C-E64F-A009-633A31DF30BB}" type="presParOf" srcId="{EA488428-B7BA-9149-97DD-E21029EAD857}" destId="{046FC168-067F-594F-8FD8-3EBC21B557E5}" srcOrd="1" destOrd="0" presId="urn:microsoft.com/office/officeart/2005/8/layout/hProcess9"/>
    <dgm:cxn modelId="{76FD9C65-A5A4-5D4E-9D7D-499E7B02F6BE}" type="presParOf" srcId="{046FC168-067F-594F-8FD8-3EBC21B557E5}" destId="{5D7BB087-A381-FD4F-ADDA-104A9F885908}" srcOrd="0" destOrd="0" presId="urn:microsoft.com/office/officeart/2005/8/layout/hProcess9"/>
    <dgm:cxn modelId="{FB561628-5DFC-C84B-85E8-3E2F3B516EF1}" type="presParOf" srcId="{046FC168-067F-594F-8FD8-3EBC21B557E5}" destId="{5D52BE13-5A03-0A4F-AA33-2B4E48830773}" srcOrd="1" destOrd="0" presId="urn:microsoft.com/office/officeart/2005/8/layout/hProcess9"/>
    <dgm:cxn modelId="{B2C9CCBF-17BF-5247-9ED0-5E7B8E487565}" type="presParOf" srcId="{046FC168-067F-594F-8FD8-3EBC21B557E5}" destId="{CCC0AE6E-B0DE-734A-941B-7C118F0F2A69}" srcOrd="2" destOrd="0" presId="urn:microsoft.com/office/officeart/2005/8/layout/hProcess9"/>
    <dgm:cxn modelId="{21F762D5-40CD-FA4C-8E22-4190CCF60C38}" type="presParOf" srcId="{046FC168-067F-594F-8FD8-3EBC21B557E5}" destId="{3207A689-60EF-1E4B-8110-B4FDC8137711}" srcOrd="3" destOrd="0" presId="urn:microsoft.com/office/officeart/2005/8/layout/hProcess9"/>
    <dgm:cxn modelId="{1CAF0A5B-E375-554B-86CB-389E533FF57D}" type="presParOf" srcId="{046FC168-067F-594F-8FD8-3EBC21B557E5}" destId="{4A35D285-B94B-1248-9ACA-E533F05910A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281FB-BBE1-4581-A294-8738ABD04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70C4D3-3766-483C-9CF9-038B17DB039F}">
      <dgm:prSet phldrT="[文本]"/>
      <dgm:spPr/>
      <dgm:t>
        <a:bodyPr/>
        <a:lstStyle/>
        <a:p>
          <a:r>
            <a:rPr lang="en-US" altLang="zh-CN" dirty="0" smtClean="0"/>
            <a:t>1.8</a:t>
          </a:r>
          <a:r>
            <a:rPr lang="zh-CN" altLang="en-US" dirty="0" smtClean="0"/>
            <a:t>之前</a:t>
          </a:r>
          <a:endParaRPr lang="zh-CN" altLang="en-US" dirty="0"/>
        </a:p>
      </dgm:t>
    </dgm:pt>
    <dgm:pt modelId="{18AD9F98-0628-4803-9F7A-966B37C970D3}" type="parTrans" cxnId="{0D0736C2-2997-4F4F-BE5B-887CA9E579F2}">
      <dgm:prSet/>
      <dgm:spPr/>
      <dgm:t>
        <a:bodyPr/>
        <a:lstStyle/>
        <a:p>
          <a:endParaRPr lang="zh-CN" altLang="en-US"/>
        </a:p>
      </dgm:t>
    </dgm:pt>
    <dgm:pt modelId="{B1A8397D-8D9D-45A4-89A4-5CC69C87678D}" type="sibTrans" cxnId="{0D0736C2-2997-4F4F-BE5B-887CA9E579F2}">
      <dgm:prSet/>
      <dgm:spPr/>
      <dgm:t>
        <a:bodyPr/>
        <a:lstStyle/>
        <a:p>
          <a:endParaRPr lang="zh-CN" altLang="en-US"/>
        </a:p>
      </dgm:t>
    </dgm:pt>
    <dgm:pt modelId="{1BAA6F2C-8CFE-4A9B-88A0-9202BC26E647}">
      <dgm:prSet phldrT="[文本]"/>
      <dgm:spPr/>
      <dgm:t>
        <a:bodyPr/>
        <a:lstStyle/>
        <a:p>
          <a:r>
            <a:rPr lang="zh-CN" altLang="en-US" dirty="0" smtClean="0"/>
            <a:t>手动</a:t>
          </a:r>
          <a:r>
            <a:rPr lang="en-US" altLang="zh-CN" dirty="0" smtClean="0"/>
            <a:t>padding</a:t>
          </a:r>
          <a:endParaRPr lang="zh-CN" altLang="en-US" dirty="0"/>
        </a:p>
      </dgm:t>
    </dgm:pt>
    <dgm:pt modelId="{2CF35D97-53EC-4339-BB29-AB83A2A97325}" type="parTrans" cxnId="{B4A00690-8D2A-4EAD-B483-91EDB05699BF}">
      <dgm:prSet/>
      <dgm:spPr/>
      <dgm:t>
        <a:bodyPr/>
        <a:lstStyle/>
        <a:p>
          <a:endParaRPr lang="zh-CN" altLang="en-US"/>
        </a:p>
      </dgm:t>
    </dgm:pt>
    <dgm:pt modelId="{4F5D3E1A-F36F-4BCB-BE8B-ED3988B29482}" type="sibTrans" cxnId="{B4A00690-8D2A-4EAD-B483-91EDB05699BF}">
      <dgm:prSet/>
      <dgm:spPr/>
      <dgm:t>
        <a:bodyPr/>
        <a:lstStyle/>
        <a:p>
          <a:endParaRPr lang="zh-CN" altLang="en-US"/>
        </a:p>
      </dgm:t>
    </dgm:pt>
    <dgm:pt modelId="{F86C1C58-083D-4994-89C2-8AD50D6FDBE8}">
      <dgm:prSet phldrT="[文本]"/>
      <dgm:spPr/>
      <dgm:t>
        <a:bodyPr/>
        <a:lstStyle/>
        <a:p>
          <a:r>
            <a:rPr lang="en-US" altLang="zh-CN" dirty="0" smtClean="0"/>
            <a:t>1.8</a:t>
          </a:r>
          <a:endParaRPr lang="zh-CN" altLang="en-US" dirty="0"/>
        </a:p>
      </dgm:t>
    </dgm:pt>
    <dgm:pt modelId="{9ECFE731-E34C-49E9-A9A7-109253F6886D}" type="parTrans" cxnId="{A130AE58-CFA4-44A3-A7C7-EAAC099FC550}">
      <dgm:prSet/>
      <dgm:spPr/>
      <dgm:t>
        <a:bodyPr/>
        <a:lstStyle/>
        <a:p>
          <a:endParaRPr lang="zh-CN" altLang="en-US"/>
        </a:p>
      </dgm:t>
    </dgm:pt>
    <dgm:pt modelId="{6767759A-BF31-4824-9389-E6BAA1A7D372}" type="sibTrans" cxnId="{A130AE58-CFA4-44A3-A7C7-EAAC099FC550}">
      <dgm:prSet/>
      <dgm:spPr/>
      <dgm:t>
        <a:bodyPr/>
        <a:lstStyle/>
        <a:p>
          <a:endParaRPr lang="zh-CN" altLang="en-US"/>
        </a:p>
      </dgm:t>
    </dgm:pt>
    <dgm:pt modelId="{6B583B8C-3F86-4040-A306-22125FC1C315}">
      <dgm:prSet phldrT="[文本]"/>
      <dgm:spPr/>
      <dgm:t>
        <a:bodyPr/>
        <a:lstStyle/>
        <a:p>
          <a:r>
            <a:rPr lang="en-US" b="0" i="0" dirty="0" smtClean="0"/>
            <a:t>@Contended</a:t>
          </a:r>
          <a:endParaRPr lang="zh-CN" altLang="en-US" dirty="0"/>
        </a:p>
      </dgm:t>
    </dgm:pt>
    <dgm:pt modelId="{D9248BB2-42FA-45FE-AE7F-2B019FBF15B7}" type="parTrans" cxnId="{92AB4661-178D-421B-8795-B682F51901AD}">
      <dgm:prSet/>
      <dgm:spPr/>
      <dgm:t>
        <a:bodyPr/>
        <a:lstStyle/>
        <a:p>
          <a:endParaRPr lang="zh-CN" altLang="en-US"/>
        </a:p>
      </dgm:t>
    </dgm:pt>
    <dgm:pt modelId="{B0D26409-9200-4E59-8A8A-BE81B615A23E}" type="sibTrans" cxnId="{92AB4661-178D-421B-8795-B682F51901AD}">
      <dgm:prSet/>
      <dgm:spPr/>
      <dgm:t>
        <a:bodyPr/>
        <a:lstStyle/>
        <a:p>
          <a:endParaRPr lang="zh-CN" altLang="en-US"/>
        </a:p>
      </dgm:t>
    </dgm:pt>
    <dgm:pt modelId="{35623044-EB46-464D-8F75-C1170F42CD84}" type="pres">
      <dgm:prSet presAssocID="{2FD281FB-BBE1-4581-A294-8738ABD047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B34B9C-1A97-48D4-B63F-827D0F4F7344}" type="pres">
      <dgm:prSet presAssocID="{A370C4D3-3766-483C-9CF9-038B17DB039F}" presName="parentText" presStyleLbl="node1" presStyleIdx="0" presStyleCnt="2" custLinFactNeighborX="-1575" custLinFactNeighborY="182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949C9-5D54-4878-93B2-90440760825C}" type="pres">
      <dgm:prSet presAssocID="{A370C4D3-3766-483C-9CF9-038B17DB039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8BACC-FEC5-4532-ABD5-D13D2D02FC4B}" type="pres">
      <dgm:prSet presAssocID="{F86C1C58-083D-4994-89C2-8AD50D6FDBE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9E0F95-099B-4472-A1AC-EC4CA5D8A3FD}" type="pres">
      <dgm:prSet presAssocID="{F86C1C58-083D-4994-89C2-8AD50D6FDBE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A00690-8D2A-4EAD-B483-91EDB05699BF}" srcId="{A370C4D3-3766-483C-9CF9-038B17DB039F}" destId="{1BAA6F2C-8CFE-4A9B-88A0-9202BC26E647}" srcOrd="0" destOrd="0" parTransId="{2CF35D97-53EC-4339-BB29-AB83A2A97325}" sibTransId="{4F5D3E1A-F36F-4BCB-BE8B-ED3988B29482}"/>
    <dgm:cxn modelId="{0397DC17-F224-4AF1-867D-EF6C868D0E1C}" type="presOf" srcId="{F86C1C58-083D-4994-89C2-8AD50D6FDBE8}" destId="{DAD8BACC-FEC5-4532-ABD5-D13D2D02FC4B}" srcOrd="0" destOrd="0" presId="urn:microsoft.com/office/officeart/2005/8/layout/vList2"/>
    <dgm:cxn modelId="{31EA873A-42C3-44FE-B3E0-9460CF03CFF0}" type="presOf" srcId="{1BAA6F2C-8CFE-4A9B-88A0-9202BC26E647}" destId="{BBA949C9-5D54-4878-93B2-90440760825C}" srcOrd="0" destOrd="0" presId="urn:microsoft.com/office/officeart/2005/8/layout/vList2"/>
    <dgm:cxn modelId="{C09C66CB-8EFE-4F05-947D-1124D91520A4}" type="presOf" srcId="{2FD281FB-BBE1-4581-A294-8738ABD0474A}" destId="{35623044-EB46-464D-8F75-C1170F42CD84}" srcOrd="0" destOrd="0" presId="urn:microsoft.com/office/officeart/2005/8/layout/vList2"/>
    <dgm:cxn modelId="{5AB48810-D361-4AB3-A85B-CB7C4D28F0F0}" type="presOf" srcId="{6B583B8C-3F86-4040-A306-22125FC1C315}" destId="{329E0F95-099B-4472-A1AC-EC4CA5D8A3FD}" srcOrd="0" destOrd="0" presId="urn:microsoft.com/office/officeart/2005/8/layout/vList2"/>
    <dgm:cxn modelId="{0D0736C2-2997-4F4F-BE5B-887CA9E579F2}" srcId="{2FD281FB-BBE1-4581-A294-8738ABD0474A}" destId="{A370C4D3-3766-483C-9CF9-038B17DB039F}" srcOrd="0" destOrd="0" parTransId="{18AD9F98-0628-4803-9F7A-966B37C970D3}" sibTransId="{B1A8397D-8D9D-45A4-89A4-5CC69C87678D}"/>
    <dgm:cxn modelId="{92AB4661-178D-421B-8795-B682F51901AD}" srcId="{F86C1C58-083D-4994-89C2-8AD50D6FDBE8}" destId="{6B583B8C-3F86-4040-A306-22125FC1C315}" srcOrd="0" destOrd="0" parTransId="{D9248BB2-42FA-45FE-AE7F-2B019FBF15B7}" sibTransId="{B0D26409-9200-4E59-8A8A-BE81B615A23E}"/>
    <dgm:cxn modelId="{A130AE58-CFA4-44A3-A7C7-EAAC099FC550}" srcId="{2FD281FB-BBE1-4581-A294-8738ABD0474A}" destId="{F86C1C58-083D-4994-89C2-8AD50D6FDBE8}" srcOrd="1" destOrd="0" parTransId="{9ECFE731-E34C-49E9-A9A7-109253F6886D}" sibTransId="{6767759A-BF31-4824-9389-E6BAA1A7D372}"/>
    <dgm:cxn modelId="{8397A75B-4DAF-4A93-8FBE-2951FBC42AE4}" type="presOf" srcId="{A370C4D3-3766-483C-9CF9-038B17DB039F}" destId="{5CB34B9C-1A97-48D4-B63F-827D0F4F7344}" srcOrd="0" destOrd="0" presId="urn:microsoft.com/office/officeart/2005/8/layout/vList2"/>
    <dgm:cxn modelId="{BB55D37E-D90A-4D9C-B9A8-FBF575789C8D}" type="presParOf" srcId="{35623044-EB46-464D-8F75-C1170F42CD84}" destId="{5CB34B9C-1A97-48D4-B63F-827D0F4F7344}" srcOrd="0" destOrd="0" presId="urn:microsoft.com/office/officeart/2005/8/layout/vList2"/>
    <dgm:cxn modelId="{F6E0F295-DF43-41F7-98F0-D982CF75AA82}" type="presParOf" srcId="{35623044-EB46-464D-8F75-C1170F42CD84}" destId="{BBA949C9-5D54-4878-93B2-90440760825C}" srcOrd="1" destOrd="0" presId="urn:microsoft.com/office/officeart/2005/8/layout/vList2"/>
    <dgm:cxn modelId="{A75DDDF5-6D04-4574-8B15-3B719E572007}" type="presParOf" srcId="{35623044-EB46-464D-8F75-C1170F42CD84}" destId="{DAD8BACC-FEC5-4532-ABD5-D13D2D02FC4B}" srcOrd="2" destOrd="0" presId="urn:microsoft.com/office/officeart/2005/8/layout/vList2"/>
    <dgm:cxn modelId="{CC50B3EF-71E2-404E-A3E0-A26B841AD353}" type="presParOf" srcId="{35623044-EB46-464D-8F75-C1170F42CD84}" destId="{329E0F95-099B-4472-A1AC-EC4CA5D8A3F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3A6B-BB26-4B12-BFB8-2B873AE12267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701FA-A99B-4EA7-BD9A-49A04217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6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66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6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87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2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2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4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5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86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92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43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1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86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9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79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0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90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pos="506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  <p15:guide id="6" orient="horz" pos="3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1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3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2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AC9E401-2508-4C63-88E9-6D452F61A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A_标题 1">
            <a:extLst>
              <a:ext uri="{FF2B5EF4-FFF2-40B4-BE49-F238E27FC236}">
                <a16:creationId xmlns:a16="http://schemas.microsoft.com/office/drawing/2014/main" xmlns="" id="{5B5ED9DB-40C7-4CDD-9595-A3BF75E4B3A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7389" y="2454432"/>
            <a:ext cx="7315200" cy="7897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CQRS</a:t>
            </a:r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92B805C7-4691-4045-8EFC-E919BFE50C49}"/>
              </a:ext>
            </a:extLst>
          </p:cNvPr>
          <p:cNvGrpSpPr/>
          <p:nvPr/>
        </p:nvGrpSpPr>
        <p:grpSpPr>
          <a:xfrm>
            <a:off x="2005262" y="4113805"/>
            <a:ext cx="3743576" cy="457402"/>
            <a:chOff x="2999900" y="5429829"/>
            <a:chExt cx="4363448" cy="533140"/>
          </a:xfrm>
          <a:gradFill>
            <a:gsLst>
              <a:gs pos="0">
                <a:srgbClr val="427EB4"/>
              </a:gs>
              <a:gs pos="100000">
                <a:srgbClr val="52AED7"/>
              </a:gs>
            </a:gsLst>
            <a:lin ang="0" scaled="0"/>
          </a:gradFill>
        </p:grpSpPr>
        <p:sp>
          <p:nvSpPr>
            <p:cNvPr id="7" name="圆角矩形 486">
              <a:extLst>
                <a:ext uri="{FF2B5EF4-FFF2-40B4-BE49-F238E27FC236}">
                  <a16:creationId xmlns:a16="http://schemas.microsoft.com/office/drawing/2014/main" xmlns="" id="{BEE0A799-3230-4E95-96E9-AA4C4E1E21C4}"/>
                </a:ext>
              </a:extLst>
            </p:cNvPr>
            <p:cNvSpPr/>
            <p:nvPr/>
          </p:nvSpPr>
          <p:spPr>
            <a:xfrm>
              <a:off x="2999900" y="5430089"/>
              <a:ext cx="2168644" cy="532880"/>
            </a:xfrm>
            <a:prstGeom prst="roundRect">
              <a:avLst>
                <a:gd name="adj" fmla="val 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" name="_16">
              <a:extLst>
                <a:ext uri="{FF2B5EF4-FFF2-40B4-BE49-F238E27FC236}">
                  <a16:creationId xmlns:a16="http://schemas.microsoft.com/office/drawing/2014/main" xmlns="" id="{8411361F-FE71-4A8E-90AC-3DF0FCFF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658" y="5576406"/>
              <a:ext cx="1447367" cy="2487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2" tIns="45711" rIns="91422" bIns="45711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讲演人</a:t>
              </a:r>
              <a:r>
                <a:rPr lang="zh-CN" altLang="en-US" sz="11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李威</a:t>
              </a:r>
              <a:endParaRPr lang="zh-CN" altLang="zh-CN" sz="11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488">
              <a:extLst>
                <a:ext uri="{FF2B5EF4-FFF2-40B4-BE49-F238E27FC236}">
                  <a16:creationId xmlns:a16="http://schemas.microsoft.com/office/drawing/2014/main" xmlns="" id="{4A72812C-BB3E-4E57-80A0-5747E06C1F30}"/>
                </a:ext>
              </a:extLst>
            </p:cNvPr>
            <p:cNvSpPr/>
            <p:nvPr/>
          </p:nvSpPr>
          <p:spPr>
            <a:xfrm>
              <a:off x="5116348" y="5429829"/>
              <a:ext cx="2247000" cy="532880"/>
            </a:xfrm>
            <a:prstGeom prst="roundRect">
              <a:avLst>
                <a:gd name="adj" fmla="val 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_16">
              <a:extLst>
                <a:ext uri="{FF2B5EF4-FFF2-40B4-BE49-F238E27FC236}">
                  <a16:creationId xmlns:a16="http://schemas.microsoft.com/office/drawing/2014/main" xmlns="" id="{3881FDFB-887D-4E46-A9F3-274E6B467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544" y="5523629"/>
              <a:ext cx="2136408" cy="3543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2" tIns="45711" rIns="91422" bIns="45711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11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2020.09.18</a:t>
              </a:r>
              <a:endParaRPr lang="zh-CN" altLang="zh-CN" sz="11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xmlns="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471091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CQRS</a:t>
              </a:r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中的应用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FF7AC215-F783-5F4F-8550-692F02923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975278"/>
              </p:ext>
            </p:extLst>
          </p:nvPr>
        </p:nvGraphicFramePr>
        <p:xfrm>
          <a:off x="924560" y="1142153"/>
          <a:ext cx="7254240" cy="457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5AC8AADD-5CAE-AC4D-B291-A6487D33F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730" y="2611120"/>
            <a:ext cx="1384300" cy="1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8E23D5-98F4-0D47-A782-87E23CB90797}"/>
              </a:ext>
            </a:extLst>
          </p:cNvPr>
          <p:cNvSpPr txBox="1"/>
          <p:nvPr/>
        </p:nvSpPr>
        <p:spPr>
          <a:xfrm>
            <a:off x="9154160" y="3962401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x-none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单机房</a:t>
            </a:r>
            <a:r>
              <a:rPr lang="ja-JP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缓存</a:t>
            </a:r>
            <a:endParaRPr lang="x-none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09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TREE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17ECFF1-131A-45BE-A1DE-1CDD0D0E48ED}"/>
              </a:ext>
            </a:extLst>
          </p:cNvPr>
          <p:cNvSpPr/>
          <p:nvPr/>
        </p:nvSpPr>
        <p:spPr>
          <a:xfrm>
            <a:off x="3227070" y="2792023"/>
            <a:ext cx="57378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200" b="1" spc="600" dirty="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伪</a:t>
            </a:r>
            <a:r>
              <a:rPr lang="en-US" altLang="zh-CN" sz="5200" b="1" spc="600" dirty="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sharing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xmlns="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411655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cache line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16" y="1036143"/>
            <a:ext cx="6451873" cy="57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2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xmlns="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346428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消除伪</a:t>
              </a:r>
              <a:r>
                <a:rPr lang="en-US" altLang="zh-CN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sharing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31744117"/>
              </p:ext>
            </p:extLst>
          </p:nvPr>
        </p:nvGraphicFramePr>
        <p:xfrm>
          <a:off x="2032000" y="969264"/>
          <a:ext cx="8128000" cy="564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4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FOUR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17ECFF1-131A-45BE-A1DE-1CDD0D0E48ED}"/>
              </a:ext>
            </a:extLst>
          </p:cNvPr>
          <p:cNvSpPr/>
          <p:nvPr/>
        </p:nvSpPr>
        <p:spPr>
          <a:xfrm>
            <a:off x="2908935" y="2792023"/>
            <a:ext cx="63741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200" b="1" spc="600" dirty="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项目演示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5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17ECFF1-131A-45BE-A1DE-1CDD0D0E48ED}"/>
              </a:ext>
            </a:extLst>
          </p:cNvPr>
          <p:cNvSpPr/>
          <p:nvPr/>
        </p:nvSpPr>
        <p:spPr>
          <a:xfrm>
            <a:off x="3467100" y="2982724"/>
            <a:ext cx="5257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200" b="1" spc="600" dirty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7314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17ECFF1-131A-45BE-A1DE-1CDD0D0E48ED}"/>
              </a:ext>
            </a:extLst>
          </p:cNvPr>
          <p:cNvSpPr/>
          <p:nvPr/>
        </p:nvSpPr>
        <p:spPr>
          <a:xfrm>
            <a:off x="3467100" y="2982724"/>
            <a:ext cx="5257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200" b="1" spc="60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2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DF6EEB3-33C5-4AEA-9BCA-F5D095BF9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C04E3EB0-5107-4218-8FB3-0A0093B3787D}"/>
              </a:ext>
            </a:extLst>
          </p:cNvPr>
          <p:cNvGrpSpPr/>
          <p:nvPr/>
        </p:nvGrpSpPr>
        <p:grpSpPr>
          <a:xfrm rot="5400000">
            <a:off x="2581030" y="2707743"/>
            <a:ext cx="2886300" cy="1200846"/>
            <a:chOff x="6397792" y="1512958"/>
            <a:chExt cx="3777628" cy="69645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E3500CF0-6489-4A76-B81C-BD31D7E19CEB}"/>
                </a:ext>
              </a:extLst>
            </p:cNvPr>
            <p:cNvGrpSpPr/>
            <p:nvPr/>
          </p:nvGrpSpPr>
          <p:grpSpPr>
            <a:xfrm>
              <a:off x="6397792" y="2146495"/>
              <a:ext cx="3777628" cy="62921"/>
              <a:chOff x="3929063" y="2641879"/>
              <a:chExt cx="5214937" cy="0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8CF2F739-8E46-4542-A280-6DDD7A2249FE}"/>
                  </a:ext>
                </a:extLst>
              </p:cNvPr>
              <p:cNvCxnSpPr/>
              <p:nvPr/>
            </p:nvCxnSpPr>
            <p:spPr>
              <a:xfrm>
                <a:off x="3929063" y="2641879"/>
                <a:ext cx="410580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xmlns="" id="{AC105EB4-71FB-4D47-A902-A0D4210EC526}"/>
                  </a:ext>
                </a:extLst>
              </p:cNvPr>
              <p:cNvCxnSpPr/>
              <p:nvPr/>
            </p:nvCxnSpPr>
            <p:spPr>
              <a:xfrm>
                <a:off x="8103924" y="2641879"/>
                <a:ext cx="754055" cy="0"/>
              </a:xfrm>
              <a:prstGeom prst="line">
                <a:avLst/>
              </a:prstGeom>
              <a:ln w="7620">
                <a:solidFill>
                  <a:srgbClr val="427EB4"/>
                </a:solidFill>
                <a:prstDash val="dash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9FC1D522-B60B-4674-971F-39CB5D67B1DE}"/>
                  </a:ext>
                </a:extLst>
              </p:cNvPr>
              <p:cNvCxnSpPr/>
              <p:nvPr/>
            </p:nvCxnSpPr>
            <p:spPr>
              <a:xfrm>
                <a:off x="8948986" y="2641879"/>
                <a:ext cx="19501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17">
              <a:extLst>
                <a:ext uri="{FF2B5EF4-FFF2-40B4-BE49-F238E27FC236}">
                  <a16:creationId xmlns:a16="http://schemas.microsoft.com/office/drawing/2014/main" xmlns="" id="{774D44DE-0E39-492C-85C7-F1F97CB1FA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058501" y="402450"/>
              <a:ext cx="464105" cy="2900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spc="600" dirty="0">
                  <a:solidFill>
                    <a:srgbClr val="427EB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主目录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D4FBDAFD-2836-42B4-A37A-C3CC6C8ED724}"/>
                </a:ext>
              </a:extLst>
            </p:cNvPr>
            <p:cNvGrpSpPr/>
            <p:nvPr/>
          </p:nvGrpSpPr>
          <p:grpSpPr>
            <a:xfrm flipH="1" flipV="1">
              <a:off x="6397792" y="1512958"/>
              <a:ext cx="3777628" cy="45719"/>
              <a:chOff x="3929063" y="2641879"/>
              <a:chExt cx="5214937" cy="0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="" id="{1C51D927-98A6-46FB-A9FA-CBBA660D29FB}"/>
                  </a:ext>
                </a:extLst>
              </p:cNvPr>
              <p:cNvCxnSpPr/>
              <p:nvPr/>
            </p:nvCxnSpPr>
            <p:spPr>
              <a:xfrm>
                <a:off x="3929063" y="2641879"/>
                <a:ext cx="410580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xmlns="" id="{099FF804-4074-482D-AC0D-9339C67C3D20}"/>
                  </a:ext>
                </a:extLst>
              </p:cNvPr>
              <p:cNvCxnSpPr/>
              <p:nvPr/>
            </p:nvCxnSpPr>
            <p:spPr>
              <a:xfrm>
                <a:off x="8103924" y="2641879"/>
                <a:ext cx="754055" cy="0"/>
              </a:xfrm>
              <a:prstGeom prst="line">
                <a:avLst/>
              </a:prstGeom>
              <a:ln w="7620">
                <a:solidFill>
                  <a:srgbClr val="427EB4"/>
                </a:solidFill>
                <a:prstDash val="dash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xmlns="" id="{115CBDB0-4163-44F6-9A77-7E763D7A086C}"/>
                  </a:ext>
                </a:extLst>
              </p:cNvPr>
              <p:cNvCxnSpPr/>
              <p:nvPr/>
            </p:nvCxnSpPr>
            <p:spPr>
              <a:xfrm>
                <a:off x="8948986" y="2641879"/>
                <a:ext cx="19501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54567789-F0EA-4DF0-B33C-9B10FCA9980A}"/>
              </a:ext>
            </a:extLst>
          </p:cNvPr>
          <p:cNvGrpSpPr/>
          <p:nvPr/>
        </p:nvGrpSpPr>
        <p:grpSpPr>
          <a:xfrm>
            <a:off x="5383050" y="1845606"/>
            <a:ext cx="3470607" cy="3032584"/>
            <a:chOff x="4940751" y="1674933"/>
            <a:chExt cx="4227234" cy="3693723"/>
          </a:xfrm>
        </p:grpSpPr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xmlns="" id="{0F81F24C-F0A4-46C7-91CB-A8C87ED05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1687787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xmlns="" id="{5D14F1B7-B341-4323-8A1E-EC3DB5FF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966" y="1674933"/>
              <a:ext cx="602100" cy="616928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xmlns="" id="{B2E075BD-349D-4D7F-A7D0-DE296532B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2712322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xmlns="" id="{E849F316-AFC9-41F2-8931-9EE9C4249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976" y="2712322"/>
              <a:ext cx="602100" cy="616929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xmlns="" id="{C322F530-02BC-420D-9B8A-53CAFE48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3741787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xmlns="" id="{E0D2E3E7-9CBD-47EA-A56D-4CE70AC9E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966" y="3727689"/>
              <a:ext cx="602100" cy="616928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xmlns="" id="{A64897CE-E935-43B7-8ED5-0BDE6D55F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4757036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xmlns="" id="{5DE06B2A-F4ED-4067-8B30-15DEC57FD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966" y="4751728"/>
              <a:ext cx="602100" cy="616928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 w="9525">
              <a:noFill/>
              <a:miter lim="800000"/>
              <a:headEnd/>
              <a:tailEnd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05">
              <a:extLst>
                <a:ext uri="{FF2B5EF4-FFF2-40B4-BE49-F238E27FC236}">
                  <a16:creationId xmlns:a16="http://schemas.microsoft.com/office/drawing/2014/main" xmlns="" id="{97CDABCA-D239-4E64-9D89-1E42E75BD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728" y="1771896"/>
              <a:ext cx="1939700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ja-JP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CQRS</a:t>
              </a:r>
              <a:r>
                <a:rPr lang="ja-JP" altLang="en-US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06">
              <a:extLst>
                <a:ext uri="{FF2B5EF4-FFF2-40B4-BE49-F238E27FC236}">
                  <a16:creationId xmlns:a16="http://schemas.microsoft.com/office/drawing/2014/main" xmlns="" id="{135A1BBE-5A58-43AC-8D40-BF1C85CAB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1674933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08">
              <a:extLst>
                <a:ext uri="{FF2B5EF4-FFF2-40B4-BE49-F238E27FC236}">
                  <a16:creationId xmlns:a16="http://schemas.microsoft.com/office/drawing/2014/main" xmlns="" id="{719B7857-FB0F-4A73-BCC6-46C559802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728" y="2821641"/>
              <a:ext cx="2482331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Ring Buffer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109">
              <a:extLst>
                <a:ext uri="{FF2B5EF4-FFF2-40B4-BE49-F238E27FC236}">
                  <a16:creationId xmlns:a16="http://schemas.microsoft.com/office/drawing/2014/main" xmlns="" id="{0023C643-8202-4787-A498-579C445F5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2729016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115">
              <a:extLst>
                <a:ext uri="{FF2B5EF4-FFF2-40B4-BE49-F238E27FC236}">
                  <a16:creationId xmlns:a16="http://schemas.microsoft.com/office/drawing/2014/main" xmlns="" id="{86D7C0C0-008F-449A-93A9-ED10BD9E3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728" y="3850083"/>
              <a:ext cx="2200316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</a:t>
              </a:r>
              <a:r>
                <a:rPr lang="en-US" altLang="zh-CN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Sharing 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16">
              <a:extLst>
                <a:ext uri="{FF2B5EF4-FFF2-40B4-BE49-F238E27FC236}">
                  <a16:creationId xmlns:a16="http://schemas.microsoft.com/office/drawing/2014/main" xmlns="" id="{7BEA541E-AE6B-4DD4-A93B-4A645A464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3727688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7">
              <a:extLst>
                <a:ext uri="{FF2B5EF4-FFF2-40B4-BE49-F238E27FC236}">
                  <a16:creationId xmlns:a16="http://schemas.microsoft.com/office/drawing/2014/main" xmlns="" id="{3DCE897E-E0D1-4D04-9CBF-5EDE5119F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9281" y="4831859"/>
              <a:ext cx="1605670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项目演示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18">
              <a:extLst>
                <a:ext uri="{FF2B5EF4-FFF2-40B4-BE49-F238E27FC236}">
                  <a16:creationId xmlns:a16="http://schemas.microsoft.com/office/drawing/2014/main" xmlns="" id="{47E68451-C002-4A5A-8813-211953F1A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4751727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17ECFF1-131A-45BE-A1DE-1CDD0D0E48ED}"/>
              </a:ext>
            </a:extLst>
          </p:cNvPr>
          <p:cNvSpPr/>
          <p:nvPr/>
        </p:nvSpPr>
        <p:spPr>
          <a:xfrm>
            <a:off x="3192780" y="2933543"/>
            <a:ext cx="59512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200" b="1" spc="600" dirty="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CQRS </a:t>
            </a:r>
            <a:r>
              <a:rPr lang="ja-JP" altLang="en-US" sz="5200" b="1" spc="600" dirty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xmlns="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4134846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CQRS</a:t>
              </a:r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简介和架构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14" y="1036143"/>
            <a:ext cx="6334506" cy="57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xmlns="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346428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架构比较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87858"/>
              </p:ext>
            </p:extLst>
          </p:nvPr>
        </p:nvGraphicFramePr>
        <p:xfrm>
          <a:off x="2029969" y="1792226"/>
          <a:ext cx="8522207" cy="3119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872"/>
                <a:gridCol w="2785872"/>
                <a:gridCol w="2950463"/>
              </a:tblGrid>
              <a:tr h="40954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CQRS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MVC</a:t>
                      </a:r>
                      <a:endParaRPr lang="zh-CN" altLang="en-US" dirty="0"/>
                    </a:p>
                  </a:txBody>
                  <a:tcPr/>
                </a:tc>
              </a:tr>
              <a:tr h="67745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架构复杂程度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稍微复杂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/>
                </a:tc>
              </a:tr>
              <a:tr h="67745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扩展性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弱</a:t>
                      </a:r>
                      <a:endParaRPr lang="zh-CN" altLang="en-US" dirty="0"/>
                    </a:p>
                  </a:txBody>
                  <a:tcPr/>
                </a:tc>
              </a:tr>
              <a:tr h="67745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数据一致性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最终一致性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强一直性</a:t>
                      </a:r>
                      <a:endParaRPr lang="zh-CN" altLang="en-US" dirty="0"/>
                    </a:p>
                  </a:txBody>
                  <a:tcPr/>
                </a:tc>
              </a:tr>
              <a:tr h="67745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5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xmlns="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346428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程序演示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32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TWO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17ECFF1-131A-45BE-A1DE-1CDD0D0E48ED}"/>
              </a:ext>
            </a:extLst>
          </p:cNvPr>
          <p:cNvSpPr/>
          <p:nvPr/>
        </p:nvSpPr>
        <p:spPr>
          <a:xfrm>
            <a:off x="3355340" y="2792023"/>
            <a:ext cx="56362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200" b="1" spc="600" dirty="0" err="1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RingBuffer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8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xmlns="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4061694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RingBuffer</a:t>
              </a:r>
              <a:r>
                <a:rPr lang="en-US" altLang="zh-CN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结构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4" y="1835020"/>
            <a:ext cx="1955555" cy="19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6" y="1835018"/>
            <a:ext cx="2768254" cy="2260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945" y="1855196"/>
            <a:ext cx="2768254" cy="2260317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806243" y="2452482"/>
            <a:ext cx="1463040" cy="532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314124" y="2480544"/>
            <a:ext cx="1308668" cy="566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xmlns="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416227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ringBuffer</a:t>
              </a:r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的特点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8E23D5-98F4-0D47-A782-87E23CB90797}"/>
              </a:ext>
            </a:extLst>
          </p:cNvPr>
          <p:cNvSpPr txBox="1"/>
          <p:nvPr/>
        </p:nvSpPr>
        <p:spPr>
          <a:xfrm>
            <a:off x="457200" y="1344168"/>
            <a:ext cx="1096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</a:t>
            </a:r>
            <a:r>
              <a:rPr lang="ja-JP" altLang="x-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机房</a:t>
            </a:r>
            <a:r>
              <a:rPr lang="ja-JP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缓存</a:t>
            </a:r>
            <a:endParaRPr lang="x-none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38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7881</TotalTime>
  <Words>113</Words>
  <Application>Microsoft Office PowerPoint</Application>
  <PresentationFormat>宽屏</PresentationFormat>
  <Paragraphs>75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Microsoft YaHei UI</vt:lpstr>
      <vt:lpstr>等线</vt:lpstr>
      <vt:lpstr>华文仿宋</vt:lpstr>
      <vt:lpstr>微软雅黑</vt:lpstr>
      <vt:lpstr>Tw Cen MT</vt:lpstr>
      <vt:lpstr>Tw Cen MT Condensed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lzjljlc</dc:creator>
  <cp:lastModifiedBy>Windows 用户</cp:lastModifiedBy>
  <cp:revision>709</cp:revision>
  <dcterms:created xsi:type="dcterms:W3CDTF">2018-02-23T07:21:57Z</dcterms:created>
  <dcterms:modified xsi:type="dcterms:W3CDTF">2020-09-15T12:54:15Z</dcterms:modified>
</cp:coreProperties>
</file>