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 z" initials="zz" lastIdx="1" clrIdx="0">
    <p:extLst>
      <p:ext uri="{19B8F6BF-5375-455C-9EA6-DF929625EA0E}">
        <p15:presenceInfo xmlns:p15="http://schemas.microsoft.com/office/powerpoint/2012/main" userId="05d280a0143419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5C3BC-42F9-4605-8C31-0DC5423BA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B97678-7FDB-4A5C-B08D-2F3149445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AEF4C-27DF-40E0-A3EC-D8BF8143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35BDF-19CD-4F2C-954B-EA982D87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9CEE7-4127-4BE0-8F9C-2864013D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24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4483-7E50-4455-BBFB-E3025D0D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6201F-8885-4A43-AE08-97A746BD2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21E7F-FB9E-4433-AB94-68BBF8D9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A945AC-E26C-4D6F-8D07-54D79C3A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2E3E5-2CBA-451A-914C-17672D5B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91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0FC328-74B7-40AA-BACD-519DAC529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4BDEBE-619D-4ED0-B50E-20B9C514F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978CD4-D20A-49E2-98FB-6871AE5C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FA2A0-4473-4CBB-B38B-7E610C70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172772-69B2-4FB5-9F46-B2F717BC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A389D-7BC8-43FE-8731-A8FB4437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F7A97-840C-428A-9AA7-DA0CCAFF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D8EB4-016D-48A8-A1CE-307B0E09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085CB-B04B-4BA0-AB9B-C87EA95A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93BED-2ED0-4EA2-B13B-0BAF23F2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99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3323B-4259-49AD-B6FA-60B541910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2CEBC8-5256-48B1-A46E-1BEB5BAFE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66D9F-BCAA-4EDC-9FBB-AF1D7F1D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87D88-28C3-4326-A108-0B24D384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1D45C-2BE1-4C8F-832F-0E6659F0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B17AE-82B9-455D-9046-6D7956D4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81A04-EB28-4F6B-BCCE-685C3713A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5ED738-D8A7-4003-A052-4758CF690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807453-577D-4399-8A6C-ECBBB4873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0A7FCA-6D6D-4E5C-B91F-96041C22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453683-1E2D-47AD-9E14-30BB1D28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06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3C256-A6E3-47B4-BB9C-2F9744A3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0103DC-D483-47BF-B82B-F7200A736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3D344A-B4B4-49C7-8686-F6B2C4345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027FD7-DF58-464D-8709-DCDEB39B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9A5ABE-C0E1-4957-9450-045087B3E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211D51-3A4B-456A-A090-CA4CB10E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65E16C-01BA-4504-B18A-A4EA8856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AB2F3E-AF5A-473E-B5C2-5EF5985A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0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DD72F-39D9-486D-A561-F6DDB21B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0ED25E-AB85-4EEB-BA5D-1E4D88F9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4E1416-DFBE-4D22-AD2E-85DB05B7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53462-8385-4091-BF39-167728CC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79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D61F3C-BFDE-4F85-A866-48982C86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5AC839-6466-47E9-AFD3-EC94344D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812004-7F04-4E61-848E-69ABC61E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50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E5DEA-CE25-492D-BB2B-30623656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2BA3A-306A-4F56-8E88-1C027C8C7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85D428-93F4-41B3-9616-ABC9B331A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F896B6-62D8-4BCF-B73C-856E6E9D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80E17-0803-4859-9AD8-91F117E2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976DB-6081-4CA9-B54B-7E965F0A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7C902-20A6-4D2A-898F-50D7AFCC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284E80-4E09-4079-AA58-38CE1F541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D2819B-4ADD-4E24-9F05-82CF27B0E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04F3F3-2237-41A1-BE41-BCE25F0D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D18-BA9B-4171-855C-7141225C04F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AEA22D-59E8-4B43-AECB-D10A35AF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7D2E3-83A8-4B3F-9886-A0F296EB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C8DD17-3840-4AC1-B116-F843620E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AAC075-6F21-45BC-B48F-580EE562D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B10091-7D03-4FDB-9CDE-971BD846C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B6D18-BA9B-4171-855C-7141225C04F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CF513-0856-4E4D-BDD5-44F4F9C3B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703D2-14A2-4979-AAF1-D58C82287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4FD4-AA91-4701-ADEE-B207AB3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9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C8082231-1AF6-408C-A9A9-B6001E8FE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5" y="1013002"/>
            <a:ext cx="1421730" cy="54208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D5F3B9-99B6-4A5D-957C-A991C89C495D}"/>
              </a:ext>
            </a:extLst>
          </p:cNvPr>
          <p:cNvSpPr txBox="1"/>
          <p:nvPr/>
        </p:nvSpPr>
        <p:spPr>
          <a:xfrm>
            <a:off x="357909" y="495556"/>
            <a:ext cx="140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前端：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vue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375D602-C8A5-40DA-A6EB-75D9FC349A2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095844" y="1174186"/>
            <a:ext cx="1967345" cy="8762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FC5B35D-98DE-459E-9269-71165D4EA40C}"/>
              </a:ext>
            </a:extLst>
          </p:cNvPr>
          <p:cNvSpPr txBox="1"/>
          <p:nvPr/>
        </p:nvSpPr>
        <p:spPr>
          <a:xfrm>
            <a:off x="3063189" y="804854"/>
            <a:ext cx="3066474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消息通知栏</a:t>
            </a: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展示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任务数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数据质量异常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任务调度异常统计展示等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189A92-4DED-4CC9-8011-3822CE1293B2}"/>
              </a:ext>
            </a:extLst>
          </p:cNvPr>
          <p:cNvSpPr txBox="1"/>
          <p:nvPr/>
        </p:nvSpPr>
        <p:spPr>
          <a:xfrm>
            <a:off x="3432642" y="410928"/>
            <a:ext cx="204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后端：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springboot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2EFE67B-89FB-444F-895E-E8A1692751B8}"/>
              </a:ext>
            </a:extLst>
          </p:cNvPr>
          <p:cNvSpPr txBox="1"/>
          <p:nvPr/>
        </p:nvSpPr>
        <p:spPr>
          <a:xfrm>
            <a:off x="3063188" y="1637472"/>
            <a:ext cx="3066474" cy="10156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数据源管理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:</a:t>
            </a:r>
          </a:p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列表展示：增删改查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管理员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or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创建者操作</a:t>
            </a:r>
            <a:endParaRPr lang="zh-CN" altLang="en-US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数据采集任务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：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列表展示：任务上下线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任务链接跳转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检索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任务分类：预留除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dolphin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任务外接口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自适配全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增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快照生成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dolphin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任务链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F756FB0-2C32-4151-87D1-1A5709DC2E7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147260" y="2145304"/>
            <a:ext cx="1915928" cy="2266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F8F9341-61A1-4C96-94DE-BEC277D6C329}"/>
              </a:ext>
            </a:extLst>
          </p:cNvPr>
          <p:cNvSpPr txBox="1"/>
          <p:nvPr/>
        </p:nvSpPr>
        <p:spPr>
          <a:xfrm>
            <a:off x="3063188" y="2666534"/>
            <a:ext cx="3925456" cy="13234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数据质量配置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:</a:t>
            </a: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配置页面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列表展示：增删改查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管理员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or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创建者操作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检索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数据校验规则配置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任务手动执行，定时执行</a:t>
            </a:r>
            <a:endParaRPr lang="zh-CN" altLang="en-US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数据质量报告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：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数据质量确认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生成报告：列表图形展示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通知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83ABE30-3AEE-4F54-B5F4-0E02C0AE473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095844" y="2801948"/>
            <a:ext cx="1967344" cy="5263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CAB7EC5E-5196-4E2F-9264-CDBF20BFBE31}"/>
              </a:ext>
            </a:extLst>
          </p:cNvPr>
          <p:cNvSpPr txBox="1"/>
          <p:nvPr/>
        </p:nvSpPr>
        <p:spPr>
          <a:xfrm>
            <a:off x="3063188" y="4017345"/>
            <a:ext cx="3925456" cy="116955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任务监控配置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:</a:t>
            </a: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配置页面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列表展示：增删改查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管理员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or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创建者操作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任务手动执行，定时执行</a:t>
            </a:r>
            <a:endParaRPr lang="zh-CN" altLang="en-US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任务监控报告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：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  任务监控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确认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生成报告：列表图形展示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/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通知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2ADB6BA-0C7F-4D96-8AE1-9CA39126018A}"/>
              </a:ext>
            </a:extLst>
          </p:cNvPr>
          <p:cNvCxnSpPr>
            <a:cxnSpLocks/>
          </p:cNvCxnSpPr>
          <p:nvPr/>
        </p:nvCxnSpPr>
        <p:spPr>
          <a:xfrm>
            <a:off x="1062182" y="3674004"/>
            <a:ext cx="1967344" cy="5263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C02BDAF-8DBA-438D-A5E2-3FE165451E9C}"/>
              </a:ext>
            </a:extLst>
          </p:cNvPr>
          <p:cNvSpPr txBox="1"/>
          <p:nvPr/>
        </p:nvSpPr>
        <p:spPr>
          <a:xfrm>
            <a:off x="3063188" y="5282144"/>
            <a:ext cx="3925456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权限模块：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用户管理，角色管理，权限管理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8DBB715-77A2-4DD5-AE69-15F2FA7DA9F6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1183052" y="4924257"/>
            <a:ext cx="1880136" cy="55794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7C86A572-11AB-4D9B-BB30-A942E246A53C}"/>
              </a:ext>
            </a:extLst>
          </p:cNvPr>
          <p:cNvSpPr txBox="1"/>
          <p:nvPr/>
        </p:nvSpPr>
        <p:spPr>
          <a:xfrm>
            <a:off x="3029526" y="5935452"/>
            <a:ext cx="3925456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公共代码： 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用户认证，定时调度模块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FE41878-A0A8-42AA-80EF-8F4BBF4DB156}"/>
              </a:ext>
            </a:extLst>
          </p:cNvPr>
          <p:cNvSpPr txBox="1"/>
          <p:nvPr/>
        </p:nvSpPr>
        <p:spPr>
          <a:xfrm>
            <a:off x="9128558" y="410928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A85F38E-BBAA-4A76-9FA6-9E189130C45A}"/>
              </a:ext>
            </a:extLst>
          </p:cNvPr>
          <p:cNvSpPr txBox="1"/>
          <p:nvPr/>
        </p:nvSpPr>
        <p:spPr>
          <a:xfrm>
            <a:off x="9419870" y="1718847"/>
            <a:ext cx="2318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数据源配置表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任务配置表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数据质量配置表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数据质量统计表</a:t>
            </a:r>
          </a:p>
          <a:p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B68D5A71-0AD6-4141-A86B-99D84E074DFF}"/>
              </a:ext>
            </a:extLst>
          </p:cNvPr>
          <p:cNvCxnSpPr>
            <a:cxnSpLocks/>
            <a:stCxn id="12" idx="3"/>
            <a:endCxn id="56" idx="2"/>
          </p:cNvCxnSpPr>
          <p:nvPr/>
        </p:nvCxnSpPr>
        <p:spPr>
          <a:xfrm>
            <a:off x="6129662" y="2145304"/>
            <a:ext cx="3333352" cy="6340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图: 磁盘 55">
            <a:extLst>
              <a:ext uri="{FF2B5EF4-FFF2-40B4-BE49-F238E27FC236}">
                <a16:creationId xmlns:a16="http://schemas.microsoft.com/office/drawing/2014/main" id="{CB76CD43-4E4B-4A5D-A1B2-B502F5E974C3}"/>
              </a:ext>
            </a:extLst>
          </p:cNvPr>
          <p:cNvSpPr/>
          <p:nvPr/>
        </p:nvSpPr>
        <p:spPr>
          <a:xfrm>
            <a:off x="9463014" y="2582363"/>
            <a:ext cx="877455" cy="3939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endParaRPr lang="zh-CN" altLang="en-US" dirty="0"/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D1BCDF73-EBCD-4887-9E14-802CE5C1847D}"/>
              </a:ext>
            </a:extLst>
          </p:cNvPr>
          <p:cNvCxnSpPr>
            <a:cxnSpLocks/>
            <a:stCxn id="19" idx="3"/>
            <a:endCxn id="56" idx="2"/>
          </p:cNvCxnSpPr>
          <p:nvPr/>
        </p:nvCxnSpPr>
        <p:spPr>
          <a:xfrm flipV="1">
            <a:off x="6988644" y="2779326"/>
            <a:ext cx="2474370" cy="5489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1B45A19-3310-4366-9187-7EED57B135CB}"/>
              </a:ext>
            </a:extLst>
          </p:cNvPr>
          <p:cNvSpPr txBox="1"/>
          <p:nvPr/>
        </p:nvSpPr>
        <p:spPr>
          <a:xfrm>
            <a:off x="9396777" y="3084439"/>
            <a:ext cx="1791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任务监控配置表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任务监控统计表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权限管理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其它数据库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63F43BFE-032B-4717-8CC9-12C67E1B850B}"/>
              </a:ext>
            </a:extLst>
          </p:cNvPr>
          <p:cNvCxnSpPr>
            <a:cxnSpLocks/>
            <a:stCxn id="40" idx="3"/>
            <a:endCxn id="56" idx="2"/>
          </p:cNvCxnSpPr>
          <p:nvPr/>
        </p:nvCxnSpPr>
        <p:spPr>
          <a:xfrm flipV="1">
            <a:off x="6988644" y="2779326"/>
            <a:ext cx="2474370" cy="1822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7964D17F-13F1-4096-BA09-FE20BC97E3CD}"/>
              </a:ext>
            </a:extLst>
          </p:cNvPr>
          <p:cNvCxnSpPr>
            <a:cxnSpLocks/>
            <a:stCxn id="42" idx="3"/>
            <a:endCxn id="56" idx="2"/>
          </p:cNvCxnSpPr>
          <p:nvPr/>
        </p:nvCxnSpPr>
        <p:spPr>
          <a:xfrm flipV="1">
            <a:off x="6988644" y="2779326"/>
            <a:ext cx="2474370" cy="27028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95AF1816-6E81-4963-B9F8-853D6EE0E0B1}"/>
              </a:ext>
            </a:extLst>
          </p:cNvPr>
          <p:cNvSpPr txBox="1"/>
          <p:nvPr/>
        </p:nvSpPr>
        <p:spPr>
          <a:xfrm>
            <a:off x="7499185" y="1869287"/>
            <a:ext cx="11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mybatis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56B0B4F9-14B4-40B2-BD3D-E8A5F490767C}"/>
              </a:ext>
            </a:extLst>
          </p:cNvPr>
          <p:cNvSpPr txBox="1"/>
          <p:nvPr/>
        </p:nvSpPr>
        <p:spPr>
          <a:xfrm>
            <a:off x="388322" y="96207"/>
            <a:ext cx="2756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pdp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项目初期需求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09463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 133">
            <a:extLst>
              <a:ext uri="{FF2B5EF4-FFF2-40B4-BE49-F238E27FC236}">
                <a16:creationId xmlns:a16="http://schemas.microsoft.com/office/drawing/2014/main" id="{56B0B4F9-14B4-40B2-BD3D-E8A5F490767C}"/>
              </a:ext>
            </a:extLst>
          </p:cNvPr>
          <p:cNvSpPr txBox="1"/>
          <p:nvPr/>
        </p:nvSpPr>
        <p:spPr>
          <a:xfrm>
            <a:off x="388322" y="96207"/>
            <a:ext cx="337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/>
              <a:t>pdp</a:t>
            </a:r>
            <a:r>
              <a:rPr lang="zh-CN" altLang="en-US" dirty="0"/>
              <a:t>系统首页方案</a:t>
            </a:r>
            <a:r>
              <a:rPr lang="en-US" altLang="zh-CN" dirty="0"/>
              <a:t>/</a:t>
            </a:r>
            <a:r>
              <a:rPr lang="zh-CN" altLang="en-US" dirty="0"/>
              <a:t>功能：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0851209-8FED-42F1-8307-E91B24D9EDC0}"/>
              </a:ext>
            </a:extLst>
          </p:cNvPr>
          <p:cNvSpPr/>
          <p:nvPr/>
        </p:nvSpPr>
        <p:spPr>
          <a:xfrm rot="19534821">
            <a:off x="3841658" y="1471120"/>
            <a:ext cx="2053227" cy="5595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刘龙岩</a:t>
            </a:r>
          </a:p>
        </p:txBody>
      </p:sp>
    </p:spTree>
    <p:extLst>
      <p:ext uri="{BB962C8B-B14F-4D97-AF65-F5344CB8AC3E}">
        <p14:creationId xmlns:p14="http://schemas.microsoft.com/office/powerpoint/2010/main" val="183144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 133">
            <a:extLst>
              <a:ext uri="{FF2B5EF4-FFF2-40B4-BE49-F238E27FC236}">
                <a16:creationId xmlns:a16="http://schemas.microsoft.com/office/drawing/2014/main" id="{56B0B4F9-14B4-40B2-BD3D-E8A5F490767C}"/>
              </a:ext>
            </a:extLst>
          </p:cNvPr>
          <p:cNvSpPr txBox="1"/>
          <p:nvPr/>
        </p:nvSpPr>
        <p:spPr>
          <a:xfrm>
            <a:off x="388322" y="96207"/>
            <a:ext cx="3370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/>
              <a:t>pdp</a:t>
            </a:r>
            <a:r>
              <a:rPr lang="zh-CN" altLang="en-US" dirty="0"/>
              <a:t>数据采集方案</a:t>
            </a:r>
            <a:r>
              <a:rPr lang="en-US" altLang="zh-CN" dirty="0"/>
              <a:t>/</a:t>
            </a:r>
            <a:r>
              <a:rPr lang="zh-CN" altLang="en-US" dirty="0"/>
              <a:t>功能：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5843D2-8F8B-4F1C-9D16-582B9269A3BC}"/>
              </a:ext>
            </a:extLst>
          </p:cNvPr>
          <p:cNvSpPr txBox="1"/>
          <p:nvPr/>
        </p:nvSpPr>
        <p:spPr>
          <a:xfrm>
            <a:off x="618837" y="655781"/>
            <a:ext cx="201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数据源管理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10CB80-741A-4897-B580-3B41345AC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22" y="1099005"/>
            <a:ext cx="10972800" cy="29202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36233B-7FFD-4261-8FC4-731A81986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78" y="3648354"/>
            <a:ext cx="3944216" cy="288651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ABED41F-560C-4CE5-B201-F0C40BC0BEAD}"/>
              </a:ext>
            </a:extLst>
          </p:cNvPr>
          <p:cNvSpPr txBox="1"/>
          <p:nvPr/>
        </p:nvSpPr>
        <p:spPr>
          <a:xfrm>
            <a:off x="4912850" y="3880694"/>
            <a:ext cx="6909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数据源增删改查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添加数据源类型，支持传统数据库</a:t>
            </a:r>
            <a:r>
              <a:rPr lang="en-US" altLang="zh-CN" dirty="0" err="1"/>
              <a:t>jdbc</a:t>
            </a:r>
            <a:r>
              <a:rPr lang="en-US" altLang="zh-CN" dirty="0"/>
              <a:t>,  hive, http(dolphin</a:t>
            </a:r>
            <a:r>
              <a:rPr lang="zh-CN" altLang="en-US" dirty="0"/>
              <a:t>请求</a:t>
            </a:r>
            <a:r>
              <a:rPr lang="en-US" altLang="zh-CN" dirty="0"/>
              <a:t>)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支持关键字搜索（尽量做成下拉框选择样式）</a:t>
            </a:r>
          </a:p>
        </p:txBody>
      </p:sp>
    </p:spTree>
    <p:extLst>
      <p:ext uri="{BB962C8B-B14F-4D97-AF65-F5344CB8AC3E}">
        <p14:creationId xmlns:p14="http://schemas.microsoft.com/office/powerpoint/2010/main" val="331782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4A71F0E-BF11-4B3A-85B5-BBBB39F16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999" y="757382"/>
            <a:ext cx="4144197" cy="475975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3B02EE9-20AF-4CBC-A14A-2976F7CBE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88" y="3337646"/>
            <a:ext cx="5524500" cy="1457325"/>
          </a:xfrm>
          <a:prstGeom prst="rect">
            <a:avLst/>
          </a:prstGeom>
        </p:spPr>
      </p:pic>
      <p:sp>
        <p:nvSpPr>
          <p:cNvPr id="134" name="文本框 133">
            <a:extLst>
              <a:ext uri="{FF2B5EF4-FFF2-40B4-BE49-F238E27FC236}">
                <a16:creationId xmlns:a16="http://schemas.microsoft.com/office/drawing/2014/main" id="{56B0B4F9-14B4-40B2-BD3D-E8A5F490767C}"/>
              </a:ext>
            </a:extLst>
          </p:cNvPr>
          <p:cNvSpPr txBox="1"/>
          <p:nvPr/>
        </p:nvSpPr>
        <p:spPr>
          <a:xfrm>
            <a:off x="388322" y="96207"/>
            <a:ext cx="3370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/>
              <a:t>pdp</a:t>
            </a:r>
            <a:r>
              <a:rPr lang="zh-CN" altLang="en-US" dirty="0"/>
              <a:t>数据采集方案</a:t>
            </a:r>
            <a:r>
              <a:rPr lang="en-US" altLang="zh-CN" dirty="0"/>
              <a:t>/</a:t>
            </a:r>
            <a:r>
              <a:rPr lang="zh-CN" altLang="en-US" dirty="0"/>
              <a:t>功能：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5843D2-8F8B-4F1C-9D16-582B9269A3BC}"/>
              </a:ext>
            </a:extLst>
          </p:cNvPr>
          <p:cNvSpPr txBox="1"/>
          <p:nvPr/>
        </p:nvSpPr>
        <p:spPr>
          <a:xfrm>
            <a:off x="618837" y="655781"/>
            <a:ext cx="273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Dolphin</a:t>
            </a:r>
            <a:r>
              <a:rPr lang="zh-CN" altLang="en-US" dirty="0"/>
              <a:t>数据采集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BED41F-560C-4CE5-B201-F0C40BC0BEAD}"/>
              </a:ext>
            </a:extLst>
          </p:cNvPr>
          <p:cNvSpPr txBox="1"/>
          <p:nvPr/>
        </p:nvSpPr>
        <p:spPr>
          <a:xfrm>
            <a:off x="5938087" y="4989745"/>
            <a:ext cx="6253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任务列表增删改查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添加任务页面使用异步请求选择栏，简化输入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支持同步</a:t>
            </a:r>
            <a:r>
              <a:rPr lang="en-US" altLang="zh-CN" dirty="0"/>
              <a:t>dolphin</a:t>
            </a:r>
            <a:r>
              <a:rPr lang="zh-CN" altLang="en-US" dirty="0"/>
              <a:t>任务信息，设置按钮使用同步的</a:t>
            </a:r>
            <a:r>
              <a:rPr lang="en-US" altLang="zh-CN" dirty="0"/>
              <a:t>json</a:t>
            </a:r>
            <a:r>
              <a:rPr lang="zh-CN" altLang="en-US" dirty="0"/>
              <a:t>生成任务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搜索</a:t>
            </a:r>
            <a:r>
              <a:rPr lang="en-US" altLang="zh-CN" dirty="0" err="1"/>
              <a:t>dolPhin</a:t>
            </a:r>
            <a:r>
              <a:rPr lang="zh-CN" altLang="en-US" dirty="0"/>
              <a:t>任务填入任务信息配置表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B7E57E-8062-4DFB-8476-BF1B6B079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69" y="1092213"/>
            <a:ext cx="6909695" cy="189998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2126994-DD52-435F-8411-14FA38966BE8}"/>
              </a:ext>
            </a:extLst>
          </p:cNvPr>
          <p:cNvSpPr txBox="1"/>
          <p:nvPr/>
        </p:nvSpPr>
        <p:spPr>
          <a:xfrm>
            <a:off x="4920386" y="4066308"/>
            <a:ext cx="538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编辑</a:t>
            </a:r>
            <a:endParaRPr lang="en-US" altLang="zh-CN" sz="11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6CA562D-E0F9-4DB2-B0B6-3C866596F720}"/>
              </a:ext>
            </a:extLst>
          </p:cNvPr>
          <p:cNvSpPr/>
          <p:nvPr/>
        </p:nvSpPr>
        <p:spPr>
          <a:xfrm>
            <a:off x="4717704" y="4066308"/>
            <a:ext cx="871696" cy="220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EB0846B-888A-4D71-8509-A1770C1D15F4}"/>
              </a:ext>
            </a:extLst>
          </p:cNvPr>
          <p:cNvSpPr/>
          <p:nvPr/>
        </p:nvSpPr>
        <p:spPr>
          <a:xfrm>
            <a:off x="4717704" y="4066308"/>
            <a:ext cx="871696" cy="1350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7B635DC-E9ED-4536-8428-0980007553CF}"/>
              </a:ext>
            </a:extLst>
          </p:cNvPr>
          <p:cNvSpPr txBox="1"/>
          <p:nvPr/>
        </p:nvSpPr>
        <p:spPr>
          <a:xfrm>
            <a:off x="4920386" y="4286917"/>
            <a:ext cx="538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删除</a:t>
            </a:r>
            <a:endParaRPr lang="en-US" altLang="zh-CN" sz="11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49F7063-0EAE-4524-A02C-E6093CA65D7B}"/>
              </a:ext>
            </a:extLst>
          </p:cNvPr>
          <p:cNvSpPr/>
          <p:nvPr/>
        </p:nvSpPr>
        <p:spPr>
          <a:xfrm>
            <a:off x="4717704" y="4286917"/>
            <a:ext cx="871696" cy="220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37C5158-3D4B-4D66-86B2-9CCCE0D52798}"/>
              </a:ext>
            </a:extLst>
          </p:cNvPr>
          <p:cNvSpPr txBox="1"/>
          <p:nvPr/>
        </p:nvSpPr>
        <p:spPr>
          <a:xfrm>
            <a:off x="4855031" y="4507526"/>
            <a:ext cx="669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上</a:t>
            </a:r>
            <a:r>
              <a:rPr lang="en-US" altLang="zh-CN" sz="1100" dirty="0"/>
              <a:t>/</a:t>
            </a:r>
            <a:r>
              <a:rPr lang="zh-CN" altLang="en-US" sz="1100" dirty="0"/>
              <a:t>下线</a:t>
            </a:r>
            <a:endParaRPr lang="en-US" altLang="zh-CN" sz="11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E61BF86-7EEE-4AB3-8180-93D657DC8F27}"/>
              </a:ext>
            </a:extLst>
          </p:cNvPr>
          <p:cNvSpPr/>
          <p:nvPr/>
        </p:nvSpPr>
        <p:spPr>
          <a:xfrm>
            <a:off x="4717704" y="4507526"/>
            <a:ext cx="871696" cy="220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BC15506-E871-4175-B94D-6A975AAF9401}"/>
              </a:ext>
            </a:extLst>
          </p:cNvPr>
          <p:cNvSpPr txBox="1"/>
          <p:nvPr/>
        </p:nvSpPr>
        <p:spPr>
          <a:xfrm>
            <a:off x="4920386" y="4728135"/>
            <a:ext cx="538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同步</a:t>
            </a:r>
            <a:endParaRPr lang="en-US" altLang="zh-CN" sz="11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F77CB83-5FA2-4484-8E75-2857942EDA3F}"/>
              </a:ext>
            </a:extLst>
          </p:cNvPr>
          <p:cNvSpPr/>
          <p:nvPr/>
        </p:nvSpPr>
        <p:spPr>
          <a:xfrm>
            <a:off x="4717704" y="4728135"/>
            <a:ext cx="871696" cy="220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14F27A6-F496-43AA-B12B-CF9378A88EF7}"/>
              </a:ext>
            </a:extLst>
          </p:cNvPr>
          <p:cNvSpPr txBox="1"/>
          <p:nvPr/>
        </p:nvSpPr>
        <p:spPr>
          <a:xfrm>
            <a:off x="4717704" y="4928324"/>
            <a:ext cx="1414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删除</a:t>
            </a:r>
            <a:r>
              <a:rPr lang="en-US" altLang="zh-CN" sz="1100" dirty="0"/>
              <a:t>dolphin</a:t>
            </a:r>
            <a:r>
              <a:rPr lang="zh-CN" altLang="en-US" sz="1100" dirty="0"/>
              <a:t>任务</a:t>
            </a:r>
            <a:endParaRPr lang="en-US" altLang="zh-CN" sz="11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8463EE5-5756-467C-AB34-01618953098C}"/>
              </a:ext>
            </a:extLst>
          </p:cNvPr>
          <p:cNvSpPr/>
          <p:nvPr/>
        </p:nvSpPr>
        <p:spPr>
          <a:xfrm>
            <a:off x="4727640" y="4948744"/>
            <a:ext cx="871696" cy="220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B0A70D3-C6FF-4AE8-BDD9-317E34DCF9DC}"/>
              </a:ext>
            </a:extLst>
          </p:cNvPr>
          <p:cNvSpPr txBox="1"/>
          <p:nvPr/>
        </p:nvSpPr>
        <p:spPr>
          <a:xfrm>
            <a:off x="4723221" y="5155554"/>
            <a:ext cx="1414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创建</a:t>
            </a:r>
            <a:r>
              <a:rPr lang="en-US" altLang="zh-CN" sz="1100" dirty="0"/>
              <a:t>dolphin</a:t>
            </a:r>
            <a:r>
              <a:rPr lang="zh-CN" altLang="en-US" sz="1100" dirty="0"/>
              <a:t>任务</a:t>
            </a:r>
            <a:endParaRPr lang="en-US" altLang="zh-CN" sz="11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E03A1D3-2AE6-46BB-9901-E452EB3F1A49}"/>
              </a:ext>
            </a:extLst>
          </p:cNvPr>
          <p:cNvSpPr/>
          <p:nvPr/>
        </p:nvSpPr>
        <p:spPr>
          <a:xfrm>
            <a:off x="4733157" y="5175974"/>
            <a:ext cx="871696" cy="220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75173CB9-AA3C-40A6-B8A0-13C3367B1B8B}"/>
              </a:ext>
            </a:extLst>
          </p:cNvPr>
          <p:cNvCxnSpPr/>
          <p:nvPr/>
        </p:nvCxnSpPr>
        <p:spPr>
          <a:xfrm rot="10800000">
            <a:off x="6677891" y="2475345"/>
            <a:ext cx="4729018" cy="26940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4377756A-C0CE-45BD-87FC-A6E1FB22F0B5}"/>
              </a:ext>
            </a:extLst>
          </p:cNvPr>
          <p:cNvCxnSpPr>
            <a:endCxn id="22" idx="3"/>
          </p:cNvCxnSpPr>
          <p:nvPr/>
        </p:nvCxnSpPr>
        <p:spPr>
          <a:xfrm rot="5400000">
            <a:off x="4981831" y="3017560"/>
            <a:ext cx="2162986" cy="10785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CD6C3341-505B-4727-A7DE-169CE590F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96" y="5417164"/>
            <a:ext cx="1905000" cy="476250"/>
          </a:xfrm>
          <a:prstGeom prst="rect">
            <a:avLst/>
          </a:prstGeom>
        </p:spPr>
      </p:pic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37ECA506-F8CB-49D2-95F9-187A9C7D4F0C}"/>
              </a:ext>
            </a:extLst>
          </p:cNvPr>
          <p:cNvCxnSpPr>
            <a:endCxn id="10" idx="3"/>
          </p:cNvCxnSpPr>
          <p:nvPr/>
        </p:nvCxnSpPr>
        <p:spPr>
          <a:xfrm rot="10800000" flipV="1">
            <a:off x="2559997" y="4617829"/>
            <a:ext cx="2295035" cy="10374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FF8067F4-6DB7-43A2-9545-7614F1E11372}"/>
              </a:ext>
            </a:extLst>
          </p:cNvPr>
          <p:cNvCxnSpPr>
            <a:stCxn id="25" idx="1"/>
          </p:cNvCxnSpPr>
          <p:nvPr/>
        </p:nvCxnSpPr>
        <p:spPr>
          <a:xfrm rot="10800000">
            <a:off x="1256146" y="4176612"/>
            <a:ext cx="3461559" cy="661828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BB6C98C4-51D5-4EB7-8A87-BA56E8984710}"/>
              </a:ext>
            </a:extLst>
          </p:cNvPr>
          <p:cNvCxnSpPr>
            <a:stCxn id="10" idx="0"/>
          </p:cNvCxnSpPr>
          <p:nvPr/>
        </p:nvCxnSpPr>
        <p:spPr>
          <a:xfrm rot="16200000" flipV="1">
            <a:off x="811545" y="4621212"/>
            <a:ext cx="1240552" cy="351351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60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 133">
            <a:extLst>
              <a:ext uri="{FF2B5EF4-FFF2-40B4-BE49-F238E27FC236}">
                <a16:creationId xmlns:a16="http://schemas.microsoft.com/office/drawing/2014/main" id="{56B0B4F9-14B4-40B2-BD3D-E8A5F490767C}"/>
              </a:ext>
            </a:extLst>
          </p:cNvPr>
          <p:cNvSpPr txBox="1"/>
          <p:nvPr/>
        </p:nvSpPr>
        <p:spPr>
          <a:xfrm>
            <a:off x="388322" y="96207"/>
            <a:ext cx="2756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/>
              <a:t>pdp</a:t>
            </a:r>
            <a:r>
              <a:rPr lang="zh-CN" altLang="en-US" dirty="0"/>
              <a:t>数据质量方案</a:t>
            </a:r>
            <a:r>
              <a:rPr lang="en-US" altLang="zh-CN" dirty="0"/>
              <a:t>/</a:t>
            </a:r>
            <a:r>
              <a:rPr lang="zh-CN" altLang="en-US" dirty="0"/>
              <a:t>功能：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4673B2A-2499-429D-AD24-CDFCFDB04815}"/>
              </a:ext>
            </a:extLst>
          </p:cNvPr>
          <p:cNvSpPr/>
          <p:nvPr/>
        </p:nvSpPr>
        <p:spPr>
          <a:xfrm rot="19534821">
            <a:off x="3841658" y="1471120"/>
            <a:ext cx="2053227" cy="5595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曹科伟</a:t>
            </a:r>
          </a:p>
        </p:txBody>
      </p:sp>
    </p:spTree>
    <p:extLst>
      <p:ext uri="{BB962C8B-B14F-4D97-AF65-F5344CB8AC3E}">
        <p14:creationId xmlns:p14="http://schemas.microsoft.com/office/powerpoint/2010/main" val="328598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 133">
            <a:extLst>
              <a:ext uri="{FF2B5EF4-FFF2-40B4-BE49-F238E27FC236}">
                <a16:creationId xmlns:a16="http://schemas.microsoft.com/office/drawing/2014/main" id="{56B0B4F9-14B4-40B2-BD3D-E8A5F490767C}"/>
              </a:ext>
            </a:extLst>
          </p:cNvPr>
          <p:cNvSpPr txBox="1"/>
          <p:nvPr/>
        </p:nvSpPr>
        <p:spPr>
          <a:xfrm>
            <a:off x="388322" y="96207"/>
            <a:ext cx="275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/>
              <a:t>pdp</a:t>
            </a:r>
            <a:r>
              <a:rPr lang="zh-CN" altLang="en-US" dirty="0"/>
              <a:t>任务</a:t>
            </a:r>
            <a:r>
              <a:rPr lang="zh-CN" altLang="en-US"/>
              <a:t>监控方案</a:t>
            </a:r>
            <a:r>
              <a:rPr lang="en-US" altLang="zh-CN" dirty="0"/>
              <a:t>/</a:t>
            </a:r>
            <a:r>
              <a:rPr lang="zh-CN" altLang="en-US" dirty="0"/>
              <a:t>功能：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ECB4B2F-9F05-469A-A007-14CCB61D1308}"/>
              </a:ext>
            </a:extLst>
          </p:cNvPr>
          <p:cNvSpPr/>
          <p:nvPr/>
        </p:nvSpPr>
        <p:spPr>
          <a:xfrm rot="19534821">
            <a:off x="3841658" y="1471120"/>
            <a:ext cx="2053227" cy="5595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周升平</a:t>
            </a:r>
          </a:p>
        </p:txBody>
      </p:sp>
    </p:spTree>
    <p:extLst>
      <p:ext uri="{BB962C8B-B14F-4D97-AF65-F5344CB8AC3E}">
        <p14:creationId xmlns:p14="http://schemas.microsoft.com/office/powerpoint/2010/main" val="312696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 133">
            <a:extLst>
              <a:ext uri="{FF2B5EF4-FFF2-40B4-BE49-F238E27FC236}">
                <a16:creationId xmlns:a16="http://schemas.microsoft.com/office/drawing/2014/main" id="{56B0B4F9-14B4-40B2-BD3D-E8A5F490767C}"/>
              </a:ext>
            </a:extLst>
          </p:cNvPr>
          <p:cNvSpPr txBox="1"/>
          <p:nvPr/>
        </p:nvSpPr>
        <p:spPr>
          <a:xfrm>
            <a:off x="388322" y="96207"/>
            <a:ext cx="4433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/>
              <a:t>pdp</a:t>
            </a:r>
            <a:r>
              <a:rPr lang="zh-CN" altLang="en-US" dirty="0"/>
              <a:t>用户认证</a:t>
            </a:r>
            <a:r>
              <a:rPr lang="en-US" altLang="zh-CN" dirty="0"/>
              <a:t>&amp;</a:t>
            </a:r>
            <a:r>
              <a:rPr lang="zh-CN" altLang="en-US" dirty="0"/>
              <a:t>权限管控方案</a:t>
            </a:r>
            <a:r>
              <a:rPr lang="en-US" altLang="zh-CN" dirty="0"/>
              <a:t>/</a:t>
            </a:r>
            <a:r>
              <a:rPr lang="zh-CN" altLang="en-US" dirty="0"/>
              <a:t>功能：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012CB2C-5E61-4BC0-9AB3-961AA2013341}"/>
              </a:ext>
            </a:extLst>
          </p:cNvPr>
          <p:cNvSpPr/>
          <p:nvPr/>
        </p:nvSpPr>
        <p:spPr>
          <a:xfrm rot="19534821">
            <a:off x="3841658" y="1471120"/>
            <a:ext cx="2053227" cy="5595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曾庆勇</a:t>
            </a:r>
          </a:p>
        </p:txBody>
      </p:sp>
    </p:spTree>
    <p:extLst>
      <p:ext uri="{BB962C8B-B14F-4D97-AF65-F5344CB8AC3E}">
        <p14:creationId xmlns:p14="http://schemas.microsoft.com/office/powerpoint/2010/main" val="40923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BA1469-BF5F-439A-A322-774CD9A2A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23784"/>
            <a:ext cx="5978032" cy="5038627"/>
          </a:xfrm>
          <a:prstGeom prst="rect">
            <a:avLst/>
          </a:prstGeom>
        </p:spPr>
      </p:pic>
      <p:sp>
        <p:nvSpPr>
          <p:cNvPr id="134" name="文本框 133">
            <a:extLst>
              <a:ext uri="{FF2B5EF4-FFF2-40B4-BE49-F238E27FC236}">
                <a16:creationId xmlns:a16="http://schemas.microsoft.com/office/drawing/2014/main" id="{56B0B4F9-14B4-40B2-BD3D-E8A5F490767C}"/>
              </a:ext>
            </a:extLst>
          </p:cNvPr>
          <p:cNvSpPr txBox="1"/>
          <p:nvPr/>
        </p:nvSpPr>
        <p:spPr>
          <a:xfrm>
            <a:off x="388322" y="96207"/>
            <a:ext cx="4433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调度中心方案</a:t>
            </a:r>
            <a:r>
              <a:rPr lang="en-US" altLang="zh-CN" dirty="0"/>
              <a:t>/</a:t>
            </a:r>
            <a:r>
              <a:rPr lang="zh-CN" altLang="en-US" dirty="0"/>
              <a:t>功能：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80D048-F782-4D64-BE25-7A137B6F5090}"/>
              </a:ext>
            </a:extLst>
          </p:cNvPr>
          <p:cNvSpPr txBox="1"/>
          <p:nvPr/>
        </p:nvSpPr>
        <p:spPr>
          <a:xfrm>
            <a:off x="388322" y="732530"/>
            <a:ext cx="5533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轻量级任务调度，避免平台强依赖</a:t>
            </a:r>
            <a:r>
              <a:rPr lang="en-US" altLang="zh-CN" dirty="0"/>
              <a:t>dolphin</a:t>
            </a:r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调度任务报表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任务类型支持</a:t>
            </a:r>
            <a:r>
              <a:rPr lang="en-US" altLang="zh-CN" dirty="0"/>
              <a:t>shell, python, java</a:t>
            </a:r>
            <a:r>
              <a:rPr lang="zh-CN" altLang="en-US" dirty="0"/>
              <a:t>等脚本，在线编辑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调度任务管理增删改查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调度任务日志在线查看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29B80D-375B-4149-9FC2-13FC7883A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2" y="4131184"/>
            <a:ext cx="5192156" cy="27268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9F8CD1-1A56-42A3-958A-319A80143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399" y="2305130"/>
            <a:ext cx="3888818" cy="2511691"/>
          </a:xfrm>
          <a:prstGeom prst="rect">
            <a:avLst/>
          </a:prstGeom>
        </p:spPr>
      </p:pic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ECC9437E-9F6B-471E-BD29-F31AA591458E}"/>
              </a:ext>
            </a:extLst>
          </p:cNvPr>
          <p:cNvCxnSpPr/>
          <p:nvPr/>
        </p:nvCxnSpPr>
        <p:spPr>
          <a:xfrm rot="10800000">
            <a:off x="3786910" y="2724727"/>
            <a:ext cx="4091709" cy="34359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B5C8C3FA-2D1E-4BDA-B08A-AD308BEB4FB0}"/>
              </a:ext>
            </a:extLst>
          </p:cNvPr>
          <p:cNvCxnSpPr/>
          <p:nvPr/>
        </p:nvCxnSpPr>
        <p:spPr>
          <a:xfrm rot="10800000" flipV="1">
            <a:off x="1588655" y="3906981"/>
            <a:ext cx="3426690" cy="18472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16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427</Words>
  <Application>Microsoft Office PowerPoint</Application>
  <PresentationFormat>宽屏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z</dc:creator>
  <cp:lastModifiedBy>z z</cp:lastModifiedBy>
  <cp:revision>7</cp:revision>
  <dcterms:created xsi:type="dcterms:W3CDTF">2021-09-29T01:54:32Z</dcterms:created>
  <dcterms:modified xsi:type="dcterms:W3CDTF">2021-10-11T01:48:17Z</dcterms:modified>
</cp:coreProperties>
</file>