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21276-F457-62A2-C9B8-CF441F123DCE}"/>
              </a:ext>
            </a:extLst>
          </p:cNvPr>
          <p:cNvSpPr txBox="1"/>
          <p:nvPr/>
        </p:nvSpPr>
        <p:spPr>
          <a:xfrm>
            <a:off x="4409437" y="780752"/>
            <a:ext cx="30802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Design </a:t>
            </a:r>
            <a:r>
              <a:rPr lang="en-GB" b="1" dirty="0" err="1"/>
              <a:t>Phas</a:t>
            </a:r>
            <a:r>
              <a:rPr lang="en-GB" b="1" dirty="0"/>
              <a:t>:</a:t>
            </a:r>
            <a:r>
              <a:rPr lang="en-GB" dirty="0"/>
              <a:t>
Purpose of the Phase:
The design phase focuses on creating a blueprint for the software’s architecture, features, and user interface (UI/UX).
Role of Surfer SEO AI in the Design Phase:
SEO-Friendly UI/UX Design:
Surfer SEO AI highlights user search intent, keyword placement, and content structuring, which can influence a UI/UX design that is both user-friendly and SEO-</a:t>
            </a:r>
            <a:r>
              <a:rPr lang="en-GB" dirty="0" err="1"/>
              <a:t>optitware’s</a:t>
            </a:r>
            <a:r>
              <a:rPr lang="en-GB" dirty="0"/>
              <a:t> architecture, features, and user interface (UI/UX).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C3B5E-465B-64B8-D80B-BDB713188957}"/>
              </a:ext>
            </a:extLst>
          </p:cNvPr>
          <p:cNvSpPr txBox="1"/>
          <p:nvPr/>
        </p:nvSpPr>
        <p:spPr>
          <a:xfrm flipH="1">
            <a:off x="875024" y="780752"/>
            <a:ext cx="30802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What is Surfer SEO:</a:t>
            </a:r>
          </a:p>
          <a:p>
            <a:pPr algn="l"/>
            <a:r>
              <a:rPr lang="en-GB" dirty="0"/>
              <a:t>Surfer SEO is an AI-powered on-page optimization tool that </a:t>
            </a:r>
            <a:r>
              <a:rPr lang="en-GB" dirty="0" err="1"/>
              <a:t>analyzes</a:t>
            </a:r>
            <a:r>
              <a:rPr lang="en-GB" dirty="0"/>
              <a:t> top-ranking content and provides data-driven recommendations to improve search engine visibility, including keyword usage, content structure, and overall SEO performance.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Who Uses Surfer SEO?
SEO Specialists: For keyword research, audits, and SERP analysis.
Businesses and Agencies: To improve website visibility and organic traffic.
Developers: To integrate SEO-driven features into web applications and tools.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68B77-3B50-5BDC-3CBC-2CCBCB2F8BEF}"/>
              </a:ext>
            </a:extLst>
          </p:cNvPr>
          <p:cNvSpPr txBox="1"/>
          <p:nvPr/>
        </p:nvSpPr>
        <p:spPr>
          <a:xfrm>
            <a:off x="7943850" y="867190"/>
            <a:ext cx="30802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Surfer SEO AI enhances the </a:t>
            </a:r>
            <a:r>
              <a:rPr lang="en-GB" b="1" dirty="0"/>
              <a:t>Analysis Phase</a:t>
            </a:r>
            <a:r>
              <a:rPr lang="en-GB" dirty="0"/>
              <a:t> by offering detailed insights into user intent, market needs, and competitor performance.</a:t>
            </a:r>
          </a:p>
          <a:p>
            <a:pPr algn="l"/>
            <a:r>
              <a:rPr lang="en-GB" dirty="0"/>
              <a:t>Competitive and Market Analysis
Surfer SEO </a:t>
            </a:r>
            <a:r>
              <a:rPr lang="en-GB" dirty="0" err="1"/>
              <a:t>analyzes</a:t>
            </a:r>
            <a:r>
              <a:rPr lang="en-GB" dirty="0"/>
              <a:t> data from competitors to help teams make informed decisions:
Identifies missing features in competitor tools.
Highlights trends in content optimization and user engagement.</a:t>
            </a:r>
          </a:p>
          <a:p>
            <a:pPr algn="l"/>
            <a:r>
              <a:rPr lang="en-GB" dirty="0"/>
              <a:t>
SERP Analysis: Evaluates top-ranking content to identify gaps and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1094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5389-97A1-91FF-AD99-64E678F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7745-6885-7FB4-BABB-1E80578934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/>
              <a:t>Moutassem</a:t>
            </a:r>
            <a:r>
              <a:rPr lang="en-GB" dirty="0"/>
              <a:t> Khaled 214097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096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Droplet</vt:lpstr>
      <vt:lpstr>PowerPoint Presentation</vt:lpstr>
      <vt:lpstr>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Moutassem khaled</dc:creator>
  <cp:lastModifiedBy>Moutassem khaled</cp:lastModifiedBy>
  <cp:revision>2</cp:revision>
  <dcterms:created xsi:type="dcterms:W3CDTF">2024-12-14T20:32:00Z</dcterms:created>
  <dcterms:modified xsi:type="dcterms:W3CDTF">2024-12-19T00:23:03Z</dcterms:modified>
</cp:coreProperties>
</file>