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 id="2147483661" r:id="rId6"/>
  </p:sldMasterIdLst>
  <p:notesMasterIdLst>
    <p:notesMasterId r:id="rId7"/>
  </p:notesMasterIdLst>
  <p:sldIdLst>
    <p:sldId id="256" r:id="rId8"/>
  </p:sldIdLst>
  <p:sldSz cy="5143500" cx="9144000"/>
  <p:notesSz cx="6858000" cy="9144000"/>
  <p:embeddedFontLst>
    <p:embeddedFont>
      <p:font typeface="Arial Black"/>
      <p:regular r:id="rId9"/>
    </p:embeddedFont>
    <p:embeddedFont>
      <p:font typeface="Century Gothic"/>
      <p:regular r:id="rId10"/>
      <p:bold r:id="rId11"/>
      <p:italic r:id="rId12"/>
      <p:boldItalic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E17842C-C03A-469A-A03C-D26D7BA43B4E}">
  <a:tblStyle styleId="{FE17842C-C03A-469A-A03C-D26D7BA43B4E}"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CA0D2C6D-E495-430E-819A-AF8615605C24}"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CenturyGothic-bold.fntdata"/><Relationship Id="rId10" Type="http://schemas.openxmlformats.org/officeDocument/2006/relationships/font" Target="fonts/CenturyGothic-regular.fntdata"/><Relationship Id="rId13" Type="http://schemas.openxmlformats.org/officeDocument/2006/relationships/font" Target="fonts/CenturyGothic-boldItalic.fntdata"/><Relationship Id="rId12" Type="http://schemas.openxmlformats.org/officeDocument/2006/relationships/font" Target="fonts/CenturyGothic-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font" Target="fonts/ArialBlack-regular.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ca603b2711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g2ca603b2711_2_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6x48 template">
  <p:cSld name="36x48 template">
    <p:spTree>
      <p:nvGrpSpPr>
        <p:cNvPr id="58" name="Shape 58"/>
        <p:cNvGrpSpPr/>
        <p:nvPr/>
      </p:nvGrpSpPr>
      <p:grpSpPr>
        <a:xfrm>
          <a:off x="0" y="0"/>
          <a:ext cx="0" cy="0"/>
          <a:chOff x="0" y="0"/>
          <a:chExt cx="0" cy="0"/>
        </a:xfrm>
      </p:grpSpPr>
      <p:sp>
        <p:nvSpPr>
          <p:cNvPr id="59" name="Google Shape;59;p14"/>
          <p:cNvSpPr txBox="1"/>
          <p:nvPr>
            <p:ph idx="1" type="body"/>
          </p:nvPr>
        </p:nvSpPr>
        <p:spPr>
          <a:xfrm>
            <a:off x="95765" y="910913"/>
            <a:ext cx="2095169" cy="115413"/>
          </a:xfrm>
          <a:prstGeom prst="rect">
            <a:avLst/>
          </a:prstGeom>
          <a:noFill/>
          <a:ln>
            <a:noFill/>
          </a:ln>
        </p:spPr>
        <p:txBody>
          <a:bodyPr anchorCtr="0" anchor="t" bIns="43650" lIns="43650" spcFirstLastPara="1" rIns="43650" wrap="square" tIns="43650">
            <a:spAutoFit/>
          </a:bodyPr>
          <a:lstStyle>
            <a:lvl1pPr indent="-228600" lvl="0" marL="457200" marR="0" rtl="0" algn="l">
              <a:spcBef>
                <a:spcPts val="100"/>
              </a:spcBef>
              <a:spcAft>
                <a:spcPts val="0"/>
              </a:spcAft>
              <a:buClr>
                <a:srgbClr val="1F3864"/>
              </a:buClr>
              <a:buSzPts val="300"/>
              <a:buFont typeface="Arial"/>
              <a:buNone/>
              <a:defRPr b="0" i="0" sz="300" u="none" cap="none" strike="noStrike">
                <a:solidFill>
                  <a:srgbClr val="1F3864"/>
                </a:solidFill>
                <a:latin typeface="Century Gothic"/>
                <a:ea typeface="Century Gothic"/>
                <a:cs typeface="Century Gothic"/>
                <a:sym typeface="Century Gothic"/>
              </a:defRPr>
            </a:lvl1pPr>
            <a:lvl2pPr indent="-260350" lvl="1" marL="914400" marR="0" rtl="0" algn="l">
              <a:spcBef>
                <a:spcPts val="100"/>
              </a:spcBef>
              <a:spcAft>
                <a:spcPts val="0"/>
              </a:spcAft>
              <a:buClr>
                <a:schemeClr val="dk1"/>
              </a:buClr>
              <a:buSzPts val="500"/>
              <a:buFont typeface="Arial"/>
              <a:buChar char="–"/>
              <a:defRPr b="0" i="0" sz="500" u="none" cap="none" strike="noStrike">
                <a:solidFill>
                  <a:schemeClr val="dk1"/>
                </a:solidFill>
                <a:latin typeface="Trebuchet MS"/>
                <a:ea typeface="Trebuchet MS"/>
                <a:cs typeface="Trebuchet MS"/>
                <a:sym typeface="Trebuchet MS"/>
              </a:defRPr>
            </a:lvl2pPr>
            <a:lvl3pPr indent="-260350" lvl="2" marL="1371600" marR="0" rtl="0" algn="l">
              <a:spcBef>
                <a:spcPts val="100"/>
              </a:spcBef>
              <a:spcAft>
                <a:spcPts val="0"/>
              </a:spcAft>
              <a:buClr>
                <a:schemeClr val="dk1"/>
              </a:buClr>
              <a:buSzPts val="500"/>
              <a:buFont typeface="Arial"/>
              <a:buChar char="•"/>
              <a:defRPr b="0" i="0" sz="500" u="none" cap="none" strike="noStrike">
                <a:solidFill>
                  <a:schemeClr val="dk1"/>
                </a:solidFill>
                <a:latin typeface="Trebuchet MS"/>
                <a:ea typeface="Trebuchet MS"/>
                <a:cs typeface="Trebuchet MS"/>
                <a:sym typeface="Trebuchet MS"/>
              </a:defRPr>
            </a:lvl3pPr>
            <a:lvl4pPr indent="-260350" lvl="3" marL="1828800" marR="0" rtl="0" algn="l">
              <a:spcBef>
                <a:spcPts val="100"/>
              </a:spcBef>
              <a:spcAft>
                <a:spcPts val="0"/>
              </a:spcAft>
              <a:buClr>
                <a:schemeClr val="dk1"/>
              </a:buClr>
              <a:buSzPts val="500"/>
              <a:buFont typeface="Arial"/>
              <a:buChar char="–"/>
              <a:defRPr b="0" i="0" sz="500" u="none" cap="none" strike="noStrike">
                <a:solidFill>
                  <a:schemeClr val="dk1"/>
                </a:solidFill>
                <a:latin typeface="Trebuchet MS"/>
                <a:ea typeface="Trebuchet MS"/>
                <a:cs typeface="Trebuchet MS"/>
                <a:sym typeface="Trebuchet MS"/>
              </a:defRPr>
            </a:lvl4pPr>
            <a:lvl5pPr indent="-260350" lvl="4" marL="2286000" marR="0" rtl="0" algn="l">
              <a:spcBef>
                <a:spcPts val="100"/>
              </a:spcBef>
              <a:spcAft>
                <a:spcPts val="0"/>
              </a:spcAft>
              <a:buClr>
                <a:schemeClr val="dk1"/>
              </a:buClr>
              <a:buSzPts val="500"/>
              <a:buFont typeface="Arial"/>
              <a:buChar char="»"/>
              <a:defRPr b="0" i="0" sz="500" u="none" cap="none" strike="noStrike">
                <a:solidFill>
                  <a:schemeClr val="dk1"/>
                </a:solidFill>
                <a:latin typeface="Trebuchet MS"/>
                <a:ea typeface="Trebuchet MS"/>
                <a:cs typeface="Trebuchet MS"/>
                <a:sym typeface="Trebuchet MS"/>
              </a:defRPr>
            </a:lvl5pPr>
            <a:lvl6pPr indent="-342900" lvl="5" marL="27432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0" name="Google Shape;60;p14"/>
          <p:cNvSpPr txBox="1"/>
          <p:nvPr>
            <p:ph idx="2" type="body"/>
          </p:nvPr>
        </p:nvSpPr>
        <p:spPr>
          <a:xfrm>
            <a:off x="99547" y="781267"/>
            <a:ext cx="2093516" cy="96179"/>
          </a:xfrm>
          <a:prstGeom prst="rect">
            <a:avLst/>
          </a:prstGeom>
          <a:solidFill>
            <a:srgbClr val="1F3864"/>
          </a:solidFill>
          <a:ln>
            <a:noFill/>
          </a:ln>
        </p:spPr>
        <p:txBody>
          <a:bodyPr anchorCtr="0" anchor="t" bIns="17450" lIns="17450" spcFirstLastPara="1" rIns="17450" wrap="square" tIns="17450">
            <a:spAutoFit/>
          </a:bodyPr>
          <a:lstStyle>
            <a:lvl1pPr indent="-228600" lvl="0" marL="457200" marR="0" rtl="0" algn="ctr">
              <a:spcBef>
                <a:spcPts val="100"/>
              </a:spcBef>
              <a:spcAft>
                <a:spcPts val="0"/>
              </a:spcAft>
              <a:buClr>
                <a:schemeClr val="lt1"/>
              </a:buClr>
              <a:buSzPts val="500"/>
              <a:buFont typeface="Arial"/>
              <a:buNone/>
              <a:defRPr b="1" i="0" sz="500" u="none" cap="none" strike="noStrike">
                <a:solidFill>
                  <a:schemeClr val="lt1"/>
                </a:solidFill>
                <a:latin typeface="Century Gothic"/>
                <a:ea typeface="Century Gothic"/>
                <a:cs typeface="Century Gothic"/>
                <a:sym typeface="Century Gothic"/>
              </a:defRPr>
            </a:lvl1pPr>
            <a:lvl2pPr indent="-393700" lvl="1" marL="914400" marR="0" rtl="0" algn="l">
              <a:spcBef>
                <a:spcPts val="500"/>
              </a:spcBef>
              <a:spcAft>
                <a:spcPts val="0"/>
              </a:spcAft>
              <a:buClr>
                <a:schemeClr val="dk1"/>
              </a:buClr>
              <a:buSzPts val="2600"/>
              <a:buFont typeface="Arial"/>
              <a:buChar char="–"/>
              <a:defRPr b="0" i="0" sz="2600" u="none" cap="none" strike="noStrike">
                <a:solidFill>
                  <a:schemeClr val="dk1"/>
                </a:solidFill>
                <a:latin typeface="Calibri"/>
                <a:ea typeface="Calibri"/>
                <a:cs typeface="Calibri"/>
                <a:sym typeface="Calibri"/>
              </a:defRPr>
            </a:lvl2pPr>
            <a:lvl3pPr indent="-368300" lvl="2" marL="1371600" marR="0" rtl="0" algn="l">
              <a:spcBef>
                <a:spcPts val="40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3pPr>
            <a:lvl4pPr indent="-342900" lvl="3" marL="18288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1" name="Google Shape;61;p14"/>
          <p:cNvSpPr txBox="1"/>
          <p:nvPr>
            <p:ph idx="3" type="body"/>
          </p:nvPr>
        </p:nvSpPr>
        <p:spPr>
          <a:xfrm>
            <a:off x="99547" y="2134980"/>
            <a:ext cx="2093846" cy="96179"/>
          </a:xfrm>
          <a:prstGeom prst="rect">
            <a:avLst/>
          </a:prstGeom>
          <a:solidFill>
            <a:srgbClr val="1F3864"/>
          </a:solidFill>
          <a:ln>
            <a:noFill/>
          </a:ln>
        </p:spPr>
        <p:txBody>
          <a:bodyPr anchorCtr="0" anchor="t" bIns="17450" lIns="17450" spcFirstLastPara="1" rIns="17450" wrap="square" tIns="17450">
            <a:spAutoFit/>
          </a:bodyPr>
          <a:lstStyle>
            <a:lvl1pPr indent="-228600" lvl="0" marL="457200" marR="0" rtl="0" algn="ctr">
              <a:spcBef>
                <a:spcPts val="100"/>
              </a:spcBef>
              <a:spcAft>
                <a:spcPts val="0"/>
              </a:spcAft>
              <a:buClr>
                <a:schemeClr val="lt1"/>
              </a:buClr>
              <a:buSzPts val="500"/>
              <a:buFont typeface="Arial"/>
              <a:buNone/>
              <a:defRPr b="1" i="0" sz="500" u="none" cap="none" strike="noStrike">
                <a:solidFill>
                  <a:schemeClr val="lt1"/>
                </a:solidFill>
                <a:latin typeface="Century Gothic"/>
                <a:ea typeface="Century Gothic"/>
                <a:cs typeface="Century Gothic"/>
                <a:sym typeface="Century Gothic"/>
              </a:defRPr>
            </a:lvl1pPr>
            <a:lvl2pPr indent="-393700" lvl="1" marL="914400" marR="0" rtl="0" algn="l">
              <a:spcBef>
                <a:spcPts val="500"/>
              </a:spcBef>
              <a:spcAft>
                <a:spcPts val="0"/>
              </a:spcAft>
              <a:buClr>
                <a:schemeClr val="dk1"/>
              </a:buClr>
              <a:buSzPts val="2600"/>
              <a:buFont typeface="Arial"/>
              <a:buChar char="–"/>
              <a:defRPr b="0" i="0" sz="2600" u="none" cap="none" strike="noStrike">
                <a:solidFill>
                  <a:schemeClr val="dk1"/>
                </a:solidFill>
                <a:latin typeface="Calibri"/>
                <a:ea typeface="Calibri"/>
                <a:cs typeface="Calibri"/>
                <a:sym typeface="Calibri"/>
              </a:defRPr>
            </a:lvl2pPr>
            <a:lvl3pPr indent="-368300" lvl="2" marL="1371600" marR="0" rtl="0" algn="l">
              <a:spcBef>
                <a:spcPts val="40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3pPr>
            <a:lvl4pPr indent="-342900" lvl="3" marL="18288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2" name="Google Shape;62;p14"/>
          <p:cNvSpPr txBox="1"/>
          <p:nvPr>
            <p:ph idx="4" type="body"/>
          </p:nvPr>
        </p:nvSpPr>
        <p:spPr>
          <a:xfrm>
            <a:off x="2387534" y="910913"/>
            <a:ext cx="2093515" cy="115413"/>
          </a:xfrm>
          <a:prstGeom prst="rect">
            <a:avLst/>
          </a:prstGeom>
          <a:noFill/>
          <a:ln>
            <a:noFill/>
          </a:ln>
        </p:spPr>
        <p:txBody>
          <a:bodyPr anchorCtr="0" anchor="t" bIns="43650" lIns="43650" spcFirstLastPara="1" rIns="43650" wrap="square" tIns="43650">
            <a:spAutoFit/>
          </a:bodyPr>
          <a:lstStyle>
            <a:lvl1pPr indent="-228600" lvl="0" marL="457200" marR="0" rtl="0" algn="l">
              <a:spcBef>
                <a:spcPts val="100"/>
              </a:spcBef>
              <a:spcAft>
                <a:spcPts val="0"/>
              </a:spcAft>
              <a:buClr>
                <a:srgbClr val="1F3864"/>
              </a:buClr>
              <a:buSzPts val="300"/>
              <a:buFont typeface="Arial"/>
              <a:buNone/>
              <a:defRPr b="0" i="0" sz="300" u="none" cap="none" strike="noStrike">
                <a:solidFill>
                  <a:srgbClr val="1F3864"/>
                </a:solidFill>
                <a:latin typeface="Century Gothic"/>
                <a:ea typeface="Century Gothic"/>
                <a:cs typeface="Century Gothic"/>
                <a:sym typeface="Century Gothic"/>
              </a:defRPr>
            </a:lvl1pPr>
            <a:lvl2pPr indent="-260350" lvl="1" marL="914400" marR="0" rtl="0" algn="l">
              <a:spcBef>
                <a:spcPts val="100"/>
              </a:spcBef>
              <a:spcAft>
                <a:spcPts val="0"/>
              </a:spcAft>
              <a:buClr>
                <a:schemeClr val="dk1"/>
              </a:buClr>
              <a:buSzPts val="500"/>
              <a:buFont typeface="Arial"/>
              <a:buChar char="–"/>
              <a:defRPr b="0" i="0" sz="500" u="none" cap="none" strike="noStrike">
                <a:solidFill>
                  <a:schemeClr val="dk1"/>
                </a:solidFill>
                <a:latin typeface="Trebuchet MS"/>
                <a:ea typeface="Trebuchet MS"/>
                <a:cs typeface="Trebuchet MS"/>
                <a:sym typeface="Trebuchet MS"/>
              </a:defRPr>
            </a:lvl2pPr>
            <a:lvl3pPr indent="-260350" lvl="2" marL="1371600" marR="0" rtl="0" algn="l">
              <a:spcBef>
                <a:spcPts val="100"/>
              </a:spcBef>
              <a:spcAft>
                <a:spcPts val="0"/>
              </a:spcAft>
              <a:buClr>
                <a:schemeClr val="dk1"/>
              </a:buClr>
              <a:buSzPts val="500"/>
              <a:buFont typeface="Arial"/>
              <a:buChar char="•"/>
              <a:defRPr b="0" i="0" sz="500" u="none" cap="none" strike="noStrike">
                <a:solidFill>
                  <a:schemeClr val="dk1"/>
                </a:solidFill>
                <a:latin typeface="Trebuchet MS"/>
                <a:ea typeface="Trebuchet MS"/>
                <a:cs typeface="Trebuchet MS"/>
                <a:sym typeface="Trebuchet MS"/>
              </a:defRPr>
            </a:lvl3pPr>
            <a:lvl4pPr indent="-260350" lvl="3" marL="1828800" marR="0" rtl="0" algn="l">
              <a:spcBef>
                <a:spcPts val="100"/>
              </a:spcBef>
              <a:spcAft>
                <a:spcPts val="0"/>
              </a:spcAft>
              <a:buClr>
                <a:schemeClr val="dk1"/>
              </a:buClr>
              <a:buSzPts val="500"/>
              <a:buFont typeface="Arial"/>
              <a:buChar char="–"/>
              <a:defRPr b="0" i="0" sz="500" u="none" cap="none" strike="noStrike">
                <a:solidFill>
                  <a:schemeClr val="dk1"/>
                </a:solidFill>
                <a:latin typeface="Trebuchet MS"/>
                <a:ea typeface="Trebuchet MS"/>
                <a:cs typeface="Trebuchet MS"/>
                <a:sym typeface="Trebuchet MS"/>
              </a:defRPr>
            </a:lvl4pPr>
            <a:lvl5pPr indent="-260350" lvl="4" marL="2286000" marR="0" rtl="0" algn="l">
              <a:spcBef>
                <a:spcPts val="100"/>
              </a:spcBef>
              <a:spcAft>
                <a:spcPts val="0"/>
              </a:spcAft>
              <a:buClr>
                <a:schemeClr val="dk1"/>
              </a:buClr>
              <a:buSzPts val="500"/>
              <a:buFont typeface="Arial"/>
              <a:buChar char="»"/>
              <a:defRPr b="0" i="0" sz="500" u="none" cap="none" strike="noStrike">
                <a:solidFill>
                  <a:schemeClr val="dk1"/>
                </a:solidFill>
                <a:latin typeface="Trebuchet MS"/>
                <a:ea typeface="Trebuchet MS"/>
                <a:cs typeface="Trebuchet MS"/>
                <a:sym typeface="Trebuchet MS"/>
              </a:defRPr>
            </a:lvl5pPr>
            <a:lvl6pPr indent="-342900" lvl="5" marL="27432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3" name="Google Shape;63;p14"/>
          <p:cNvSpPr txBox="1"/>
          <p:nvPr>
            <p:ph idx="5" type="body"/>
          </p:nvPr>
        </p:nvSpPr>
        <p:spPr>
          <a:xfrm>
            <a:off x="2387534" y="781267"/>
            <a:ext cx="2093516" cy="96179"/>
          </a:xfrm>
          <a:prstGeom prst="rect">
            <a:avLst/>
          </a:prstGeom>
          <a:solidFill>
            <a:srgbClr val="1F3864"/>
          </a:solidFill>
          <a:ln>
            <a:noFill/>
          </a:ln>
        </p:spPr>
        <p:txBody>
          <a:bodyPr anchorCtr="0" anchor="t" bIns="17450" lIns="17450" spcFirstLastPara="1" rIns="17450" wrap="square" tIns="17450">
            <a:spAutoFit/>
          </a:bodyPr>
          <a:lstStyle>
            <a:lvl1pPr indent="-228600" lvl="0" marL="457200" marR="0" rtl="0" algn="ctr">
              <a:spcBef>
                <a:spcPts val="100"/>
              </a:spcBef>
              <a:spcAft>
                <a:spcPts val="0"/>
              </a:spcAft>
              <a:buClr>
                <a:schemeClr val="lt1"/>
              </a:buClr>
              <a:buSzPts val="500"/>
              <a:buFont typeface="Arial"/>
              <a:buNone/>
              <a:defRPr b="1" i="0" sz="500" u="none" cap="none" strike="noStrike">
                <a:solidFill>
                  <a:schemeClr val="lt1"/>
                </a:solidFill>
                <a:latin typeface="Century Gothic"/>
                <a:ea typeface="Century Gothic"/>
                <a:cs typeface="Century Gothic"/>
                <a:sym typeface="Century Gothic"/>
              </a:defRPr>
            </a:lvl1pPr>
            <a:lvl2pPr indent="-393700" lvl="1" marL="914400" marR="0" rtl="0" algn="l">
              <a:spcBef>
                <a:spcPts val="500"/>
              </a:spcBef>
              <a:spcAft>
                <a:spcPts val="0"/>
              </a:spcAft>
              <a:buClr>
                <a:schemeClr val="dk1"/>
              </a:buClr>
              <a:buSzPts val="2600"/>
              <a:buFont typeface="Arial"/>
              <a:buChar char="–"/>
              <a:defRPr b="0" i="0" sz="2600" u="none" cap="none" strike="noStrike">
                <a:solidFill>
                  <a:schemeClr val="dk1"/>
                </a:solidFill>
                <a:latin typeface="Calibri"/>
                <a:ea typeface="Calibri"/>
                <a:cs typeface="Calibri"/>
                <a:sym typeface="Calibri"/>
              </a:defRPr>
            </a:lvl2pPr>
            <a:lvl3pPr indent="-368300" lvl="2" marL="1371600" marR="0" rtl="0" algn="l">
              <a:spcBef>
                <a:spcPts val="40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3pPr>
            <a:lvl4pPr indent="-342900" lvl="3" marL="18288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4" name="Google Shape;64;p14"/>
          <p:cNvSpPr txBox="1"/>
          <p:nvPr>
            <p:ph idx="6" type="body"/>
          </p:nvPr>
        </p:nvSpPr>
        <p:spPr>
          <a:xfrm>
            <a:off x="4663613" y="910913"/>
            <a:ext cx="2093515" cy="115413"/>
          </a:xfrm>
          <a:prstGeom prst="rect">
            <a:avLst/>
          </a:prstGeom>
          <a:noFill/>
          <a:ln>
            <a:noFill/>
          </a:ln>
        </p:spPr>
        <p:txBody>
          <a:bodyPr anchorCtr="0" anchor="t" bIns="43650" lIns="43650" spcFirstLastPara="1" rIns="43650" wrap="square" tIns="43650">
            <a:spAutoFit/>
          </a:bodyPr>
          <a:lstStyle>
            <a:lvl1pPr indent="-228600" lvl="0" marL="457200" marR="0" rtl="0" algn="l">
              <a:spcBef>
                <a:spcPts val="100"/>
              </a:spcBef>
              <a:spcAft>
                <a:spcPts val="0"/>
              </a:spcAft>
              <a:buClr>
                <a:srgbClr val="1F3864"/>
              </a:buClr>
              <a:buSzPts val="300"/>
              <a:buFont typeface="Arial"/>
              <a:buNone/>
              <a:defRPr b="0" i="0" sz="300" u="none" cap="none" strike="noStrike">
                <a:solidFill>
                  <a:srgbClr val="1F3864"/>
                </a:solidFill>
                <a:latin typeface="Century Gothic"/>
                <a:ea typeface="Century Gothic"/>
                <a:cs typeface="Century Gothic"/>
                <a:sym typeface="Century Gothic"/>
              </a:defRPr>
            </a:lvl1pPr>
            <a:lvl2pPr indent="-260350" lvl="1" marL="914400" marR="0" rtl="0" algn="l">
              <a:spcBef>
                <a:spcPts val="100"/>
              </a:spcBef>
              <a:spcAft>
                <a:spcPts val="0"/>
              </a:spcAft>
              <a:buClr>
                <a:schemeClr val="dk1"/>
              </a:buClr>
              <a:buSzPts val="500"/>
              <a:buFont typeface="Arial"/>
              <a:buChar char="–"/>
              <a:defRPr b="0" i="0" sz="500" u="none" cap="none" strike="noStrike">
                <a:solidFill>
                  <a:schemeClr val="dk1"/>
                </a:solidFill>
                <a:latin typeface="Trebuchet MS"/>
                <a:ea typeface="Trebuchet MS"/>
                <a:cs typeface="Trebuchet MS"/>
                <a:sym typeface="Trebuchet MS"/>
              </a:defRPr>
            </a:lvl2pPr>
            <a:lvl3pPr indent="-260350" lvl="2" marL="1371600" marR="0" rtl="0" algn="l">
              <a:spcBef>
                <a:spcPts val="100"/>
              </a:spcBef>
              <a:spcAft>
                <a:spcPts val="0"/>
              </a:spcAft>
              <a:buClr>
                <a:schemeClr val="dk1"/>
              </a:buClr>
              <a:buSzPts val="500"/>
              <a:buFont typeface="Arial"/>
              <a:buChar char="•"/>
              <a:defRPr b="0" i="0" sz="500" u="none" cap="none" strike="noStrike">
                <a:solidFill>
                  <a:schemeClr val="dk1"/>
                </a:solidFill>
                <a:latin typeface="Trebuchet MS"/>
                <a:ea typeface="Trebuchet MS"/>
                <a:cs typeface="Trebuchet MS"/>
                <a:sym typeface="Trebuchet MS"/>
              </a:defRPr>
            </a:lvl3pPr>
            <a:lvl4pPr indent="-260350" lvl="3" marL="1828800" marR="0" rtl="0" algn="l">
              <a:spcBef>
                <a:spcPts val="100"/>
              </a:spcBef>
              <a:spcAft>
                <a:spcPts val="0"/>
              </a:spcAft>
              <a:buClr>
                <a:schemeClr val="dk1"/>
              </a:buClr>
              <a:buSzPts val="500"/>
              <a:buFont typeface="Arial"/>
              <a:buChar char="–"/>
              <a:defRPr b="0" i="0" sz="500" u="none" cap="none" strike="noStrike">
                <a:solidFill>
                  <a:schemeClr val="dk1"/>
                </a:solidFill>
                <a:latin typeface="Trebuchet MS"/>
                <a:ea typeface="Trebuchet MS"/>
                <a:cs typeface="Trebuchet MS"/>
                <a:sym typeface="Trebuchet MS"/>
              </a:defRPr>
            </a:lvl4pPr>
            <a:lvl5pPr indent="-260350" lvl="4" marL="2286000" marR="0" rtl="0" algn="l">
              <a:spcBef>
                <a:spcPts val="100"/>
              </a:spcBef>
              <a:spcAft>
                <a:spcPts val="0"/>
              </a:spcAft>
              <a:buClr>
                <a:schemeClr val="dk1"/>
              </a:buClr>
              <a:buSzPts val="500"/>
              <a:buFont typeface="Arial"/>
              <a:buChar char="»"/>
              <a:defRPr b="0" i="0" sz="500" u="none" cap="none" strike="noStrike">
                <a:solidFill>
                  <a:schemeClr val="dk1"/>
                </a:solidFill>
                <a:latin typeface="Trebuchet MS"/>
                <a:ea typeface="Trebuchet MS"/>
                <a:cs typeface="Trebuchet MS"/>
                <a:sym typeface="Trebuchet MS"/>
              </a:defRPr>
            </a:lvl5pPr>
            <a:lvl6pPr indent="-342900" lvl="5" marL="27432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5" name="Google Shape;65;p14"/>
          <p:cNvSpPr txBox="1"/>
          <p:nvPr>
            <p:ph idx="7" type="body"/>
          </p:nvPr>
        </p:nvSpPr>
        <p:spPr>
          <a:xfrm>
            <a:off x="4661959" y="781267"/>
            <a:ext cx="2095500" cy="96179"/>
          </a:xfrm>
          <a:prstGeom prst="rect">
            <a:avLst/>
          </a:prstGeom>
          <a:solidFill>
            <a:srgbClr val="1F3864"/>
          </a:solidFill>
          <a:ln>
            <a:noFill/>
          </a:ln>
        </p:spPr>
        <p:txBody>
          <a:bodyPr anchorCtr="0" anchor="t" bIns="17450" lIns="17450" spcFirstLastPara="1" rIns="17450" wrap="square" tIns="17450">
            <a:spAutoFit/>
          </a:bodyPr>
          <a:lstStyle>
            <a:lvl1pPr indent="-228600" lvl="0" marL="457200" marR="0" rtl="0" algn="ctr">
              <a:spcBef>
                <a:spcPts val="100"/>
              </a:spcBef>
              <a:spcAft>
                <a:spcPts val="0"/>
              </a:spcAft>
              <a:buClr>
                <a:schemeClr val="lt1"/>
              </a:buClr>
              <a:buSzPts val="500"/>
              <a:buFont typeface="Arial"/>
              <a:buNone/>
              <a:defRPr b="1" i="0" sz="500" u="none" cap="none" strike="noStrike">
                <a:solidFill>
                  <a:schemeClr val="lt1"/>
                </a:solidFill>
                <a:latin typeface="Century Gothic"/>
                <a:ea typeface="Century Gothic"/>
                <a:cs typeface="Century Gothic"/>
                <a:sym typeface="Century Gothic"/>
              </a:defRPr>
            </a:lvl1pPr>
            <a:lvl2pPr indent="-393700" lvl="1" marL="914400" marR="0" rtl="0" algn="l">
              <a:spcBef>
                <a:spcPts val="500"/>
              </a:spcBef>
              <a:spcAft>
                <a:spcPts val="0"/>
              </a:spcAft>
              <a:buClr>
                <a:schemeClr val="dk1"/>
              </a:buClr>
              <a:buSzPts val="2600"/>
              <a:buFont typeface="Arial"/>
              <a:buChar char="–"/>
              <a:defRPr b="0" i="0" sz="2600" u="none" cap="none" strike="noStrike">
                <a:solidFill>
                  <a:schemeClr val="dk1"/>
                </a:solidFill>
                <a:latin typeface="Calibri"/>
                <a:ea typeface="Calibri"/>
                <a:cs typeface="Calibri"/>
                <a:sym typeface="Calibri"/>
              </a:defRPr>
            </a:lvl2pPr>
            <a:lvl3pPr indent="-368300" lvl="2" marL="1371600" marR="0" rtl="0" algn="l">
              <a:spcBef>
                <a:spcPts val="40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3pPr>
            <a:lvl4pPr indent="-342900" lvl="3" marL="18288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6" name="Google Shape;66;p14"/>
          <p:cNvSpPr txBox="1"/>
          <p:nvPr>
            <p:ph idx="8" type="body"/>
          </p:nvPr>
        </p:nvSpPr>
        <p:spPr>
          <a:xfrm>
            <a:off x="6956311" y="781267"/>
            <a:ext cx="2093129" cy="96179"/>
          </a:xfrm>
          <a:prstGeom prst="rect">
            <a:avLst/>
          </a:prstGeom>
          <a:solidFill>
            <a:srgbClr val="1F3864"/>
          </a:solidFill>
          <a:ln>
            <a:noFill/>
          </a:ln>
        </p:spPr>
        <p:txBody>
          <a:bodyPr anchorCtr="0" anchor="t" bIns="17450" lIns="17450" spcFirstLastPara="1" rIns="17450" wrap="square" tIns="17450">
            <a:spAutoFit/>
          </a:bodyPr>
          <a:lstStyle>
            <a:lvl1pPr indent="-228600" lvl="0" marL="457200" marR="0" rtl="0" algn="ctr">
              <a:spcBef>
                <a:spcPts val="100"/>
              </a:spcBef>
              <a:spcAft>
                <a:spcPts val="0"/>
              </a:spcAft>
              <a:buClr>
                <a:schemeClr val="lt1"/>
              </a:buClr>
              <a:buSzPts val="500"/>
              <a:buFont typeface="Arial"/>
              <a:buNone/>
              <a:defRPr b="1" i="0" sz="500" u="none" cap="none" strike="noStrike">
                <a:solidFill>
                  <a:schemeClr val="lt1"/>
                </a:solidFill>
                <a:latin typeface="Century Gothic"/>
                <a:ea typeface="Century Gothic"/>
                <a:cs typeface="Century Gothic"/>
                <a:sym typeface="Century Gothic"/>
              </a:defRPr>
            </a:lvl1pPr>
            <a:lvl2pPr indent="-393700" lvl="1" marL="914400" marR="0" rtl="0" algn="l">
              <a:spcBef>
                <a:spcPts val="500"/>
              </a:spcBef>
              <a:spcAft>
                <a:spcPts val="0"/>
              </a:spcAft>
              <a:buClr>
                <a:schemeClr val="dk1"/>
              </a:buClr>
              <a:buSzPts val="2600"/>
              <a:buFont typeface="Arial"/>
              <a:buChar char="–"/>
              <a:defRPr b="0" i="0" sz="2600" u="none" cap="none" strike="noStrike">
                <a:solidFill>
                  <a:schemeClr val="dk1"/>
                </a:solidFill>
                <a:latin typeface="Calibri"/>
                <a:ea typeface="Calibri"/>
                <a:cs typeface="Calibri"/>
                <a:sym typeface="Calibri"/>
              </a:defRPr>
            </a:lvl2pPr>
            <a:lvl3pPr indent="-368300" lvl="2" marL="1371600" marR="0" rtl="0" algn="l">
              <a:spcBef>
                <a:spcPts val="40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3pPr>
            <a:lvl4pPr indent="-342900" lvl="3" marL="18288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7" name="Google Shape;67;p14"/>
          <p:cNvSpPr txBox="1"/>
          <p:nvPr>
            <p:ph idx="9" type="body"/>
          </p:nvPr>
        </p:nvSpPr>
        <p:spPr>
          <a:xfrm>
            <a:off x="6956311" y="910913"/>
            <a:ext cx="2093129" cy="115413"/>
          </a:xfrm>
          <a:prstGeom prst="rect">
            <a:avLst/>
          </a:prstGeom>
          <a:noFill/>
          <a:ln>
            <a:noFill/>
          </a:ln>
        </p:spPr>
        <p:txBody>
          <a:bodyPr anchorCtr="0" anchor="t" bIns="43650" lIns="43650" spcFirstLastPara="1" rIns="43650" wrap="square" tIns="43650">
            <a:spAutoFit/>
          </a:bodyPr>
          <a:lstStyle>
            <a:lvl1pPr indent="-228600" lvl="0" marL="457200" marR="0" rtl="0" algn="l">
              <a:spcBef>
                <a:spcPts val="100"/>
              </a:spcBef>
              <a:spcAft>
                <a:spcPts val="0"/>
              </a:spcAft>
              <a:buClr>
                <a:srgbClr val="1F3864"/>
              </a:buClr>
              <a:buSzPts val="300"/>
              <a:buFont typeface="Arial"/>
              <a:buNone/>
              <a:defRPr b="0" i="0" sz="300" u="none" cap="none" strike="noStrike">
                <a:solidFill>
                  <a:srgbClr val="1F3864"/>
                </a:solidFill>
                <a:latin typeface="Century Gothic"/>
                <a:ea typeface="Century Gothic"/>
                <a:cs typeface="Century Gothic"/>
                <a:sym typeface="Century Gothic"/>
              </a:defRPr>
            </a:lvl1pPr>
            <a:lvl2pPr indent="-260350" lvl="1" marL="914400" marR="0" rtl="0" algn="l">
              <a:spcBef>
                <a:spcPts val="100"/>
              </a:spcBef>
              <a:spcAft>
                <a:spcPts val="0"/>
              </a:spcAft>
              <a:buClr>
                <a:schemeClr val="dk1"/>
              </a:buClr>
              <a:buSzPts val="500"/>
              <a:buFont typeface="Arial"/>
              <a:buChar char="–"/>
              <a:defRPr b="0" i="0" sz="500" u="none" cap="none" strike="noStrike">
                <a:solidFill>
                  <a:schemeClr val="dk1"/>
                </a:solidFill>
                <a:latin typeface="Trebuchet MS"/>
                <a:ea typeface="Trebuchet MS"/>
                <a:cs typeface="Trebuchet MS"/>
                <a:sym typeface="Trebuchet MS"/>
              </a:defRPr>
            </a:lvl2pPr>
            <a:lvl3pPr indent="-260350" lvl="2" marL="1371600" marR="0" rtl="0" algn="l">
              <a:spcBef>
                <a:spcPts val="100"/>
              </a:spcBef>
              <a:spcAft>
                <a:spcPts val="0"/>
              </a:spcAft>
              <a:buClr>
                <a:schemeClr val="dk1"/>
              </a:buClr>
              <a:buSzPts val="500"/>
              <a:buFont typeface="Arial"/>
              <a:buChar char="•"/>
              <a:defRPr b="0" i="0" sz="500" u="none" cap="none" strike="noStrike">
                <a:solidFill>
                  <a:schemeClr val="dk1"/>
                </a:solidFill>
                <a:latin typeface="Trebuchet MS"/>
                <a:ea typeface="Trebuchet MS"/>
                <a:cs typeface="Trebuchet MS"/>
                <a:sym typeface="Trebuchet MS"/>
              </a:defRPr>
            </a:lvl3pPr>
            <a:lvl4pPr indent="-260350" lvl="3" marL="1828800" marR="0" rtl="0" algn="l">
              <a:spcBef>
                <a:spcPts val="100"/>
              </a:spcBef>
              <a:spcAft>
                <a:spcPts val="0"/>
              </a:spcAft>
              <a:buClr>
                <a:schemeClr val="dk1"/>
              </a:buClr>
              <a:buSzPts val="500"/>
              <a:buFont typeface="Arial"/>
              <a:buChar char="–"/>
              <a:defRPr b="0" i="0" sz="500" u="none" cap="none" strike="noStrike">
                <a:solidFill>
                  <a:schemeClr val="dk1"/>
                </a:solidFill>
                <a:latin typeface="Trebuchet MS"/>
                <a:ea typeface="Trebuchet MS"/>
                <a:cs typeface="Trebuchet MS"/>
                <a:sym typeface="Trebuchet MS"/>
              </a:defRPr>
            </a:lvl4pPr>
            <a:lvl5pPr indent="-260350" lvl="4" marL="2286000" marR="0" rtl="0" algn="l">
              <a:spcBef>
                <a:spcPts val="100"/>
              </a:spcBef>
              <a:spcAft>
                <a:spcPts val="0"/>
              </a:spcAft>
              <a:buClr>
                <a:schemeClr val="dk1"/>
              </a:buClr>
              <a:buSzPts val="500"/>
              <a:buFont typeface="Arial"/>
              <a:buChar char="»"/>
              <a:defRPr b="0" i="0" sz="500" u="none" cap="none" strike="noStrike">
                <a:solidFill>
                  <a:schemeClr val="dk1"/>
                </a:solidFill>
                <a:latin typeface="Trebuchet MS"/>
                <a:ea typeface="Trebuchet MS"/>
                <a:cs typeface="Trebuchet MS"/>
                <a:sym typeface="Trebuchet MS"/>
              </a:defRPr>
            </a:lvl5pPr>
            <a:lvl6pPr indent="-342900" lvl="5" marL="27432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8" name="Google Shape;68;p14"/>
          <p:cNvSpPr txBox="1"/>
          <p:nvPr>
            <p:ph idx="13" type="body"/>
          </p:nvPr>
        </p:nvSpPr>
        <p:spPr>
          <a:xfrm>
            <a:off x="6956311" y="2144390"/>
            <a:ext cx="2093129" cy="96179"/>
          </a:xfrm>
          <a:prstGeom prst="rect">
            <a:avLst/>
          </a:prstGeom>
          <a:solidFill>
            <a:srgbClr val="1F3864"/>
          </a:solidFill>
          <a:ln>
            <a:noFill/>
          </a:ln>
        </p:spPr>
        <p:txBody>
          <a:bodyPr anchorCtr="0" anchor="t" bIns="17450" lIns="17450" spcFirstLastPara="1" rIns="17450" wrap="square" tIns="17450">
            <a:spAutoFit/>
          </a:bodyPr>
          <a:lstStyle>
            <a:lvl1pPr indent="-228600" lvl="0" marL="457200" marR="0" rtl="0" algn="ctr">
              <a:spcBef>
                <a:spcPts val="100"/>
              </a:spcBef>
              <a:spcAft>
                <a:spcPts val="0"/>
              </a:spcAft>
              <a:buClr>
                <a:schemeClr val="lt1"/>
              </a:buClr>
              <a:buSzPts val="500"/>
              <a:buFont typeface="Arial"/>
              <a:buNone/>
              <a:defRPr b="1" i="0" sz="500" u="none" cap="none" strike="noStrike">
                <a:solidFill>
                  <a:schemeClr val="lt1"/>
                </a:solidFill>
                <a:latin typeface="Century Gothic"/>
                <a:ea typeface="Century Gothic"/>
                <a:cs typeface="Century Gothic"/>
                <a:sym typeface="Century Gothic"/>
              </a:defRPr>
            </a:lvl1pPr>
            <a:lvl2pPr indent="-393700" lvl="1" marL="914400" marR="0" rtl="0" algn="l">
              <a:spcBef>
                <a:spcPts val="500"/>
              </a:spcBef>
              <a:spcAft>
                <a:spcPts val="0"/>
              </a:spcAft>
              <a:buClr>
                <a:schemeClr val="dk1"/>
              </a:buClr>
              <a:buSzPts val="2600"/>
              <a:buFont typeface="Arial"/>
              <a:buChar char="–"/>
              <a:defRPr b="0" i="0" sz="2600" u="none" cap="none" strike="noStrike">
                <a:solidFill>
                  <a:schemeClr val="dk1"/>
                </a:solidFill>
                <a:latin typeface="Calibri"/>
                <a:ea typeface="Calibri"/>
                <a:cs typeface="Calibri"/>
                <a:sym typeface="Calibri"/>
              </a:defRPr>
            </a:lvl2pPr>
            <a:lvl3pPr indent="-368300" lvl="2" marL="1371600" marR="0" rtl="0" algn="l">
              <a:spcBef>
                <a:spcPts val="40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3pPr>
            <a:lvl4pPr indent="-342900" lvl="3" marL="18288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9" name="Google Shape;69;p14"/>
          <p:cNvSpPr txBox="1"/>
          <p:nvPr>
            <p:ph idx="14" type="body"/>
          </p:nvPr>
        </p:nvSpPr>
        <p:spPr>
          <a:xfrm>
            <a:off x="6956311" y="2259807"/>
            <a:ext cx="2094177" cy="115413"/>
          </a:xfrm>
          <a:prstGeom prst="rect">
            <a:avLst/>
          </a:prstGeom>
          <a:noFill/>
          <a:ln>
            <a:noFill/>
          </a:ln>
        </p:spPr>
        <p:txBody>
          <a:bodyPr anchorCtr="0" anchor="t" bIns="43650" lIns="43650" spcFirstLastPara="1" rIns="43650" wrap="square" tIns="43650">
            <a:spAutoFit/>
          </a:bodyPr>
          <a:lstStyle>
            <a:lvl1pPr indent="-228600" lvl="0" marL="457200" marR="0" rtl="0" algn="l">
              <a:spcBef>
                <a:spcPts val="100"/>
              </a:spcBef>
              <a:spcAft>
                <a:spcPts val="0"/>
              </a:spcAft>
              <a:buClr>
                <a:srgbClr val="1F3864"/>
              </a:buClr>
              <a:buSzPts val="300"/>
              <a:buFont typeface="Arial"/>
              <a:buNone/>
              <a:defRPr b="0" i="0" sz="300" u="none" cap="none" strike="noStrike">
                <a:solidFill>
                  <a:srgbClr val="1F3864"/>
                </a:solidFill>
                <a:latin typeface="Century Gothic"/>
                <a:ea typeface="Century Gothic"/>
                <a:cs typeface="Century Gothic"/>
                <a:sym typeface="Century Gothic"/>
              </a:defRPr>
            </a:lvl1pPr>
            <a:lvl2pPr indent="-260350" lvl="1" marL="914400" marR="0" rtl="0" algn="l">
              <a:spcBef>
                <a:spcPts val="100"/>
              </a:spcBef>
              <a:spcAft>
                <a:spcPts val="0"/>
              </a:spcAft>
              <a:buClr>
                <a:schemeClr val="dk1"/>
              </a:buClr>
              <a:buSzPts val="500"/>
              <a:buFont typeface="Arial"/>
              <a:buChar char="–"/>
              <a:defRPr b="0" i="0" sz="500" u="none" cap="none" strike="noStrike">
                <a:solidFill>
                  <a:schemeClr val="dk1"/>
                </a:solidFill>
                <a:latin typeface="Trebuchet MS"/>
                <a:ea typeface="Trebuchet MS"/>
                <a:cs typeface="Trebuchet MS"/>
                <a:sym typeface="Trebuchet MS"/>
              </a:defRPr>
            </a:lvl2pPr>
            <a:lvl3pPr indent="-260350" lvl="2" marL="1371600" marR="0" rtl="0" algn="l">
              <a:spcBef>
                <a:spcPts val="100"/>
              </a:spcBef>
              <a:spcAft>
                <a:spcPts val="0"/>
              </a:spcAft>
              <a:buClr>
                <a:schemeClr val="dk1"/>
              </a:buClr>
              <a:buSzPts val="500"/>
              <a:buFont typeface="Arial"/>
              <a:buChar char="•"/>
              <a:defRPr b="0" i="0" sz="500" u="none" cap="none" strike="noStrike">
                <a:solidFill>
                  <a:schemeClr val="dk1"/>
                </a:solidFill>
                <a:latin typeface="Trebuchet MS"/>
                <a:ea typeface="Trebuchet MS"/>
                <a:cs typeface="Trebuchet MS"/>
                <a:sym typeface="Trebuchet MS"/>
              </a:defRPr>
            </a:lvl3pPr>
            <a:lvl4pPr indent="-260350" lvl="3" marL="1828800" marR="0" rtl="0" algn="l">
              <a:spcBef>
                <a:spcPts val="100"/>
              </a:spcBef>
              <a:spcAft>
                <a:spcPts val="0"/>
              </a:spcAft>
              <a:buClr>
                <a:schemeClr val="dk1"/>
              </a:buClr>
              <a:buSzPts val="500"/>
              <a:buFont typeface="Arial"/>
              <a:buChar char="–"/>
              <a:defRPr b="0" i="0" sz="500" u="none" cap="none" strike="noStrike">
                <a:solidFill>
                  <a:schemeClr val="dk1"/>
                </a:solidFill>
                <a:latin typeface="Trebuchet MS"/>
                <a:ea typeface="Trebuchet MS"/>
                <a:cs typeface="Trebuchet MS"/>
                <a:sym typeface="Trebuchet MS"/>
              </a:defRPr>
            </a:lvl4pPr>
            <a:lvl5pPr indent="-260350" lvl="4" marL="2286000" marR="0" rtl="0" algn="l">
              <a:spcBef>
                <a:spcPts val="100"/>
              </a:spcBef>
              <a:spcAft>
                <a:spcPts val="0"/>
              </a:spcAft>
              <a:buClr>
                <a:schemeClr val="dk1"/>
              </a:buClr>
              <a:buSzPts val="500"/>
              <a:buFont typeface="Arial"/>
              <a:buChar char="»"/>
              <a:defRPr b="0" i="0" sz="500" u="none" cap="none" strike="noStrike">
                <a:solidFill>
                  <a:schemeClr val="dk1"/>
                </a:solidFill>
                <a:latin typeface="Trebuchet MS"/>
                <a:ea typeface="Trebuchet MS"/>
                <a:cs typeface="Trebuchet MS"/>
                <a:sym typeface="Trebuchet MS"/>
              </a:defRPr>
            </a:lvl5pPr>
            <a:lvl6pPr indent="-342900" lvl="5" marL="27432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0" name="Google Shape;70;p14"/>
          <p:cNvSpPr txBox="1"/>
          <p:nvPr>
            <p:ph idx="15" type="body"/>
          </p:nvPr>
        </p:nvSpPr>
        <p:spPr>
          <a:xfrm>
            <a:off x="6956311" y="3926681"/>
            <a:ext cx="2093129" cy="96179"/>
          </a:xfrm>
          <a:prstGeom prst="rect">
            <a:avLst/>
          </a:prstGeom>
          <a:solidFill>
            <a:srgbClr val="1F3864"/>
          </a:solidFill>
          <a:ln>
            <a:noFill/>
          </a:ln>
        </p:spPr>
        <p:txBody>
          <a:bodyPr anchorCtr="0" anchor="t" bIns="17450" lIns="17450" spcFirstLastPara="1" rIns="17450" wrap="square" tIns="17450">
            <a:spAutoFit/>
          </a:bodyPr>
          <a:lstStyle>
            <a:lvl1pPr indent="-228600" lvl="0" marL="457200" marR="0" rtl="0" algn="ctr">
              <a:spcBef>
                <a:spcPts val="100"/>
              </a:spcBef>
              <a:spcAft>
                <a:spcPts val="0"/>
              </a:spcAft>
              <a:buClr>
                <a:schemeClr val="lt1"/>
              </a:buClr>
              <a:buSzPts val="500"/>
              <a:buFont typeface="Arial"/>
              <a:buNone/>
              <a:defRPr b="1" i="0" sz="500" u="none" cap="none" strike="noStrike">
                <a:solidFill>
                  <a:schemeClr val="lt1"/>
                </a:solidFill>
                <a:latin typeface="Century Gothic"/>
                <a:ea typeface="Century Gothic"/>
                <a:cs typeface="Century Gothic"/>
                <a:sym typeface="Century Gothic"/>
              </a:defRPr>
            </a:lvl1pPr>
            <a:lvl2pPr indent="-393700" lvl="1" marL="914400" marR="0" rtl="0" algn="l">
              <a:spcBef>
                <a:spcPts val="500"/>
              </a:spcBef>
              <a:spcAft>
                <a:spcPts val="0"/>
              </a:spcAft>
              <a:buClr>
                <a:schemeClr val="dk1"/>
              </a:buClr>
              <a:buSzPts val="2600"/>
              <a:buFont typeface="Arial"/>
              <a:buChar char="–"/>
              <a:defRPr b="0" i="0" sz="2600" u="none" cap="none" strike="noStrike">
                <a:solidFill>
                  <a:schemeClr val="dk1"/>
                </a:solidFill>
                <a:latin typeface="Calibri"/>
                <a:ea typeface="Calibri"/>
                <a:cs typeface="Calibri"/>
                <a:sym typeface="Calibri"/>
              </a:defRPr>
            </a:lvl2pPr>
            <a:lvl3pPr indent="-368300" lvl="2" marL="1371600" marR="0" rtl="0" algn="l">
              <a:spcBef>
                <a:spcPts val="40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3pPr>
            <a:lvl4pPr indent="-342900" lvl="3" marL="18288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1" name="Google Shape;71;p14"/>
          <p:cNvSpPr txBox="1"/>
          <p:nvPr>
            <p:ph idx="16" type="body"/>
          </p:nvPr>
        </p:nvSpPr>
        <p:spPr>
          <a:xfrm>
            <a:off x="6956311" y="4044501"/>
            <a:ext cx="2094177" cy="115413"/>
          </a:xfrm>
          <a:prstGeom prst="rect">
            <a:avLst/>
          </a:prstGeom>
          <a:noFill/>
          <a:ln>
            <a:noFill/>
          </a:ln>
        </p:spPr>
        <p:txBody>
          <a:bodyPr anchorCtr="0" anchor="t" bIns="43650" lIns="43650" spcFirstLastPara="1" rIns="43650" wrap="square" tIns="43650">
            <a:spAutoFit/>
          </a:bodyPr>
          <a:lstStyle>
            <a:lvl1pPr indent="-228600" lvl="0" marL="457200" marR="0" rtl="0" algn="l">
              <a:spcBef>
                <a:spcPts val="100"/>
              </a:spcBef>
              <a:spcAft>
                <a:spcPts val="0"/>
              </a:spcAft>
              <a:buClr>
                <a:srgbClr val="1F3864"/>
              </a:buClr>
              <a:buSzPts val="300"/>
              <a:buFont typeface="Arial"/>
              <a:buNone/>
              <a:defRPr b="0" i="0" sz="300" u="none" cap="none" strike="noStrike">
                <a:solidFill>
                  <a:srgbClr val="1F3864"/>
                </a:solidFill>
                <a:latin typeface="Century Gothic"/>
                <a:ea typeface="Century Gothic"/>
                <a:cs typeface="Century Gothic"/>
                <a:sym typeface="Century Gothic"/>
              </a:defRPr>
            </a:lvl1pPr>
            <a:lvl2pPr indent="-260350" lvl="1" marL="914400" marR="0" rtl="0" algn="l">
              <a:spcBef>
                <a:spcPts val="100"/>
              </a:spcBef>
              <a:spcAft>
                <a:spcPts val="0"/>
              </a:spcAft>
              <a:buClr>
                <a:schemeClr val="dk1"/>
              </a:buClr>
              <a:buSzPts val="500"/>
              <a:buFont typeface="Arial"/>
              <a:buChar char="–"/>
              <a:defRPr b="0" i="0" sz="500" u="none" cap="none" strike="noStrike">
                <a:solidFill>
                  <a:schemeClr val="dk1"/>
                </a:solidFill>
                <a:latin typeface="Trebuchet MS"/>
                <a:ea typeface="Trebuchet MS"/>
                <a:cs typeface="Trebuchet MS"/>
                <a:sym typeface="Trebuchet MS"/>
              </a:defRPr>
            </a:lvl2pPr>
            <a:lvl3pPr indent="-260350" lvl="2" marL="1371600" marR="0" rtl="0" algn="l">
              <a:spcBef>
                <a:spcPts val="100"/>
              </a:spcBef>
              <a:spcAft>
                <a:spcPts val="0"/>
              </a:spcAft>
              <a:buClr>
                <a:schemeClr val="dk1"/>
              </a:buClr>
              <a:buSzPts val="500"/>
              <a:buFont typeface="Arial"/>
              <a:buChar char="•"/>
              <a:defRPr b="0" i="0" sz="500" u="none" cap="none" strike="noStrike">
                <a:solidFill>
                  <a:schemeClr val="dk1"/>
                </a:solidFill>
                <a:latin typeface="Trebuchet MS"/>
                <a:ea typeface="Trebuchet MS"/>
                <a:cs typeface="Trebuchet MS"/>
                <a:sym typeface="Trebuchet MS"/>
              </a:defRPr>
            </a:lvl3pPr>
            <a:lvl4pPr indent="-260350" lvl="3" marL="1828800" marR="0" rtl="0" algn="l">
              <a:spcBef>
                <a:spcPts val="100"/>
              </a:spcBef>
              <a:spcAft>
                <a:spcPts val="0"/>
              </a:spcAft>
              <a:buClr>
                <a:schemeClr val="dk1"/>
              </a:buClr>
              <a:buSzPts val="500"/>
              <a:buFont typeface="Arial"/>
              <a:buChar char="–"/>
              <a:defRPr b="0" i="0" sz="500" u="none" cap="none" strike="noStrike">
                <a:solidFill>
                  <a:schemeClr val="dk1"/>
                </a:solidFill>
                <a:latin typeface="Trebuchet MS"/>
                <a:ea typeface="Trebuchet MS"/>
                <a:cs typeface="Trebuchet MS"/>
                <a:sym typeface="Trebuchet MS"/>
              </a:defRPr>
            </a:lvl4pPr>
            <a:lvl5pPr indent="-260350" lvl="4" marL="2286000" marR="0" rtl="0" algn="l">
              <a:spcBef>
                <a:spcPts val="100"/>
              </a:spcBef>
              <a:spcAft>
                <a:spcPts val="0"/>
              </a:spcAft>
              <a:buClr>
                <a:schemeClr val="dk1"/>
              </a:buClr>
              <a:buSzPts val="500"/>
              <a:buFont typeface="Arial"/>
              <a:buChar char="»"/>
              <a:defRPr b="0" i="0" sz="500" u="none" cap="none" strike="noStrike">
                <a:solidFill>
                  <a:schemeClr val="dk1"/>
                </a:solidFill>
                <a:latin typeface="Trebuchet MS"/>
                <a:ea typeface="Trebuchet MS"/>
                <a:cs typeface="Trebuchet MS"/>
                <a:sym typeface="Trebuchet MS"/>
              </a:defRPr>
            </a:lvl5pPr>
            <a:lvl6pPr indent="-342900" lvl="5" marL="27432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2" name="Google Shape;72;p14"/>
          <p:cNvSpPr txBox="1"/>
          <p:nvPr>
            <p:ph idx="17" type="body"/>
          </p:nvPr>
        </p:nvSpPr>
        <p:spPr>
          <a:xfrm>
            <a:off x="95765" y="2250455"/>
            <a:ext cx="2095169" cy="115413"/>
          </a:xfrm>
          <a:prstGeom prst="rect">
            <a:avLst/>
          </a:prstGeom>
          <a:noFill/>
          <a:ln>
            <a:noFill/>
          </a:ln>
        </p:spPr>
        <p:txBody>
          <a:bodyPr anchorCtr="0" anchor="t" bIns="43650" lIns="43650" spcFirstLastPara="1" rIns="43650" wrap="square" tIns="43650">
            <a:spAutoFit/>
          </a:bodyPr>
          <a:lstStyle>
            <a:lvl1pPr indent="-228600" lvl="0" marL="457200" marR="0" rtl="0" algn="l">
              <a:spcBef>
                <a:spcPts val="100"/>
              </a:spcBef>
              <a:spcAft>
                <a:spcPts val="0"/>
              </a:spcAft>
              <a:buClr>
                <a:srgbClr val="1F3864"/>
              </a:buClr>
              <a:buSzPts val="300"/>
              <a:buFont typeface="Arial"/>
              <a:buNone/>
              <a:defRPr b="0" i="0" sz="300" u="none" cap="none" strike="noStrike">
                <a:solidFill>
                  <a:srgbClr val="1F3864"/>
                </a:solidFill>
                <a:latin typeface="Century Gothic"/>
                <a:ea typeface="Century Gothic"/>
                <a:cs typeface="Century Gothic"/>
                <a:sym typeface="Century Gothic"/>
              </a:defRPr>
            </a:lvl1pPr>
            <a:lvl2pPr indent="-260350" lvl="1" marL="914400" marR="0" rtl="0" algn="l">
              <a:spcBef>
                <a:spcPts val="100"/>
              </a:spcBef>
              <a:spcAft>
                <a:spcPts val="0"/>
              </a:spcAft>
              <a:buClr>
                <a:schemeClr val="dk1"/>
              </a:buClr>
              <a:buSzPts val="500"/>
              <a:buFont typeface="Arial"/>
              <a:buChar char="–"/>
              <a:defRPr b="0" i="0" sz="500" u="none" cap="none" strike="noStrike">
                <a:solidFill>
                  <a:schemeClr val="dk1"/>
                </a:solidFill>
                <a:latin typeface="Trebuchet MS"/>
                <a:ea typeface="Trebuchet MS"/>
                <a:cs typeface="Trebuchet MS"/>
                <a:sym typeface="Trebuchet MS"/>
              </a:defRPr>
            </a:lvl2pPr>
            <a:lvl3pPr indent="-260350" lvl="2" marL="1371600" marR="0" rtl="0" algn="l">
              <a:spcBef>
                <a:spcPts val="100"/>
              </a:spcBef>
              <a:spcAft>
                <a:spcPts val="0"/>
              </a:spcAft>
              <a:buClr>
                <a:schemeClr val="dk1"/>
              </a:buClr>
              <a:buSzPts val="500"/>
              <a:buFont typeface="Arial"/>
              <a:buChar char="•"/>
              <a:defRPr b="0" i="0" sz="500" u="none" cap="none" strike="noStrike">
                <a:solidFill>
                  <a:schemeClr val="dk1"/>
                </a:solidFill>
                <a:latin typeface="Trebuchet MS"/>
                <a:ea typeface="Trebuchet MS"/>
                <a:cs typeface="Trebuchet MS"/>
                <a:sym typeface="Trebuchet MS"/>
              </a:defRPr>
            </a:lvl3pPr>
            <a:lvl4pPr indent="-260350" lvl="3" marL="1828800" marR="0" rtl="0" algn="l">
              <a:spcBef>
                <a:spcPts val="100"/>
              </a:spcBef>
              <a:spcAft>
                <a:spcPts val="0"/>
              </a:spcAft>
              <a:buClr>
                <a:schemeClr val="dk1"/>
              </a:buClr>
              <a:buSzPts val="500"/>
              <a:buFont typeface="Arial"/>
              <a:buChar char="–"/>
              <a:defRPr b="0" i="0" sz="500" u="none" cap="none" strike="noStrike">
                <a:solidFill>
                  <a:schemeClr val="dk1"/>
                </a:solidFill>
                <a:latin typeface="Trebuchet MS"/>
                <a:ea typeface="Trebuchet MS"/>
                <a:cs typeface="Trebuchet MS"/>
                <a:sym typeface="Trebuchet MS"/>
              </a:defRPr>
            </a:lvl4pPr>
            <a:lvl5pPr indent="-260350" lvl="4" marL="2286000" marR="0" rtl="0" algn="l">
              <a:spcBef>
                <a:spcPts val="100"/>
              </a:spcBef>
              <a:spcAft>
                <a:spcPts val="0"/>
              </a:spcAft>
              <a:buClr>
                <a:schemeClr val="dk1"/>
              </a:buClr>
              <a:buSzPts val="500"/>
              <a:buFont typeface="Arial"/>
              <a:buChar char="»"/>
              <a:defRPr b="0" i="0" sz="500" u="none" cap="none" strike="noStrike">
                <a:solidFill>
                  <a:schemeClr val="dk1"/>
                </a:solidFill>
                <a:latin typeface="Trebuchet MS"/>
                <a:ea typeface="Trebuchet MS"/>
                <a:cs typeface="Trebuchet MS"/>
                <a:sym typeface="Trebuchet MS"/>
              </a:defRPr>
            </a:lvl5pPr>
            <a:lvl6pPr indent="-342900" lvl="5" marL="27432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3" name="Google Shape;73;p14"/>
          <p:cNvSpPr txBox="1"/>
          <p:nvPr>
            <p:ph idx="18" type="body"/>
          </p:nvPr>
        </p:nvSpPr>
        <p:spPr>
          <a:xfrm>
            <a:off x="1235957" y="391529"/>
            <a:ext cx="6666452" cy="81753"/>
          </a:xfrm>
          <a:prstGeom prst="rect">
            <a:avLst/>
          </a:prstGeom>
          <a:noFill/>
          <a:ln>
            <a:noFill/>
          </a:ln>
        </p:spPr>
        <p:txBody>
          <a:bodyPr anchorCtr="0" anchor="t" bIns="8725" lIns="17450" spcFirstLastPara="1" rIns="17450" wrap="square" tIns="8725">
            <a:spAutoFit/>
          </a:bodyPr>
          <a:lstStyle>
            <a:lvl1pPr indent="-228600" lvl="0" marL="457200" marR="0" rtl="0" algn="ctr">
              <a:spcBef>
                <a:spcPts val="100"/>
              </a:spcBef>
              <a:spcAft>
                <a:spcPts val="0"/>
              </a:spcAft>
              <a:buClr>
                <a:schemeClr val="lt1"/>
              </a:buClr>
              <a:buSzPts val="500"/>
              <a:buFont typeface="Arial"/>
              <a:buNone/>
              <a:defRPr b="0" i="0" sz="500" u="none" cap="none" strike="noStrike">
                <a:solidFill>
                  <a:schemeClr val="lt1"/>
                </a:solidFill>
                <a:latin typeface="Century Gothic"/>
                <a:ea typeface="Century Gothic"/>
                <a:cs typeface="Century Gothic"/>
                <a:sym typeface="Century Gothic"/>
              </a:defRPr>
            </a:lvl1pPr>
            <a:lvl2pPr indent="-228600" lvl="1" marL="914400" marR="0" rtl="0" algn="l">
              <a:spcBef>
                <a:spcPts val="3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spcBef>
                <a:spcPts val="3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3pPr>
            <a:lvl4pPr indent="-228600" lvl="3" marL="1828800" marR="0" rtl="0" algn="l">
              <a:spcBef>
                <a:spcPts val="3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4pPr>
            <a:lvl5pPr indent="-228600" lvl="4" marL="2286000" marR="0" rtl="0" algn="l">
              <a:spcBef>
                <a:spcPts val="3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5pPr>
            <a:lvl6pPr indent="-342900" lvl="5" marL="27432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4" name="Google Shape;74;p14"/>
          <p:cNvSpPr txBox="1"/>
          <p:nvPr>
            <p:ph idx="19" type="body"/>
          </p:nvPr>
        </p:nvSpPr>
        <p:spPr>
          <a:xfrm>
            <a:off x="1235957" y="244179"/>
            <a:ext cx="6666452" cy="120225"/>
          </a:xfrm>
          <a:prstGeom prst="rect">
            <a:avLst/>
          </a:prstGeom>
          <a:noFill/>
          <a:ln>
            <a:noFill/>
          </a:ln>
        </p:spPr>
        <p:txBody>
          <a:bodyPr anchorCtr="0" anchor="t" bIns="8725" lIns="17450" spcFirstLastPara="1" rIns="17450" wrap="square" tIns="8725">
            <a:spAutoFit/>
          </a:bodyPr>
          <a:lstStyle>
            <a:lvl1pPr indent="-228600" lvl="0" marL="457200" marR="0" rtl="0" algn="ctr">
              <a:spcBef>
                <a:spcPts val="200"/>
              </a:spcBef>
              <a:spcAft>
                <a:spcPts val="0"/>
              </a:spcAft>
              <a:buClr>
                <a:schemeClr val="lt1"/>
              </a:buClr>
              <a:buSzPts val="800"/>
              <a:buFont typeface="Arial"/>
              <a:buNone/>
              <a:defRPr b="0" i="0" sz="800" u="none" cap="none" strike="noStrike">
                <a:solidFill>
                  <a:schemeClr val="lt1"/>
                </a:solidFill>
                <a:latin typeface="Century Gothic"/>
                <a:ea typeface="Century Gothic"/>
                <a:cs typeface="Century Gothic"/>
                <a:sym typeface="Century Gothic"/>
              </a:defRPr>
            </a:lvl1pPr>
            <a:lvl2pPr indent="-228600" lvl="1" marL="914400" marR="0" rtl="0" algn="l">
              <a:spcBef>
                <a:spcPts val="3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spcBef>
                <a:spcPts val="3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3pPr>
            <a:lvl4pPr indent="-228600" lvl="3" marL="1828800" marR="0" rtl="0" algn="l">
              <a:spcBef>
                <a:spcPts val="3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4pPr>
            <a:lvl5pPr indent="-228600" lvl="4" marL="2286000" marR="0" rtl="0" algn="l">
              <a:spcBef>
                <a:spcPts val="3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5pPr>
            <a:lvl6pPr indent="-342900" lvl="5" marL="27432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5" name="Google Shape;75;p14"/>
          <p:cNvSpPr txBox="1"/>
          <p:nvPr>
            <p:ph idx="20" type="body"/>
          </p:nvPr>
        </p:nvSpPr>
        <p:spPr>
          <a:xfrm>
            <a:off x="1235957" y="72783"/>
            <a:ext cx="6666452" cy="144270"/>
          </a:xfrm>
          <a:prstGeom prst="rect">
            <a:avLst/>
          </a:prstGeom>
          <a:noFill/>
          <a:ln>
            <a:noFill/>
          </a:ln>
        </p:spPr>
        <p:txBody>
          <a:bodyPr anchorCtr="0" anchor="t" bIns="8725" lIns="17450" spcFirstLastPara="1" rIns="17450" wrap="square" tIns="8725">
            <a:spAutoFit/>
          </a:bodyPr>
          <a:lstStyle>
            <a:lvl1pPr indent="-228600" lvl="0" marL="457200" marR="0" rtl="0" algn="ctr">
              <a:spcBef>
                <a:spcPts val="200"/>
              </a:spcBef>
              <a:spcAft>
                <a:spcPts val="0"/>
              </a:spcAft>
              <a:buClr>
                <a:schemeClr val="lt1"/>
              </a:buClr>
              <a:buSzPts val="1000"/>
              <a:buFont typeface="Arial"/>
              <a:buNone/>
              <a:defRPr b="1" i="0" sz="1000" u="none" cap="none" strike="noStrike">
                <a:solidFill>
                  <a:schemeClr val="lt1"/>
                </a:solidFill>
                <a:latin typeface="Century Gothic"/>
                <a:ea typeface="Century Gothic"/>
                <a:cs typeface="Century Gothic"/>
                <a:sym typeface="Century Gothic"/>
              </a:defRPr>
            </a:lvl1pPr>
            <a:lvl2pPr indent="-228600" lvl="1" marL="914400" marR="0" rtl="0" algn="l">
              <a:spcBef>
                <a:spcPts val="3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spcBef>
                <a:spcPts val="3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3pPr>
            <a:lvl4pPr indent="-228600" lvl="3" marL="1828800" marR="0" rtl="0" algn="l">
              <a:spcBef>
                <a:spcPts val="3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4pPr>
            <a:lvl5pPr indent="-228600" lvl="4" marL="2286000" marR="0" rtl="0" algn="l">
              <a:spcBef>
                <a:spcPts val="3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5pPr>
            <a:lvl6pPr indent="-342900" lvl="5" marL="27432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hyperlink" Target="https://www.posterpresentations.com/how-to-change-the-research-poster-template-colors.html" TargetMode="External"/><Relationship Id="rId2" Type="http://schemas.openxmlformats.org/officeDocument/2006/relationships/slideLayout" Target="../slideLayouts/slideLayout1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p:nvPr/>
        </p:nvSpPr>
        <p:spPr>
          <a:xfrm>
            <a:off x="0" y="5012035"/>
            <a:ext cx="9144000" cy="142703"/>
          </a:xfrm>
          <a:prstGeom prst="rect">
            <a:avLst/>
          </a:prstGeom>
          <a:solidFill>
            <a:srgbClr val="1F3864"/>
          </a:solidFill>
          <a:ln>
            <a:noFill/>
          </a:ln>
        </p:spPr>
        <p:txBody>
          <a:bodyPr anchorCtr="0" anchor="ctr" bIns="8725" lIns="17450" spcFirstLastPara="1" rIns="17450" wrap="square" tIns="8725">
            <a:noAutofit/>
          </a:bodyPr>
          <a:lstStyle/>
          <a:p>
            <a:pPr indent="0" lvl="0" marL="0" marR="0" rtl="0" algn="ctr">
              <a:spcBef>
                <a:spcPts val="0"/>
              </a:spcBef>
              <a:spcAft>
                <a:spcPts val="0"/>
              </a:spcAft>
              <a:buNone/>
            </a:pPr>
            <a:r>
              <a:t/>
            </a:r>
            <a:endParaRPr b="0" i="0" sz="1600" u="none" cap="none" strike="noStrike">
              <a:solidFill>
                <a:schemeClr val="lt1"/>
              </a:solidFill>
              <a:latin typeface="Calibri"/>
              <a:ea typeface="Calibri"/>
              <a:cs typeface="Calibri"/>
              <a:sym typeface="Calibri"/>
            </a:endParaRPr>
          </a:p>
        </p:txBody>
      </p:sp>
      <p:sp>
        <p:nvSpPr>
          <p:cNvPr id="52" name="Google Shape;52;p13"/>
          <p:cNvSpPr txBox="1"/>
          <p:nvPr/>
        </p:nvSpPr>
        <p:spPr>
          <a:xfrm>
            <a:off x="136022" y="5054982"/>
            <a:ext cx="523875" cy="53349"/>
          </a:xfrm>
          <a:prstGeom prst="rect">
            <a:avLst/>
          </a:prstGeom>
          <a:noFill/>
          <a:ln>
            <a:noFill/>
          </a:ln>
        </p:spPr>
        <p:txBody>
          <a:bodyPr anchorCtr="0" anchor="t" bIns="8700" lIns="17425" spcFirstLastPara="1" rIns="17425" wrap="square" tIns="8700">
            <a:spAutoFit/>
          </a:bodyPr>
          <a:lstStyle/>
          <a:p>
            <a:pPr indent="0" lvl="0" marL="0" marR="0" rtl="0" algn="l">
              <a:lnSpc>
                <a:spcPct val="65000"/>
              </a:lnSpc>
              <a:spcBef>
                <a:spcPts val="0"/>
              </a:spcBef>
              <a:spcAft>
                <a:spcPts val="0"/>
              </a:spcAft>
              <a:buNone/>
            </a:pPr>
            <a:r>
              <a:rPr b="1" i="0" lang="en" sz="100" u="none" cap="none" strike="noStrike">
                <a:solidFill>
                  <a:srgbClr val="BFBFBF"/>
                </a:solidFill>
                <a:latin typeface="Arial"/>
                <a:ea typeface="Arial"/>
                <a:cs typeface="Arial"/>
                <a:sym typeface="Arial"/>
              </a:rPr>
              <a:t>RESEARCH POSTER PRESENTATION DESIGN © 2022</a:t>
            </a:r>
            <a:endParaRPr sz="300"/>
          </a:p>
          <a:p>
            <a:pPr indent="0" lvl="0" marL="0" marR="0" rtl="0" algn="l">
              <a:lnSpc>
                <a:spcPct val="65000"/>
              </a:lnSpc>
              <a:spcBef>
                <a:spcPts val="100"/>
              </a:spcBef>
              <a:spcAft>
                <a:spcPts val="0"/>
              </a:spcAft>
              <a:buNone/>
            </a:pPr>
            <a:r>
              <a:rPr b="1" i="0" lang="en" sz="200" u="none" cap="none" strike="noStrike">
                <a:solidFill>
                  <a:srgbClr val="BFBFBF"/>
                </a:solidFill>
                <a:latin typeface="Arial"/>
                <a:ea typeface="Arial"/>
                <a:cs typeface="Arial"/>
                <a:sym typeface="Arial"/>
              </a:rPr>
              <a:t>www.PosterPresentations.com</a:t>
            </a:r>
            <a:endParaRPr sz="300"/>
          </a:p>
        </p:txBody>
      </p:sp>
      <p:grpSp>
        <p:nvGrpSpPr>
          <p:cNvPr id="53" name="Google Shape;53;p13"/>
          <p:cNvGrpSpPr/>
          <p:nvPr/>
        </p:nvGrpSpPr>
        <p:grpSpPr>
          <a:xfrm>
            <a:off x="0" y="2203"/>
            <a:ext cx="9144000" cy="674088"/>
            <a:chOff x="0" y="-1"/>
            <a:chExt cx="12192000" cy="1219223"/>
          </a:xfrm>
        </p:grpSpPr>
        <p:sp>
          <p:nvSpPr>
            <p:cNvPr id="54" name="Google Shape;54;p13"/>
            <p:cNvSpPr/>
            <p:nvPr/>
          </p:nvSpPr>
          <p:spPr>
            <a:xfrm>
              <a:off x="0" y="89065"/>
              <a:ext cx="12192000" cy="1130157"/>
            </a:xfrm>
            <a:prstGeom prst="flowChartDocument">
              <a:avLst/>
            </a:prstGeom>
            <a:gradFill>
              <a:gsLst>
                <a:gs pos="0">
                  <a:srgbClr val="C00000"/>
                </a:gs>
                <a:gs pos="100000">
                  <a:schemeClr val="accent4"/>
                </a:gs>
              </a:gsLst>
              <a:lin ang="0" scaled="0"/>
            </a:gradFill>
            <a:ln>
              <a:noFill/>
            </a:ln>
          </p:spPr>
          <p:txBody>
            <a:bodyPr anchorCtr="0" anchor="ctr" bIns="8725" lIns="17450" spcFirstLastPara="1" rIns="17450" wrap="square" tIns="8725">
              <a:noAutofit/>
            </a:bodyPr>
            <a:lstStyle/>
            <a:p>
              <a:pPr indent="0" lvl="0" marL="0" marR="0" rtl="0" algn="ctr">
                <a:spcBef>
                  <a:spcPts val="0"/>
                </a:spcBef>
                <a:spcAft>
                  <a:spcPts val="0"/>
                </a:spcAft>
                <a:buNone/>
              </a:pPr>
              <a:r>
                <a:t/>
              </a:r>
              <a:endParaRPr b="0" i="0" sz="1600" u="none" cap="none" strike="noStrike">
                <a:solidFill>
                  <a:schemeClr val="lt1"/>
                </a:solidFill>
                <a:latin typeface="Calibri"/>
                <a:ea typeface="Calibri"/>
                <a:cs typeface="Calibri"/>
                <a:sym typeface="Calibri"/>
              </a:endParaRPr>
            </a:p>
          </p:txBody>
        </p:sp>
        <p:sp>
          <p:nvSpPr>
            <p:cNvPr id="55" name="Google Shape;55;p13"/>
            <p:cNvSpPr/>
            <p:nvPr/>
          </p:nvSpPr>
          <p:spPr>
            <a:xfrm>
              <a:off x="0" y="-1"/>
              <a:ext cx="12192000" cy="1130157"/>
            </a:xfrm>
            <a:prstGeom prst="flowChartDocument">
              <a:avLst/>
            </a:prstGeom>
            <a:solidFill>
              <a:srgbClr val="1F3864"/>
            </a:solidFill>
            <a:ln>
              <a:noFill/>
            </a:ln>
          </p:spPr>
          <p:txBody>
            <a:bodyPr anchorCtr="0" anchor="ctr" bIns="8725" lIns="17450" spcFirstLastPara="1" rIns="17450" wrap="square" tIns="8725">
              <a:noAutofit/>
            </a:bodyPr>
            <a:lstStyle/>
            <a:p>
              <a:pPr indent="0" lvl="0" marL="0" marR="0" rtl="0" algn="ctr">
                <a:spcBef>
                  <a:spcPts val="0"/>
                </a:spcBef>
                <a:spcAft>
                  <a:spcPts val="0"/>
                </a:spcAft>
                <a:buNone/>
              </a:pPr>
              <a:r>
                <a:t/>
              </a:r>
              <a:endParaRPr b="0" i="0" sz="1600" u="none" cap="none" strike="noStrike">
                <a:solidFill>
                  <a:schemeClr val="lt1"/>
                </a:solidFill>
                <a:latin typeface="Calibri"/>
                <a:ea typeface="Calibri"/>
                <a:cs typeface="Calibri"/>
                <a:sym typeface="Calibri"/>
              </a:endParaRPr>
            </a:p>
          </p:txBody>
        </p:sp>
      </p:grpSp>
      <p:graphicFrame>
        <p:nvGraphicFramePr>
          <p:cNvPr id="56" name="Google Shape;56;p13"/>
          <p:cNvGraphicFramePr/>
          <p:nvPr/>
        </p:nvGraphicFramePr>
        <p:xfrm>
          <a:off x="-2210650" y="2203"/>
          <a:ext cx="3000000" cy="3000000"/>
        </p:xfrm>
        <a:graphic>
          <a:graphicData uri="http://schemas.openxmlformats.org/drawingml/2006/table">
            <a:tbl>
              <a:tblPr bandRow="1" firstRow="1">
                <a:noFill/>
                <a:tableStyleId>{FE17842C-C03A-469A-A03C-D26D7BA43B4E}</a:tableStyleId>
              </a:tblPr>
              <a:tblGrid>
                <a:gridCol w="873375"/>
                <a:gridCol w="1163450"/>
              </a:tblGrid>
              <a:tr h="207675">
                <a:tc gridSpan="2">
                  <a:txBody>
                    <a:bodyPr/>
                    <a:lstStyle/>
                    <a:p>
                      <a:pPr indent="0" lvl="0" marL="0" marR="0" rtl="0" algn="ctr">
                        <a:lnSpc>
                          <a:spcPct val="100000"/>
                        </a:lnSpc>
                        <a:spcBef>
                          <a:spcPts val="0"/>
                        </a:spcBef>
                        <a:spcAft>
                          <a:spcPts val="0"/>
                        </a:spcAft>
                        <a:buClr>
                          <a:srgbClr val="1F3A4E"/>
                        </a:buClr>
                        <a:buSzPts val="600"/>
                        <a:buFont typeface="Arial Black"/>
                        <a:buNone/>
                      </a:pPr>
                      <a:r>
                        <a:rPr b="0" lang="en" sz="600" u="none" cap="none" strike="noStrike">
                          <a:solidFill>
                            <a:srgbClr val="1F3A4E"/>
                          </a:solidFill>
                          <a:latin typeface="Arial Black"/>
                          <a:ea typeface="Arial Black"/>
                          <a:cs typeface="Arial Black"/>
                          <a:sym typeface="Arial Black"/>
                        </a:rPr>
                        <a:t>QUICK START GUIDE</a:t>
                      </a:r>
                      <a:br>
                        <a:rPr b="0" lang="en" sz="600" u="none" cap="none" strike="noStrike">
                          <a:solidFill>
                            <a:srgbClr val="1F3A4E"/>
                          </a:solidFill>
                          <a:latin typeface="Arial Black"/>
                          <a:ea typeface="Arial Black"/>
                          <a:cs typeface="Arial Black"/>
                          <a:sym typeface="Arial Black"/>
                        </a:rPr>
                      </a:br>
                      <a:r>
                        <a:rPr b="1" lang="en" sz="400" u="none" cap="none" strike="noStrike">
                          <a:solidFill>
                            <a:srgbClr val="FF0000"/>
                          </a:solidFill>
                          <a:latin typeface="Trebuchet MS"/>
                          <a:ea typeface="Trebuchet MS"/>
                          <a:cs typeface="Trebuchet MS"/>
                          <a:sym typeface="Trebuchet MS"/>
                        </a:rPr>
                        <a:t>(THIS SIDEBAR WILL NOT PRINT)</a:t>
                      </a:r>
                      <a:endParaRPr b="1" sz="600" u="none" cap="none" strike="noStrike">
                        <a:solidFill>
                          <a:schemeClr val="lt1"/>
                        </a:solidFill>
                        <a:latin typeface="Trebuchet MS"/>
                        <a:ea typeface="Trebuchet MS"/>
                        <a:cs typeface="Trebuchet MS"/>
                        <a:sym typeface="Trebuchet MS"/>
                      </a:endParaRPr>
                    </a:p>
                  </a:txBody>
                  <a:tcPr marT="21425" marB="7150" marR="19050" marL="38100">
                    <a:solidFill>
                      <a:srgbClr val="FFC000"/>
                    </a:solidFill>
                  </a:tcPr>
                </a:tc>
                <a:tc hMerge="1"/>
              </a:tr>
              <a:tr h="657275">
                <a:tc gridSpan="2">
                  <a:txBody>
                    <a:bodyPr/>
                    <a:lstStyle/>
                    <a:p>
                      <a:pPr indent="0" lvl="0" marL="0" marR="0" rtl="0" algn="l">
                        <a:spcBef>
                          <a:spcPts val="0"/>
                        </a:spcBef>
                        <a:spcAft>
                          <a:spcPts val="0"/>
                        </a:spcAft>
                        <a:buNone/>
                      </a:pPr>
                      <a:r>
                        <a:rPr i="0" lang="en" sz="300" u="none" cap="none" strike="noStrike">
                          <a:solidFill>
                            <a:srgbClr val="D9D9D9"/>
                          </a:solidFill>
                          <a:latin typeface="Arial"/>
                          <a:ea typeface="Arial"/>
                          <a:cs typeface="Arial"/>
                          <a:sym typeface="Arial"/>
                        </a:rPr>
                        <a:t>This PowerPoint template produces a </a:t>
                      </a:r>
                      <a:r>
                        <a:rPr i="0" lang="en" sz="300" u="none" cap="none" strike="noStrike">
                          <a:solidFill>
                            <a:srgbClr val="FFC000"/>
                          </a:solidFill>
                          <a:latin typeface="Arial"/>
                          <a:ea typeface="Arial"/>
                          <a:cs typeface="Arial"/>
                          <a:sym typeface="Arial"/>
                        </a:rPr>
                        <a:t>standard screen size (4:3 Ratio) virtual </a:t>
                      </a:r>
                      <a:r>
                        <a:rPr i="0" lang="en" sz="300" u="none" cap="none" strike="noStrike">
                          <a:solidFill>
                            <a:srgbClr val="D9D9D9"/>
                          </a:solidFill>
                          <a:latin typeface="Arial"/>
                          <a:ea typeface="Arial"/>
                          <a:cs typeface="Arial"/>
                          <a:sym typeface="Arial"/>
                        </a:rPr>
                        <a:t>presentation poster. You can use it to create your research poster by placing your title, subtitle, text, tables, charts and photos. </a:t>
                      </a:r>
                      <a:endParaRPr sz="200"/>
                    </a:p>
                    <a:p>
                      <a:pPr indent="0" lvl="0" marL="0" marR="0" rtl="0" algn="l">
                        <a:spcBef>
                          <a:spcPts val="0"/>
                        </a:spcBef>
                        <a:spcAft>
                          <a:spcPts val="0"/>
                        </a:spcAft>
                        <a:buNone/>
                      </a:pPr>
                      <a:r>
                        <a:t/>
                      </a:r>
                      <a:endParaRPr i="0" sz="300" u="none" cap="none" strike="noStrike">
                        <a:solidFill>
                          <a:srgbClr val="D9D9D9"/>
                        </a:solidFill>
                        <a:latin typeface="Arial"/>
                        <a:ea typeface="Arial"/>
                        <a:cs typeface="Arial"/>
                        <a:sym typeface="Arial"/>
                      </a:endParaRPr>
                    </a:p>
                    <a:p>
                      <a:pPr indent="0" lvl="0" marL="0" marR="0" rtl="0" algn="l">
                        <a:spcBef>
                          <a:spcPts val="0"/>
                        </a:spcBef>
                        <a:spcAft>
                          <a:spcPts val="0"/>
                        </a:spcAft>
                        <a:buNone/>
                      </a:pPr>
                      <a:r>
                        <a:rPr i="0" lang="en" sz="300" u="none" cap="none" strike="noStrike">
                          <a:solidFill>
                            <a:srgbClr val="D9D9D9"/>
                          </a:solidFill>
                          <a:latin typeface="Arial"/>
                          <a:ea typeface="Arial"/>
                          <a:cs typeface="Arial"/>
                          <a:sym typeface="Arial"/>
                        </a:rPr>
                        <a:t>We provide a series of online tutorials that will guide you through the poster design process and answer your poster production questions. For complete template tutorials, go online to </a:t>
                      </a:r>
                      <a:r>
                        <a:rPr i="0" lang="en" sz="300" u="none" cap="none" strike="noStrike">
                          <a:solidFill>
                            <a:srgbClr val="FFC000"/>
                          </a:solidFill>
                          <a:latin typeface="Arial"/>
                          <a:ea typeface="Arial"/>
                          <a:cs typeface="Arial"/>
                          <a:sym typeface="Arial"/>
                        </a:rPr>
                        <a:t>PosterPresentations.com</a:t>
                      </a:r>
                      <a:r>
                        <a:rPr i="0" lang="en" sz="300" u="none" cap="none" strike="noStrike">
                          <a:solidFill>
                            <a:srgbClr val="D9D9D9"/>
                          </a:solidFill>
                          <a:latin typeface="Arial"/>
                          <a:ea typeface="Arial"/>
                          <a:cs typeface="Arial"/>
                          <a:sym typeface="Arial"/>
                        </a:rPr>
                        <a:t> and click on the  </a:t>
                      </a:r>
                      <a:r>
                        <a:rPr i="0" lang="en" sz="300" u="none" cap="none" strike="noStrike">
                          <a:solidFill>
                            <a:srgbClr val="FFC000"/>
                          </a:solidFill>
                          <a:latin typeface="Arial"/>
                          <a:ea typeface="Arial"/>
                          <a:cs typeface="Arial"/>
                          <a:sym typeface="Arial"/>
                        </a:rPr>
                        <a:t>HELP DESK</a:t>
                      </a:r>
                      <a:r>
                        <a:rPr i="0" lang="en" sz="300" u="none" cap="none" strike="noStrike">
                          <a:solidFill>
                            <a:srgbClr val="D9D9D9"/>
                          </a:solidFill>
                          <a:latin typeface="Arial"/>
                          <a:ea typeface="Arial"/>
                          <a:cs typeface="Arial"/>
                          <a:sym typeface="Arial"/>
                        </a:rPr>
                        <a:t> tab.</a:t>
                      </a:r>
                      <a:endParaRPr sz="200"/>
                    </a:p>
                    <a:p>
                      <a:pPr indent="0" lvl="0" marL="0" marR="0" rtl="0" algn="l">
                        <a:spcBef>
                          <a:spcPts val="0"/>
                        </a:spcBef>
                        <a:spcAft>
                          <a:spcPts val="0"/>
                        </a:spcAft>
                        <a:buNone/>
                      </a:pPr>
                      <a:r>
                        <a:t/>
                      </a:r>
                      <a:endParaRPr i="0" sz="300" u="none" cap="none" strike="noStrike">
                        <a:solidFill>
                          <a:srgbClr val="D9D9D9"/>
                        </a:solidFill>
                        <a:latin typeface="Arial"/>
                        <a:ea typeface="Arial"/>
                        <a:cs typeface="Arial"/>
                        <a:sym typeface="Arial"/>
                      </a:endParaRPr>
                    </a:p>
                    <a:p>
                      <a:pPr indent="0" lvl="0" marL="0" marR="0" rtl="0" algn="l">
                        <a:spcBef>
                          <a:spcPts val="0"/>
                        </a:spcBef>
                        <a:spcAft>
                          <a:spcPts val="0"/>
                        </a:spcAft>
                        <a:buNone/>
                      </a:pPr>
                      <a:r>
                        <a:rPr i="0" lang="en" sz="300" u="none" cap="none" strike="noStrike">
                          <a:solidFill>
                            <a:srgbClr val="D9D9D9"/>
                          </a:solidFill>
                          <a:latin typeface="Arial"/>
                          <a:ea typeface="Arial"/>
                          <a:cs typeface="Arial"/>
                          <a:sym typeface="Arial"/>
                        </a:rPr>
                        <a:t>To print your poster using our same-day professional printing service, go online to </a:t>
                      </a:r>
                      <a:r>
                        <a:rPr i="0" lang="en" sz="300" u="none" cap="none" strike="noStrike">
                          <a:solidFill>
                            <a:srgbClr val="FFC000"/>
                          </a:solidFill>
                          <a:latin typeface="Arial"/>
                          <a:ea typeface="Arial"/>
                          <a:cs typeface="Arial"/>
                          <a:sym typeface="Arial"/>
                        </a:rPr>
                        <a:t>PosterPresentations.com</a:t>
                      </a:r>
                      <a:r>
                        <a:rPr i="0" lang="en" sz="300" u="none" cap="none" strike="noStrike">
                          <a:solidFill>
                            <a:srgbClr val="D9D9D9"/>
                          </a:solidFill>
                          <a:latin typeface="Arial"/>
                          <a:ea typeface="Arial"/>
                          <a:cs typeface="Arial"/>
                          <a:sym typeface="Arial"/>
                        </a:rPr>
                        <a:t> and click on "</a:t>
                      </a:r>
                      <a:r>
                        <a:rPr i="0" lang="en" sz="300" u="none" cap="none" strike="noStrike">
                          <a:solidFill>
                            <a:srgbClr val="FFC000"/>
                          </a:solidFill>
                          <a:latin typeface="Arial"/>
                          <a:ea typeface="Arial"/>
                          <a:cs typeface="Arial"/>
                          <a:sym typeface="Arial"/>
                        </a:rPr>
                        <a:t>Order your poster</a:t>
                      </a:r>
                      <a:r>
                        <a:rPr i="0" lang="en" sz="300" u="none" cap="none" strike="noStrike">
                          <a:solidFill>
                            <a:srgbClr val="D9D9D9"/>
                          </a:solidFill>
                          <a:latin typeface="Arial"/>
                          <a:ea typeface="Arial"/>
                          <a:cs typeface="Arial"/>
                          <a:sym typeface="Arial"/>
                        </a:rPr>
                        <a:t>".</a:t>
                      </a:r>
                      <a:endParaRPr b="1" sz="300" u="none" cap="none" strike="noStrike">
                        <a:solidFill>
                          <a:srgbClr val="D9D9D9"/>
                        </a:solidFill>
                        <a:latin typeface="Arial"/>
                        <a:ea typeface="Arial"/>
                        <a:cs typeface="Arial"/>
                        <a:sym typeface="Arial"/>
                      </a:endParaRPr>
                    </a:p>
                  </a:txBody>
                  <a:tcPr marT="21425" marB="7150" marR="19050" marL="38100">
                    <a:solidFill>
                      <a:srgbClr val="010101"/>
                    </a:solidFill>
                  </a:tcPr>
                </a:tc>
                <a:tc hMerge="1"/>
              </a:tr>
              <a:tr h="714425">
                <a:tc>
                  <a:txBody>
                    <a:bodyPr/>
                    <a:lstStyle/>
                    <a:p>
                      <a:pPr indent="0" lvl="0" marL="0" marR="0" rtl="0" algn="ctr">
                        <a:spcBef>
                          <a:spcPts val="0"/>
                        </a:spcBef>
                        <a:spcAft>
                          <a:spcPts val="0"/>
                        </a:spcAft>
                        <a:buNone/>
                      </a:pPr>
                      <a:r>
                        <a:t/>
                      </a:r>
                      <a:endParaRPr sz="300" u="none" cap="none" strike="noStrike">
                        <a:solidFill>
                          <a:srgbClr val="1F3A4E"/>
                        </a:solidFill>
                      </a:endParaRPr>
                    </a:p>
                    <a:p>
                      <a:pPr indent="0" lvl="0" marL="0" marR="0" rtl="0" algn="ctr">
                        <a:spcBef>
                          <a:spcPts val="0"/>
                        </a:spcBef>
                        <a:spcAft>
                          <a:spcPts val="0"/>
                        </a:spcAft>
                        <a:buNone/>
                      </a:pPr>
                      <a:r>
                        <a:t/>
                      </a:r>
                      <a:endParaRPr sz="300" u="none" cap="none" strike="noStrike">
                        <a:solidFill>
                          <a:srgbClr val="1F3A4E"/>
                        </a:solidFill>
                      </a:endParaRPr>
                    </a:p>
                    <a:p>
                      <a:pPr indent="0" lvl="0" marL="0" marR="0" rtl="0" algn="ctr">
                        <a:spcBef>
                          <a:spcPts val="0"/>
                        </a:spcBef>
                        <a:spcAft>
                          <a:spcPts val="0"/>
                        </a:spcAft>
                        <a:buNone/>
                      </a:pPr>
                      <a:r>
                        <a:rPr lang="en" sz="300" u="none" cap="none" strike="noStrike">
                          <a:solidFill>
                            <a:schemeClr val="lt1"/>
                          </a:solidFill>
                          <a:latin typeface="Arial"/>
                          <a:ea typeface="Arial"/>
                          <a:cs typeface="Arial"/>
                          <a:sym typeface="Arial"/>
                        </a:rPr>
                        <a:t>This is a template for a </a:t>
                      </a:r>
                      <a:endParaRPr sz="200"/>
                    </a:p>
                    <a:p>
                      <a:pPr indent="0" lvl="0" marL="0" marR="0" rtl="0" algn="ctr">
                        <a:spcBef>
                          <a:spcPts val="0"/>
                        </a:spcBef>
                        <a:spcAft>
                          <a:spcPts val="0"/>
                        </a:spcAft>
                        <a:buNone/>
                      </a:pPr>
                      <a:r>
                        <a:rPr lang="en" sz="300" u="none" cap="none" strike="noStrike">
                          <a:solidFill>
                            <a:schemeClr val="lt1"/>
                          </a:solidFill>
                          <a:latin typeface="Arial"/>
                          <a:ea typeface="Arial"/>
                          <a:cs typeface="Arial"/>
                          <a:sym typeface="Arial"/>
                        </a:rPr>
                        <a:t>presentation poster</a:t>
                      </a:r>
                      <a:br>
                        <a:rPr lang="en" sz="300" u="none" cap="none" strike="noStrike">
                          <a:solidFill>
                            <a:schemeClr val="lt1"/>
                          </a:solidFill>
                          <a:latin typeface="Arial"/>
                          <a:ea typeface="Arial"/>
                          <a:cs typeface="Arial"/>
                          <a:sym typeface="Arial"/>
                        </a:rPr>
                      </a:br>
                      <a:r>
                        <a:rPr b="1" lang="en" sz="600" u="none" cap="none" strike="noStrike">
                          <a:solidFill>
                            <a:srgbClr val="FFC000"/>
                          </a:solidFill>
                          <a:latin typeface="Arial"/>
                          <a:ea typeface="Arial"/>
                          <a:cs typeface="Arial"/>
                          <a:sym typeface="Arial"/>
                        </a:rPr>
                        <a:t>Virtual</a:t>
                      </a:r>
                      <a:br>
                        <a:rPr b="1" lang="en" sz="600" u="none" cap="none" strike="noStrike">
                          <a:solidFill>
                            <a:srgbClr val="FFC000"/>
                          </a:solidFill>
                          <a:latin typeface="Arial"/>
                          <a:ea typeface="Arial"/>
                          <a:cs typeface="Arial"/>
                          <a:sym typeface="Arial"/>
                        </a:rPr>
                      </a:br>
                      <a:r>
                        <a:rPr b="1" lang="en" sz="600" u="none" cap="none" strike="noStrike">
                          <a:solidFill>
                            <a:srgbClr val="FFC000"/>
                          </a:solidFill>
                          <a:latin typeface="Arial"/>
                          <a:ea typeface="Arial"/>
                          <a:cs typeface="Arial"/>
                          <a:sym typeface="Arial"/>
                        </a:rPr>
                        <a:t>Standard Size</a:t>
                      </a:r>
                      <a:br>
                        <a:rPr b="1" lang="en" sz="600" u="none" cap="none" strike="noStrike">
                          <a:solidFill>
                            <a:srgbClr val="FFC000"/>
                          </a:solidFill>
                          <a:latin typeface="Arial"/>
                          <a:ea typeface="Arial"/>
                          <a:cs typeface="Arial"/>
                          <a:sym typeface="Arial"/>
                        </a:rPr>
                      </a:br>
                      <a:r>
                        <a:rPr b="1" lang="en" sz="600" u="none" cap="none" strike="noStrike">
                          <a:solidFill>
                            <a:srgbClr val="FFC000"/>
                          </a:solidFill>
                          <a:latin typeface="Arial"/>
                          <a:ea typeface="Arial"/>
                          <a:cs typeface="Arial"/>
                          <a:sym typeface="Arial"/>
                        </a:rPr>
                        <a:t>(4:3 Ratio)</a:t>
                      </a:r>
                      <a:br>
                        <a:rPr lang="en" sz="300" u="none" cap="none" strike="noStrike">
                          <a:solidFill>
                            <a:schemeClr val="lt1"/>
                          </a:solidFill>
                          <a:latin typeface="Arial"/>
                          <a:ea typeface="Arial"/>
                          <a:cs typeface="Arial"/>
                          <a:sym typeface="Arial"/>
                        </a:rPr>
                      </a:br>
                      <a:endParaRPr sz="300" u="none" cap="none" strike="noStrike">
                        <a:solidFill>
                          <a:srgbClr val="1F3A4E"/>
                        </a:solidFill>
                      </a:endParaRPr>
                    </a:p>
                  </a:txBody>
                  <a:tcPr marT="7150" marB="7150" marR="19050" marL="19050">
                    <a:solidFill>
                      <a:srgbClr val="010101"/>
                    </a:solidFill>
                  </a:tcPr>
                </a:tc>
                <a:tc>
                  <a:txBody>
                    <a:bodyPr/>
                    <a:lstStyle/>
                    <a:p>
                      <a:pPr indent="0" lvl="0" marL="0" marR="0" rtl="0" algn="l">
                        <a:lnSpc>
                          <a:spcPct val="100000"/>
                        </a:lnSpc>
                        <a:spcBef>
                          <a:spcPts val="0"/>
                        </a:spcBef>
                        <a:spcAft>
                          <a:spcPts val="0"/>
                        </a:spcAft>
                        <a:buClr>
                          <a:srgbClr val="FFC000"/>
                        </a:buClr>
                        <a:buSzPts val="400"/>
                        <a:buFont typeface="Arial"/>
                        <a:buNone/>
                      </a:pPr>
                      <a:r>
                        <a:rPr b="1" lang="en" sz="400" u="none" cap="none" strike="noStrike">
                          <a:solidFill>
                            <a:srgbClr val="FFC000"/>
                          </a:solidFill>
                          <a:latin typeface="Arial"/>
                          <a:ea typeface="Arial"/>
                          <a:cs typeface="Arial"/>
                          <a:sym typeface="Arial"/>
                        </a:rPr>
                        <a:t>Important: Check the template size</a:t>
                      </a:r>
                      <a:br>
                        <a:rPr b="0" lang="en" sz="300" u="none" cap="none" strike="noStrike">
                          <a:solidFill>
                            <a:srgbClr val="FFC000"/>
                          </a:solidFill>
                          <a:latin typeface="Arial"/>
                          <a:ea typeface="Arial"/>
                          <a:cs typeface="Arial"/>
                          <a:sym typeface="Arial"/>
                        </a:rPr>
                      </a:br>
                      <a:r>
                        <a:rPr b="0" lang="en" sz="300" u="none" cap="none" strike="noStrike">
                          <a:solidFill>
                            <a:srgbClr val="D9D9D9"/>
                          </a:solidFill>
                          <a:latin typeface="Arial"/>
                          <a:ea typeface="Arial"/>
                          <a:cs typeface="Arial"/>
                          <a:sym typeface="Arial"/>
                        </a:rPr>
                        <a:t>Before you start working on your poster and to avoid printing problems check that you have downloaded and that you are using the correct size template for your poster presentation.</a:t>
                      </a:r>
                      <a:br>
                        <a:rPr b="0" lang="en" sz="300" u="none" cap="none" strike="noStrike">
                          <a:solidFill>
                            <a:srgbClr val="D9D9D9"/>
                          </a:solidFill>
                          <a:latin typeface="Arial"/>
                          <a:ea typeface="Arial"/>
                          <a:cs typeface="Arial"/>
                          <a:sym typeface="Arial"/>
                        </a:rPr>
                      </a:br>
                      <a:r>
                        <a:rPr b="0" lang="en" sz="300" u="none" cap="none" strike="noStrike">
                          <a:solidFill>
                            <a:srgbClr val="D9D9D9"/>
                          </a:solidFill>
                          <a:latin typeface="Arial"/>
                          <a:ea typeface="Arial"/>
                          <a:cs typeface="Arial"/>
                          <a:sym typeface="Arial"/>
                        </a:rPr>
                        <a:t>This template can also be printed at the following sizes without distortion and without any additional formatting:</a:t>
                      </a:r>
                      <a:br>
                        <a:rPr b="0" lang="en" sz="300" u="none" cap="none" strike="noStrike">
                          <a:solidFill>
                            <a:srgbClr val="D9D9D9"/>
                          </a:solidFill>
                          <a:latin typeface="Arial"/>
                          <a:ea typeface="Arial"/>
                          <a:cs typeface="Arial"/>
                          <a:sym typeface="Arial"/>
                        </a:rPr>
                      </a:br>
                      <a:r>
                        <a:rPr b="0" lang="en" sz="300" u="none" cap="none" strike="noStrike">
                          <a:solidFill>
                            <a:srgbClr val="FFC000"/>
                          </a:solidFill>
                          <a:latin typeface="Arial"/>
                          <a:ea typeface="Arial"/>
                          <a:cs typeface="Arial"/>
                          <a:sym typeface="Arial"/>
                        </a:rPr>
                        <a:t>30 tall x 40 wide</a:t>
                      </a:r>
                      <a:endParaRPr sz="200"/>
                    </a:p>
                    <a:p>
                      <a:pPr indent="0" lvl="0" marL="0" marR="0" rtl="0" algn="l">
                        <a:lnSpc>
                          <a:spcPct val="100000"/>
                        </a:lnSpc>
                        <a:spcBef>
                          <a:spcPts val="0"/>
                        </a:spcBef>
                        <a:spcAft>
                          <a:spcPts val="0"/>
                        </a:spcAft>
                        <a:buClr>
                          <a:srgbClr val="FFC000"/>
                        </a:buClr>
                        <a:buSzPts val="300"/>
                        <a:buFont typeface="Arial"/>
                        <a:buNone/>
                      </a:pPr>
                      <a:r>
                        <a:rPr b="0" lang="en" sz="300" u="none" cap="none" strike="noStrike">
                          <a:solidFill>
                            <a:srgbClr val="FFC000"/>
                          </a:solidFill>
                          <a:latin typeface="Arial"/>
                          <a:ea typeface="Arial"/>
                          <a:cs typeface="Arial"/>
                          <a:sym typeface="Arial"/>
                        </a:rPr>
                        <a:t>36 tall x 48 wide</a:t>
                      </a:r>
                      <a:br>
                        <a:rPr b="0" lang="en" sz="300" u="none" cap="none" strike="noStrike">
                          <a:solidFill>
                            <a:srgbClr val="FFC000"/>
                          </a:solidFill>
                          <a:latin typeface="Arial"/>
                          <a:ea typeface="Arial"/>
                          <a:cs typeface="Arial"/>
                          <a:sym typeface="Arial"/>
                        </a:rPr>
                      </a:br>
                      <a:r>
                        <a:rPr b="0" lang="en" sz="300" u="none" cap="none" strike="noStrike">
                          <a:solidFill>
                            <a:srgbClr val="FFC000"/>
                          </a:solidFill>
                          <a:latin typeface="Arial"/>
                          <a:ea typeface="Arial"/>
                          <a:cs typeface="Arial"/>
                          <a:sym typeface="Arial"/>
                        </a:rPr>
                        <a:t>42 tall x 56 wide</a:t>
                      </a:r>
                      <a:br>
                        <a:rPr b="0" lang="en" sz="300" u="none" cap="none" strike="noStrike">
                          <a:solidFill>
                            <a:srgbClr val="FFC000"/>
                          </a:solidFill>
                          <a:latin typeface="Arial"/>
                          <a:ea typeface="Arial"/>
                          <a:cs typeface="Arial"/>
                          <a:sym typeface="Arial"/>
                        </a:rPr>
                      </a:br>
                      <a:r>
                        <a:rPr b="0" lang="en" sz="300" u="none" cap="none" strike="noStrike">
                          <a:solidFill>
                            <a:srgbClr val="FFC000"/>
                          </a:solidFill>
                          <a:latin typeface="Arial"/>
                          <a:ea typeface="Arial"/>
                          <a:cs typeface="Arial"/>
                          <a:sym typeface="Arial"/>
                        </a:rPr>
                        <a:t>48 tall x 64 wide</a:t>
                      </a:r>
                      <a:endParaRPr sz="200"/>
                    </a:p>
                  </a:txBody>
                  <a:tcPr marT="21425" marB="7150" marR="19050" marL="38100">
                    <a:solidFill>
                      <a:srgbClr val="010101"/>
                    </a:solidFill>
                  </a:tcPr>
                </a:tc>
              </a:tr>
              <a:tr h="670100">
                <a:tc>
                  <a:txBody>
                    <a:bodyPr/>
                    <a:lstStyle/>
                    <a:p>
                      <a:pPr indent="0" lvl="0" marL="0" marR="0" rtl="0" algn="l">
                        <a:spcBef>
                          <a:spcPts val="0"/>
                        </a:spcBef>
                        <a:spcAft>
                          <a:spcPts val="0"/>
                        </a:spcAft>
                        <a:buNone/>
                      </a:pPr>
                      <a:r>
                        <a:t/>
                      </a:r>
                      <a:endParaRPr sz="300">
                        <a:solidFill>
                          <a:srgbClr val="1F3A4E"/>
                        </a:solidFill>
                      </a:endParaRPr>
                    </a:p>
                  </a:txBody>
                  <a:tcPr marT="7150" marB="7150" marR="19050" marL="19050"/>
                </a:tc>
                <a:tc>
                  <a:txBody>
                    <a:bodyPr/>
                    <a:lstStyle/>
                    <a:p>
                      <a:pPr indent="0" lvl="0" marL="0" marR="0" rtl="0" algn="l">
                        <a:spcBef>
                          <a:spcPts val="0"/>
                        </a:spcBef>
                        <a:spcAft>
                          <a:spcPts val="0"/>
                        </a:spcAft>
                        <a:buNone/>
                      </a:pPr>
                      <a:r>
                        <a:rPr b="1" lang="en" sz="400">
                          <a:solidFill>
                            <a:srgbClr val="FFC000"/>
                          </a:solidFill>
                          <a:latin typeface="Arial"/>
                          <a:ea typeface="Arial"/>
                          <a:cs typeface="Arial"/>
                          <a:sym typeface="Arial"/>
                        </a:rPr>
                        <a:t>How to </a:t>
                      </a:r>
                      <a:r>
                        <a:rPr b="1" lang="en" sz="600">
                          <a:solidFill>
                            <a:srgbClr val="FFC000"/>
                          </a:solidFill>
                          <a:latin typeface="Arial"/>
                          <a:ea typeface="Arial"/>
                          <a:cs typeface="Arial"/>
                          <a:sym typeface="Arial"/>
                        </a:rPr>
                        <a:t>Zoom in </a:t>
                      </a:r>
                      <a:r>
                        <a:rPr b="1" lang="en" sz="400">
                          <a:solidFill>
                            <a:srgbClr val="FFC000"/>
                          </a:solidFill>
                          <a:latin typeface="Arial"/>
                          <a:ea typeface="Arial"/>
                          <a:cs typeface="Arial"/>
                          <a:sym typeface="Arial"/>
                        </a:rPr>
                        <a:t>and </a:t>
                      </a:r>
                      <a:r>
                        <a:rPr b="1" lang="en" sz="300">
                          <a:solidFill>
                            <a:srgbClr val="FFC000"/>
                          </a:solidFill>
                          <a:latin typeface="Arial"/>
                          <a:ea typeface="Arial"/>
                          <a:cs typeface="Arial"/>
                          <a:sym typeface="Arial"/>
                        </a:rPr>
                        <a:t>out</a:t>
                      </a:r>
                      <a:endParaRPr b="1" sz="400">
                        <a:solidFill>
                          <a:srgbClr val="FFC000"/>
                        </a:solidFill>
                        <a:latin typeface="Arial"/>
                        <a:ea typeface="Arial"/>
                        <a:cs typeface="Arial"/>
                        <a:sym typeface="Arial"/>
                      </a:endParaRPr>
                    </a:p>
                    <a:p>
                      <a:pPr indent="0" lvl="0" marL="0" marR="0" rtl="0" algn="l">
                        <a:spcBef>
                          <a:spcPts val="0"/>
                        </a:spcBef>
                        <a:spcAft>
                          <a:spcPts val="0"/>
                        </a:spcAft>
                        <a:buNone/>
                      </a:pPr>
                      <a:r>
                        <a:rPr b="0" lang="en" sz="300">
                          <a:solidFill>
                            <a:srgbClr val="D9D9D9"/>
                          </a:solidFill>
                          <a:latin typeface="Arial"/>
                          <a:ea typeface="Arial"/>
                          <a:cs typeface="Arial"/>
                          <a:sym typeface="Arial"/>
                        </a:rPr>
                        <a:t>Use the PowerPoint zoom tool to adjust the screen magnification to view comfortably. PowerPoint provides 2 ways to zoom: </a:t>
                      </a:r>
                      <a:br>
                        <a:rPr b="0" lang="en" sz="300">
                          <a:solidFill>
                            <a:srgbClr val="D9D9D9"/>
                          </a:solidFill>
                          <a:latin typeface="Arial"/>
                          <a:ea typeface="Arial"/>
                          <a:cs typeface="Arial"/>
                          <a:sym typeface="Arial"/>
                        </a:rPr>
                      </a:br>
                      <a:r>
                        <a:rPr b="0" lang="en" sz="300">
                          <a:solidFill>
                            <a:srgbClr val="FFC000"/>
                          </a:solidFill>
                          <a:latin typeface="Arial"/>
                          <a:ea typeface="Arial"/>
                          <a:cs typeface="Arial"/>
                          <a:sym typeface="Arial"/>
                        </a:rPr>
                        <a:t>1. </a:t>
                      </a:r>
                      <a:r>
                        <a:rPr b="0" lang="en" sz="300">
                          <a:solidFill>
                            <a:srgbClr val="D9D9D9"/>
                          </a:solidFill>
                          <a:latin typeface="Arial"/>
                          <a:ea typeface="Arial"/>
                          <a:cs typeface="Arial"/>
                          <a:sym typeface="Arial"/>
                        </a:rPr>
                        <a:t>On the top menu bar click on the VIEW tab and then click on ZOOM. Choose the zoom percentage that works best for you. </a:t>
                      </a:r>
                      <a:br>
                        <a:rPr b="0" lang="en" sz="300">
                          <a:solidFill>
                            <a:srgbClr val="D9D9D9"/>
                          </a:solidFill>
                          <a:latin typeface="Arial"/>
                          <a:ea typeface="Arial"/>
                          <a:cs typeface="Arial"/>
                          <a:sym typeface="Arial"/>
                        </a:rPr>
                      </a:br>
                      <a:r>
                        <a:rPr b="0" lang="en" sz="300">
                          <a:solidFill>
                            <a:srgbClr val="FFC000"/>
                          </a:solidFill>
                          <a:latin typeface="Arial"/>
                          <a:ea typeface="Arial"/>
                          <a:cs typeface="Arial"/>
                          <a:sym typeface="Arial"/>
                        </a:rPr>
                        <a:t>2. </a:t>
                      </a:r>
                      <a:r>
                        <a:rPr b="0" lang="en" sz="300">
                          <a:solidFill>
                            <a:srgbClr val="D9D9D9"/>
                          </a:solidFill>
                          <a:latin typeface="Arial"/>
                          <a:ea typeface="Arial"/>
                          <a:cs typeface="Arial"/>
                          <a:sym typeface="Arial"/>
                        </a:rPr>
                        <a:t>For better zoom flexibility, use the zoom slider at the bottom right of the window.</a:t>
                      </a:r>
                      <a:endParaRPr sz="200"/>
                    </a:p>
                  </a:txBody>
                  <a:tcPr marT="21425" marB="7150" marR="19050" marL="38100">
                    <a:solidFill>
                      <a:srgbClr val="010101"/>
                    </a:solidFill>
                  </a:tcPr>
                </a:tc>
              </a:tr>
              <a:tr h="281325">
                <a:tc gridSpan="2">
                  <a:txBody>
                    <a:bodyPr/>
                    <a:lstStyle/>
                    <a:p>
                      <a:pPr indent="0" lvl="0" marL="0" marR="0" rtl="0" algn="l">
                        <a:lnSpc>
                          <a:spcPct val="100000"/>
                        </a:lnSpc>
                        <a:spcBef>
                          <a:spcPts val="0"/>
                        </a:spcBef>
                        <a:spcAft>
                          <a:spcPts val="0"/>
                        </a:spcAft>
                        <a:buClr>
                          <a:srgbClr val="FFC000"/>
                        </a:buClr>
                        <a:buSzPts val="400"/>
                        <a:buFont typeface="Arial"/>
                        <a:buNone/>
                      </a:pPr>
                      <a:r>
                        <a:rPr b="1" lang="en" sz="400">
                          <a:solidFill>
                            <a:srgbClr val="FFC000"/>
                          </a:solidFill>
                          <a:latin typeface="Arial"/>
                          <a:ea typeface="Arial"/>
                          <a:cs typeface="Arial"/>
                          <a:sym typeface="Arial"/>
                        </a:rPr>
                        <a:t>Ruler and Guides</a:t>
                      </a:r>
                      <a:br>
                        <a:rPr b="0" lang="en" sz="300">
                          <a:solidFill>
                            <a:srgbClr val="FFC000"/>
                          </a:solidFill>
                          <a:latin typeface="Arial"/>
                          <a:ea typeface="Arial"/>
                          <a:cs typeface="Arial"/>
                          <a:sym typeface="Arial"/>
                        </a:rPr>
                      </a:br>
                      <a:r>
                        <a:rPr b="0" lang="en" sz="300">
                          <a:solidFill>
                            <a:srgbClr val="D9D9D9"/>
                          </a:solidFill>
                          <a:latin typeface="Arial"/>
                          <a:ea typeface="Arial"/>
                          <a:cs typeface="Arial"/>
                          <a:sym typeface="Arial"/>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endParaRPr sz="200"/>
                    </a:p>
                  </a:txBody>
                  <a:tcPr marT="7150" marB="7150" marR="19050" marL="19050">
                    <a:solidFill>
                      <a:srgbClr val="010101"/>
                    </a:solidFill>
                  </a:tcPr>
                </a:tc>
                <a:tc hMerge="1"/>
              </a:tr>
              <a:tr h="597550">
                <a:tc>
                  <a:txBody>
                    <a:bodyPr/>
                    <a:lstStyle/>
                    <a:p>
                      <a:pPr indent="0" lvl="0" marL="0" marR="0" rtl="0" algn="l">
                        <a:spcBef>
                          <a:spcPts val="0"/>
                        </a:spcBef>
                        <a:spcAft>
                          <a:spcPts val="0"/>
                        </a:spcAft>
                        <a:buNone/>
                      </a:pPr>
                      <a:r>
                        <a:t/>
                      </a:r>
                      <a:endParaRPr sz="300">
                        <a:solidFill>
                          <a:srgbClr val="1F3A4E"/>
                        </a:solidFill>
                      </a:endParaRPr>
                    </a:p>
                  </a:txBody>
                  <a:tcPr marT="7150" marB="7150" marR="19050" marL="19050"/>
                </a:tc>
                <a:tc>
                  <a:txBody>
                    <a:bodyPr/>
                    <a:lstStyle/>
                    <a:p>
                      <a:pPr indent="0" lvl="1" marL="0" marR="0" rtl="0" algn="l">
                        <a:spcBef>
                          <a:spcPts val="0"/>
                        </a:spcBef>
                        <a:spcAft>
                          <a:spcPts val="0"/>
                        </a:spcAft>
                        <a:buNone/>
                      </a:pPr>
                      <a:r>
                        <a:rPr b="1" lang="en" sz="400" u="none" cap="none" strike="noStrike">
                          <a:solidFill>
                            <a:srgbClr val="FFC000"/>
                          </a:solidFill>
                          <a:latin typeface="Arial"/>
                          <a:ea typeface="Arial"/>
                          <a:cs typeface="Arial"/>
                          <a:sym typeface="Arial"/>
                        </a:rPr>
                        <a:t>Headers and text containers</a:t>
                      </a:r>
                      <a:br>
                        <a:rPr b="0" lang="en" sz="300" u="none" cap="none" strike="noStrike">
                          <a:solidFill>
                            <a:schemeClr val="lt1"/>
                          </a:solidFill>
                          <a:latin typeface="Arial"/>
                          <a:ea typeface="Arial"/>
                          <a:cs typeface="Arial"/>
                          <a:sym typeface="Arial"/>
                        </a:rPr>
                      </a:br>
                      <a:r>
                        <a:rPr b="0" lang="en" sz="300" u="none" cap="none" strike="noStrike">
                          <a:solidFill>
                            <a:srgbClr val="D9D9D9"/>
                          </a:solidFill>
                          <a:latin typeface="Arial"/>
                          <a:ea typeface="Arial"/>
                          <a:cs typeface="Arial"/>
                          <a:sym typeface="Arial"/>
                        </a:rPr>
                        <a:t>Included in this template are commonly used section headers such as Abstract, Objectives, Methods, Results, etc. </a:t>
                      </a:r>
                      <a:br>
                        <a:rPr b="0" lang="en" sz="300" u="none" cap="none" strike="noStrike">
                          <a:solidFill>
                            <a:schemeClr val="lt1"/>
                          </a:solidFill>
                          <a:latin typeface="Arial"/>
                          <a:ea typeface="Arial"/>
                          <a:cs typeface="Arial"/>
                          <a:sym typeface="Arial"/>
                        </a:rPr>
                      </a:br>
                      <a:r>
                        <a:rPr b="0" lang="en" sz="300" u="none" cap="none" strike="noStrike">
                          <a:solidFill>
                            <a:srgbClr val="FFC000"/>
                          </a:solidFill>
                          <a:latin typeface="Arial"/>
                          <a:ea typeface="Arial"/>
                          <a:cs typeface="Arial"/>
                          <a:sym typeface="Arial"/>
                        </a:rPr>
                        <a:t>-</a:t>
                      </a:r>
                      <a:r>
                        <a:rPr b="0" lang="en" sz="300" u="none" cap="none" strike="noStrike">
                          <a:solidFill>
                            <a:schemeClr val="lt1"/>
                          </a:solidFill>
                          <a:latin typeface="Arial"/>
                          <a:ea typeface="Arial"/>
                          <a:cs typeface="Arial"/>
                          <a:sym typeface="Arial"/>
                        </a:rPr>
                        <a:t> </a:t>
                      </a:r>
                      <a:r>
                        <a:rPr b="0" lang="en" sz="300" u="none" cap="none" strike="noStrike">
                          <a:solidFill>
                            <a:srgbClr val="D9D9D9"/>
                          </a:solidFill>
                          <a:latin typeface="Arial"/>
                          <a:ea typeface="Arial"/>
                          <a:cs typeface="Arial"/>
                          <a:sym typeface="Arial"/>
                        </a:rPr>
                        <a:t>Click inside a section header to add its text. </a:t>
                      </a:r>
                      <a:br>
                        <a:rPr b="0" lang="en" sz="300" u="none" cap="none" strike="noStrike">
                          <a:solidFill>
                            <a:schemeClr val="lt1"/>
                          </a:solidFill>
                          <a:latin typeface="Arial"/>
                          <a:ea typeface="Arial"/>
                          <a:cs typeface="Arial"/>
                          <a:sym typeface="Arial"/>
                        </a:rPr>
                      </a:br>
                      <a:r>
                        <a:rPr b="0" lang="en" sz="300" u="none" cap="none" strike="noStrike">
                          <a:solidFill>
                            <a:srgbClr val="FFC000"/>
                          </a:solidFill>
                          <a:latin typeface="Arial"/>
                          <a:ea typeface="Arial"/>
                          <a:cs typeface="Arial"/>
                          <a:sym typeface="Arial"/>
                        </a:rPr>
                        <a:t>-</a:t>
                      </a:r>
                      <a:r>
                        <a:rPr b="0" lang="en" sz="300" u="none" cap="none" strike="noStrike">
                          <a:solidFill>
                            <a:schemeClr val="lt1"/>
                          </a:solidFill>
                          <a:latin typeface="Arial"/>
                          <a:ea typeface="Arial"/>
                          <a:cs typeface="Arial"/>
                          <a:sym typeface="Arial"/>
                        </a:rPr>
                        <a:t> </a:t>
                      </a:r>
                      <a:r>
                        <a:rPr b="0" lang="en" sz="300" u="none" cap="none" strike="noStrike">
                          <a:solidFill>
                            <a:srgbClr val="D9D9D9"/>
                          </a:solidFill>
                          <a:latin typeface="Arial"/>
                          <a:ea typeface="Arial"/>
                          <a:cs typeface="Arial"/>
                          <a:sym typeface="Arial"/>
                        </a:rPr>
                        <a:t>To add another header, click on edge of the section box so that it is outlined. Copy and paste it. </a:t>
                      </a:r>
                      <a:br>
                        <a:rPr b="0" lang="en" sz="300" u="none" cap="none" strike="noStrike">
                          <a:solidFill>
                            <a:schemeClr val="lt1"/>
                          </a:solidFill>
                          <a:latin typeface="Arial"/>
                          <a:ea typeface="Arial"/>
                          <a:cs typeface="Arial"/>
                          <a:sym typeface="Arial"/>
                        </a:rPr>
                      </a:br>
                      <a:r>
                        <a:rPr b="0" lang="en" sz="300" u="none" cap="none" strike="noStrike">
                          <a:solidFill>
                            <a:srgbClr val="FFC000"/>
                          </a:solidFill>
                          <a:latin typeface="Arial"/>
                          <a:ea typeface="Arial"/>
                          <a:cs typeface="Arial"/>
                          <a:sym typeface="Arial"/>
                        </a:rPr>
                        <a:t>-</a:t>
                      </a:r>
                      <a:r>
                        <a:rPr b="0" lang="en" sz="300" u="none" cap="none" strike="noStrike">
                          <a:solidFill>
                            <a:schemeClr val="lt1"/>
                          </a:solidFill>
                          <a:latin typeface="Arial"/>
                          <a:ea typeface="Arial"/>
                          <a:cs typeface="Arial"/>
                          <a:sym typeface="Arial"/>
                        </a:rPr>
                        <a:t> </a:t>
                      </a:r>
                      <a:r>
                        <a:rPr b="0" lang="en" sz="300" u="none" cap="none" strike="noStrike">
                          <a:solidFill>
                            <a:srgbClr val="D9D9D9"/>
                          </a:solidFill>
                          <a:latin typeface="Arial"/>
                          <a:ea typeface="Arial"/>
                          <a:cs typeface="Arial"/>
                          <a:sym typeface="Arial"/>
                        </a:rPr>
                        <a:t>To increase its size, click on the white circles and expand to the the desired size.</a:t>
                      </a:r>
                      <a:endParaRPr sz="200"/>
                    </a:p>
                  </a:txBody>
                  <a:tcPr marT="21425" marB="7150" marR="19050" marL="38100">
                    <a:solidFill>
                      <a:srgbClr val="010101"/>
                    </a:solidFill>
                  </a:tcPr>
                </a:tc>
              </a:tr>
              <a:tr h="549850">
                <a:tc gridSpan="2">
                  <a:txBody>
                    <a:bodyPr/>
                    <a:lstStyle/>
                    <a:p>
                      <a:pPr indent="0" lvl="0" marL="0" marR="0" rtl="0" algn="l">
                        <a:spcBef>
                          <a:spcPts val="0"/>
                        </a:spcBef>
                        <a:spcAft>
                          <a:spcPts val="0"/>
                        </a:spcAft>
                        <a:buNone/>
                      </a:pPr>
                      <a:r>
                        <a:rPr b="1" lang="en" sz="400">
                          <a:solidFill>
                            <a:srgbClr val="FFC000"/>
                          </a:solidFill>
                          <a:latin typeface="Arial"/>
                          <a:ea typeface="Arial"/>
                          <a:cs typeface="Arial"/>
                          <a:sym typeface="Arial"/>
                        </a:rPr>
                        <a:t>Adding content to the poster</a:t>
                      </a:r>
                      <a:endParaRPr sz="200"/>
                    </a:p>
                    <a:p>
                      <a:pPr indent="0" lvl="0" marL="0" marR="0" rtl="0" algn="l">
                        <a:spcBef>
                          <a:spcPts val="0"/>
                        </a:spcBef>
                        <a:spcAft>
                          <a:spcPts val="0"/>
                        </a:spcAft>
                        <a:buNone/>
                      </a:pPr>
                      <a:r>
                        <a:rPr lang="en" sz="300">
                          <a:solidFill>
                            <a:srgbClr val="D9D9D9"/>
                          </a:solidFill>
                          <a:latin typeface="Arial"/>
                          <a:ea typeface="Arial"/>
                          <a:cs typeface="Arial"/>
                          <a:sym typeface="Arial"/>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endParaRPr sz="200"/>
                    </a:p>
                    <a:p>
                      <a:pPr indent="-44450" lvl="0" marL="50800" marR="0" rtl="0" algn="l">
                        <a:spcBef>
                          <a:spcPts val="0"/>
                        </a:spcBef>
                        <a:spcAft>
                          <a:spcPts val="0"/>
                        </a:spcAft>
                        <a:buClr>
                          <a:srgbClr val="D9D9D9"/>
                        </a:buClr>
                        <a:buSzPts val="300"/>
                        <a:buFont typeface="Arial"/>
                        <a:buChar char="-"/>
                      </a:pPr>
                      <a:r>
                        <a:rPr lang="en" sz="300">
                          <a:solidFill>
                            <a:srgbClr val="D9D9D9"/>
                          </a:solidFill>
                          <a:latin typeface="Arial"/>
                          <a:ea typeface="Arial"/>
                          <a:cs typeface="Arial"/>
                          <a:sym typeface="Arial"/>
                        </a:rPr>
                        <a:t>If you run out of room, try to reduce the size of your fonts and/or the size of your graphics. If there is a lot of empty space try to increase your font sizes and the size of your graphics. The font used for references can be smaller.</a:t>
                      </a:r>
                      <a:endParaRPr sz="300">
                        <a:solidFill>
                          <a:srgbClr val="D9D9D9"/>
                        </a:solidFill>
                        <a:latin typeface="Arial"/>
                        <a:ea typeface="Arial"/>
                        <a:cs typeface="Arial"/>
                        <a:sym typeface="Arial"/>
                      </a:endParaRPr>
                    </a:p>
                  </a:txBody>
                  <a:tcPr marT="7150" marB="7150" marR="19050" marL="19050">
                    <a:solidFill>
                      <a:srgbClr val="010101"/>
                    </a:solidFill>
                  </a:tcPr>
                </a:tc>
                <a:tc hMerge="1"/>
              </a:tr>
              <a:tr h="371500">
                <a:tc gridSpan="2">
                  <a:txBody>
                    <a:bodyPr/>
                    <a:lstStyle/>
                    <a:p>
                      <a:pPr indent="0" lvl="0" marL="0" marR="0" rtl="0" algn="l">
                        <a:lnSpc>
                          <a:spcPct val="100000"/>
                        </a:lnSpc>
                        <a:spcBef>
                          <a:spcPts val="0"/>
                        </a:spcBef>
                        <a:spcAft>
                          <a:spcPts val="0"/>
                        </a:spcAft>
                        <a:buClr>
                          <a:srgbClr val="FFC000"/>
                        </a:buClr>
                        <a:buSzPts val="400"/>
                        <a:buFont typeface="Arial"/>
                        <a:buNone/>
                      </a:pPr>
                      <a:r>
                        <a:rPr b="1" lang="en" sz="400">
                          <a:solidFill>
                            <a:srgbClr val="FFC000"/>
                          </a:solidFill>
                          <a:latin typeface="Arial"/>
                          <a:ea typeface="Arial"/>
                          <a:cs typeface="Arial"/>
                          <a:sym typeface="Arial"/>
                        </a:rPr>
                        <a:t>Photos</a:t>
                      </a:r>
                      <a:endParaRPr sz="200"/>
                    </a:p>
                    <a:p>
                      <a:pPr indent="0" lvl="0" marL="0" marR="0" rtl="0" algn="l">
                        <a:lnSpc>
                          <a:spcPct val="100000"/>
                        </a:lnSpc>
                        <a:spcBef>
                          <a:spcPts val="0"/>
                        </a:spcBef>
                        <a:spcAft>
                          <a:spcPts val="0"/>
                        </a:spcAft>
                        <a:buClr>
                          <a:srgbClr val="D9D9D9"/>
                        </a:buClr>
                        <a:buSzPts val="300"/>
                        <a:buFont typeface="Arial"/>
                        <a:buNone/>
                      </a:pPr>
                      <a:r>
                        <a:rPr b="0" i="0" lang="en" sz="300" u="none" cap="none" strike="noStrike">
                          <a:solidFill>
                            <a:srgbClr val="D9D9D9"/>
                          </a:solidFill>
                          <a:latin typeface="Arial"/>
                          <a:ea typeface="Arial"/>
                          <a:cs typeface="Arial"/>
                          <a:sym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endParaRPr sz="200"/>
                    </a:p>
                  </a:txBody>
                  <a:tcPr marT="21425" marB="7150" marR="19050" marL="38100">
                    <a:solidFill>
                      <a:srgbClr val="010101"/>
                    </a:solidFill>
                  </a:tcPr>
                </a:tc>
                <a:tc hMerge="1"/>
              </a:tr>
              <a:tr h="358300">
                <a:tc gridSpan="2">
                  <a:txBody>
                    <a:bodyPr/>
                    <a:lstStyle/>
                    <a:p>
                      <a:pPr indent="0" lvl="0" marL="0" marR="0" rtl="0" algn="l">
                        <a:spcBef>
                          <a:spcPts val="0"/>
                        </a:spcBef>
                        <a:spcAft>
                          <a:spcPts val="0"/>
                        </a:spcAft>
                        <a:buNone/>
                      </a:pPr>
                      <a:r>
                        <a:t/>
                      </a:r>
                      <a:endParaRPr sz="300">
                        <a:solidFill>
                          <a:schemeClr val="lt1"/>
                        </a:solidFill>
                        <a:latin typeface="Arial"/>
                        <a:ea typeface="Arial"/>
                        <a:cs typeface="Arial"/>
                        <a:sym typeface="Arial"/>
                      </a:endParaRPr>
                    </a:p>
                  </a:txBody>
                  <a:tcPr marT="21425" marB="7150" marR="19050" marL="38100"/>
                </a:tc>
                <a:tc hMerge="1"/>
              </a:tr>
              <a:tr h="200025">
                <a:tc gridSpan="2">
                  <a:txBody>
                    <a:bodyPr/>
                    <a:lstStyle/>
                    <a:p>
                      <a:pPr indent="0" lvl="0" marL="0" marR="0" rtl="0" algn="l">
                        <a:lnSpc>
                          <a:spcPct val="100000"/>
                        </a:lnSpc>
                        <a:spcBef>
                          <a:spcPts val="0"/>
                        </a:spcBef>
                        <a:spcAft>
                          <a:spcPts val="0"/>
                        </a:spcAft>
                        <a:buClr>
                          <a:srgbClr val="FFC000"/>
                        </a:buClr>
                        <a:buSzPts val="400"/>
                        <a:buFont typeface="Arial"/>
                        <a:buNone/>
                      </a:pPr>
                      <a:r>
                        <a:rPr b="1" lang="en" sz="400">
                          <a:solidFill>
                            <a:srgbClr val="FFC000"/>
                          </a:solidFill>
                          <a:latin typeface="Arial"/>
                          <a:ea typeface="Arial"/>
                          <a:cs typeface="Arial"/>
                          <a:sym typeface="Arial"/>
                        </a:rPr>
                        <a:t>Quality check your graphics</a:t>
                      </a:r>
                      <a:endParaRPr sz="200"/>
                    </a:p>
                    <a:p>
                      <a:pPr indent="0" lvl="0" marL="0" marR="0" rtl="0" algn="l">
                        <a:lnSpc>
                          <a:spcPct val="100000"/>
                        </a:lnSpc>
                        <a:spcBef>
                          <a:spcPts val="0"/>
                        </a:spcBef>
                        <a:spcAft>
                          <a:spcPts val="0"/>
                        </a:spcAft>
                        <a:buClr>
                          <a:srgbClr val="D9D9D9"/>
                        </a:buClr>
                        <a:buSzPts val="300"/>
                        <a:buFont typeface="Arial"/>
                        <a:buNone/>
                      </a:pPr>
                      <a:r>
                        <a:rPr lang="en" sz="300">
                          <a:solidFill>
                            <a:srgbClr val="D9D9D9"/>
                          </a:solidFill>
                          <a:latin typeface="Arial"/>
                          <a:ea typeface="Arial"/>
                          <a:cs typeface="Arial"/>
                          <a:sym typeface="Arial"/>
                        </a:rPr>
                        <a:t>Zoom in and look at your images at 100%-200% magnification. If they look clear, they will print well. </a:t>
                      </a:r>
                      <a:endParaRPr sz="200"/>
                    </a:p>
                  </a:txBody>
                  <a:tcPr marT="21425" marB="7150" marR="19050" marL="38100">
                    <a:solidFill>
                      <a:srgbClr val="010101"/>
                    </a:solidFill>
                  </a:tcPr>
                </a:tc>
                <a:tc hMerge="1"/>
              </a:tr>
              <a:tr h="498000">
                <a:tc gridSpan="2">
                  <a:txBody>
                    <a:bodyPr/>
                    <a:lstStyle/>
                    <a:p>
                      <a:pPr indent="0" lvl="0" marL="0" marR="0" rtl="0" algn="l">
                        <a:lnSpc>
                          <a:spcPct val="100000"/>
                        </a:lnSpc>
                        <a:spcBef>
                          <a:spcPts val="0"/>
                        </a:spcBef>
                        <a:spcAft>
                          <a:spcPts val="0"/>
                        </a:spcAft>
                        <a:buClr>
                          <a:schemeClr val="dk1"/>
                        </a:buClr>
                        <a:buSzPts val="300"/>
                        <a:buFont typeface="Calibri"/>
                        <a:buNone/>
                      </a:pPr>
                      <a:r>
                        <a:t/>
                      </a:r>
                      <a:endParaRPr sz="300">
                        <a:solidFill>
                          <a:schemeClr val="lt1"/>
                        </a:solidFill>
                        <a:latin typeface="Arial"/>
                        <a:ea typeface="Arial"/>
                        <a:cs typeface="Arial"/>
                        <a:sym typeface="Arial"/>
                      </a:endParaRPr>
                    </a:p>
                  </a:txBody>
                  <a:tcPr marT="21425" marB="7150" marR="19050" marL="38100"/>
                </a:tc>
                <a:tc hMerge="1"/>
              </a:tr>
            </a:tbl>
          </a:graphicData>
        </a:graphic>
      </p:graphicFrame>
      <p:graphicFrame>
        <p:nvGraphicFramePr>
          <p:cNvPr id="57" name="Google Shape;57;p13"/>
          <p:cNvGraphicFramePr/>
          <p:nvPr/>
        </p:nvGraphicFramePr>
        <p:xfrm>
          <a:off x="9298983" y="2203"/>
          <a:ext cx="3000000" cy="3000000"/>
        </p:xfrm>
        <a:graphic>
          <a:graphicData uri="http://schemas.openxmlformats.org/drawingml/2006/table">
            <a:tbl>
              <a:tblPr bandRow="1" firstRow="1">
                <a:noFill/>
                <a:tableStyleId>{FE17842C-C03A-469A-A03C-D26D7BA43B4E}</a:tableStyleId>
              </a:tblPr>
              <a:tblGrid>
                <a:gridCol w="709150"/>
                <a:gridCol w="287800"/>
                <a:gridCol w="980150"/>
              </a:tblGrid>
              <a:tr h="205175">
                <a:tc gridSpan="3">
                  <a:txBody>
                    <a:bodyPr/>
                    <a:lstStyle/>
                    <a:p>
                      <a:pPr indent="0" lvl="0" marL="0" marR="0" rtl="0" algn="ctr">
                        <a:lnSpc>
                          <a:spcPct val="100000"/>
                        </a:lnSpc>
                        <a:spcBef>
                          <a:spcPts val="0"/>
                        </a:spcBef>
                        <a:spcAft>
                          <a:spcPts val="0"/>
                        </a:spcAft>
                        <a:buClr>
                          <a:srgbClr val="1F3A4E"/>
                        </a:buClr>
                        <a:buSzPts val="600"/>
                        <a:buFont typeface="Arial Black"/>
                        <a:buNone/>
                      </a:pPr>
                      <a:r>
                        <a:rPr b="0" lang="en" sz="600">
                          <a:solidFill>
                            <a:srgbClr val="1F3A4E"/>
                          </a:solidFill>
                          <a:latin typeface="Arial Black"/>
                          <a:ea typeface="Arial Black"/>
                          <a:cs typeface="Arial Black"/>
                          <a:sym typeface="Arial Black"/>
                        </a:rPr>
                        <a:t>QUICK START GUIDE</a:t>
                      </a:r>
                      <a:br>
                        <a:rPr b="0" lang="en" sz="600">
                          <a:solidFill>
                            <a:srgbClr val="1F3A4E"/>
                          </a:solidFill>
                          <a:latin typeface="Arial Black"/>
                          <a:ea typeface="Arial Black"/>
                          <a:cs typeface="Arial Black"/>
                          <a:sym typeface="Arial Black"/>
                        </a:rPr>
                      </a:br>
                      <a:r>
                        <a:rPr b="1" lang="en" sz="500">
                          <a:solidFill>
                            <a:srgbClr val="FF0000"/>
                          </a:solidFill>
                          <a:latin typeface="Trebuchet MS"/>
                          <a:ea typeface="Trebuchet MS"/>
                          <a:cs typeface="Trebuchet MS"/>
                          <a:sym typeface="Trebuchet MS"/>
                        </a:rPr>
                        <a:t>(THIS SIDEBAR WILL NOT PRINT)</a:t>
                      </a:r>
                      <a:endParaRPr b="1" sz="600">
                        <a:solidFill>
                          <a:schemeClr val="lt1"/>
                        </a:solidFill>
                        <a:latin typeface="Trebuchet MS"/>
                        <a:ea typeface="Trebuchet MS"/>
                        <a:cs typeface="Trebuchet MS"/>
                        <a:sym typeface="Trebuchet MS"/>
                      </a:endParaRPr>
                    </a:p>
                  </a:txBody>
                  <a:tcPr marT="21425" marB="7150" marR="19050" marL="38100">
                    <a:solidFill>
                      <a:srgbClr val="FFC000"/>
                    </a:solidFill>
                  </a:tcPr>
                </a:tc>
                <a:tc hMerge="1"/>
                <a:tc hMerge="1"/>
              </a:tr>
              <a:tr h="795650">
                <a:tc gridSpan="3">
                  <a:txBody>
                    <a:bodyPr/>
                    <a:lstStyle/>
                    <a:p>
                      <a:pPr indent="0" lvl="0" marL="0" marR="0" rtl="0" algn="l">
                        <a:spcBef>
                          <a:spcPts val="0"/>
                        </a:spcBef>
                        <a:spcAft>
                          <a:spcPts val="0"/>
                        </a:spcAft>
                        <a:buNone/>
                      </a:pPr>
                      <a:r>
                        <a:rPr b="1" lang="en" sz="500">
                          <a:solidFill>
                            <a:srgbClr val="FFC000"/>
                          </a:solidFill>
                          <a:latin typeface="Arial"/>
                          <a:ea typeface="Arial"/>
                          <a:cs typeface="Arial"/>
                          <a:sym typeface="Arial"/>
                        </a:rPr>
                        <a:t>How to change the template colors</a:t>
                      </a:r>
                      <a:endParaRPr sz="200"/>
                    </a:p>
                    <a:p>
                      <a:pPr indent="0" lvl="0" marL="0" marR="0" rtl="0" algn="l">
                        <a:spcBef>
                          <a:spcPts val="0"/>
                        </a:spcBef>
                        <a:spcAft>
                          <a:spcPts val="0"/>
                        </a:spcAft>
                        <a:buNone/>
                      </a:pPr>
                      <a:r>
                        <a:rPr b="0" lang="en" sz="400">
                          <a:solidFill>
                            <a:srgbClr val="D9D9D9"/>
                          </a:solidFill>
                          <a:latin typeface="Arial"/>
                          <a:ea typeface="Arial"/>
                          <a:cs typeface="Arial"/>
                          <a:sym typeface="Arial"/>
                        </a:rPr>
                        <a:t>You can change the overall template color theme by clicking on the COLORS dropdown menu under the DESIGN tab. You can see a tutorial here: </a:t>
                      </a:r>
                      <a:r>
                        <a:rPr lang="en" sz="400" u="sng">
                          <a:solidFill>
                            <a:schemeClr val="hlink"/>
                          </a:solidFill>
                          <a:hlinkClick r:id="rId1"/>
                        </a:rPr>
                        <a:t>https://www.posterpresentations.com/how-to-change-the-research-poster-template-colors.html</a:t>
                      </a:r>
                      <a:endParaRPr sz="400">
                        <a:solidFill>
                          <a:srgbClr val="FFC000"/>
                        </a:solidFill>
                      </a:endParaRPr>
                    </a:p>
                    <a:p>
                      <a:pPr indent="0" lvl="0" marL="0" marR="0" rtl="0" algn="l">
                        <a:spcBef>
                          <a:spcPts val="0"/>
                        </a:spcBef>
                        <a:spcAft>
                          <a:spcPts val="0"/>
                        </a:spcAft>
                        <a:buNone/>
                      </a:pPr>
                      <a:r>
                        <a:t/>
                      </a:r>
                      <a:endParaRPr b="0" sz="400">
                        <a:solidFill>
                          <a:srgbClr val="D9D9D9"/>
                        </a:solidFill>
                        <a:latin typeface="Arial"/>
                        <a:ea typeface="Arial"/>
                        <a:cs typeface="Arial"/>
                        <a:sym typeface="Arial"/>
                      </a:endParaRPr>
                    </a:p>
                    <a:p>
                      <a:pPr indent="0" lvl="0" marL="0" marR="0" rtl="0" algn="l">
                        <a:spcBef>
                          <a:spcPts val="0"/>
                        </a:spcBef>
                        <a:spcAft>
                          <a:spcPts val="0"/>
                        </a:spcAft>
                        <a:buNone/>
                      </a:pPr>
                      <a:r>
                        <a:rPr b="0" lang="en" sz="400">
                          <a:solidFill>
                            <a:srgbClr val="D9D9D9"/>
                          </a:solidFill>
                          <a:latin typeface="Arial"/>
                          <a:ea typeface="Arial"/>
                          <a:cs typeface="Arial"/>
                          <a:sym typeface="Arial"/>
                        </a:rPr>
                        <a:t>You can also manually change the color of individual elements by going to VIEW &gt; SLIDE MASTER. On the left side of your screen select the background master where you can change the template background, column sizes, etc. </a:t>
                      </a:r>
                      <a:endParaRPr sz="200"/>
                    </a:p>
                    <a:p>
                      <a:pPr indent="0" lvl="0" marL="0" marR="0" rtl="0" algn="l">
                        <a:spcBef>
                          <a:spcPts val="0"/>
                        </a:spcBef>
                        <a:spcAft>
                          <a:spcPts val="0"/>
                        </a:spcAft>
                        <a:buNone/>
                      </a:pPr>
                      <a:r>
                        <a:t/>
                      </a:r>
                      <a:endParaRPr b="0" sz="400">
                        <a:solidFill>
                          <a:srgbClr val="D9D9D9"/>
                        </a:solidFill>
                        <a:latin typeface="Arial"/>
                        <a:ea typeface="Arial"/>
                        <a:cs typeface="Arial"/>
                        <a:sym typeface="Arial"/>
                      </a:endParaRPr>
                    </a:p>
                    <a:p>
                      <a:pPr indent="0" lvl="0" marL="0" marR="0" rtl="0" algn="l">
                        <a:spcBef>
                          <a:spcPts val="0"/>
                        </a:spcBef>
                        <a:spcAft>
                          <a:spcPts val="0"/>
                        </a:spcAft>
                        <a:buNone/>
                      </a:pPr>
                      <a:r>
                        <a:rPr b="0" lang="en" sz="400">
                          <a:solidFill>
                            <a:srgbClr val="D9D9D9"/>
                          </a:solidFill>
                          <a:latin typeface="Arial"/>
                          <a:ea typeface="Arial"/>
                          <a:cs typeface="Arial"/>
                          <a:sym typeface="Arial"/>
                        </a:rPr>
                        <a:t>After you finish working on the SLIDE MASTER, it is important that you go to VIEW &gt; NORMAL to continue working on your poster. </a:t>
                      </a:r>
                      <a:endParaRPr sz="200"/>
                    </a:p>
                  </a:txBody>
                  <a:tcPr marT="21425" marB="7150" marR="19050" marL="38100">
                    <a:solidFill>
                      <a:schemeClr val="dk1"/>
                    </a:solidFill>
                  </a:tcPr>
                </a:tc>
                <a:tc hMerge="1"/>
                <a:tc hMerge="1"/>
              </a:tr>
              <a:tr h="446325">
                <a:tc gridSpan="3">
                  <a:txBody>
                    <a:bodyPr/>
                    <a:lstStyle/>
                    <a:p>
                      <a:pPr indent="0" lvl="0" marL="0" marR="0" rtl="0" algn="l">
                        <a:spcBef>
                          <a:spcPts val="0"/>
                        </a:spcBef>
                        <a:spcAft>
                          <a:spcPts val="0"/>
                        </a:spcAft>
                        <a:buNone/>
                      </a:pPr>
                      <a:r>
                        <a:rPr b="1" lang="en" sz="500">
                          <a:solidFill>
                            <a:srgbClr val="FFC000"/>
                          </a:solidFill>
                          <a:latin typeface="Arial"/>
                          <a:ea typeface="Arial"/>
                          <a:cs typeface="Arial"/>
                          <a:sym typeface="Arial"/>
                        </a:rPr>
                        <a:t>How to change the column layout configuration</a:t>
                      </a:r>
                      <a:endParaRPr sz="200"/>
                    </a:p>
                    <a:p>
                      <a:pPr indent="0" lvl="0" marL="0" marR="0" rtl="0" algn="l">
                        <a:spcBef>
                          <a:spcPts val="0"/>
                        </a:spcBef>
                        <a:spcAft>
                          <a:spcPts val="0"/>
                        </a:spcAft>
                        <a:buNone/>
                      </a:pPr>
                      <a:r>
                        <a:rPr lang="en" sz="400">
                          <a:solidFill>
                            <a:srgbClr val="D9D9D9"/>
                          </a:solidFill>
                          <a:latin typeface="Arial"/>
                          <a:ea typeface="Arial"/>
                          <a:cs typeface="Arial"/>
                          <a:sym typeface="Arial"/>
                        </a:rPr>
                        <a:t>You can manually change the configuration on the columns by going to VIEW &gt; SLIDE MASTER. You can delete columns, resize them or modify them as needed for your layout. </a:t>
                      </a:r>
                      <a:endParaRPr sz="200"/>
                    </a:p>
                    <a:p>
                      <a:pPr indent="0" lvl="0" marL="0" marR="0" rtl="0" algn="l">
                        <a:lnSpc>
                          <a:spcPct val="100000"/>
                        </a:lnSpc>
                        <a:spcBef>
                          <a:spcPts val="0"/>
                        </a:spcBef>
                        <a:spcAft>
                          <a:spcPts val="0"/>
                        </a:spcAft>
                        <a:buClr>
                          <a:srgbClr val="D9D9D9"/>
                        </a:buClr>
                        <a:buSzPts val="400"/>
                        <a:buFont typeface="Arial"/>
                        <a:buNone/>
                      </a:pPr>
                      <a:r>
                        <a:rPr lang="en" sz="400">
                          <a:solidFill>
                            <a:srgbClr val="D9D9D9"/>
                          </a:solidFill>
                          <a:latin typeface="Arial"/>
                          <a:ea typeface="Arial"/>
                          <a:cs typeface="Arial"/>
                          <a:sym typeface="Arial"/>
                        </a:rPr>
                        <a:t>You can see a tutorial here: </a:t>
                      </a:r>
                      <a:r>
                        <a:rPr lang="en" sz="400" u="sng">
                          <a:solidFill>
                            <a:srgbClr val="FFC000"/>
                          </a:solidFill>
                          <a:latin typeface="Arial"/>
                          <a:ea typeface="Arial"/>
                          <a:cs typeface="Arial"/>
                          <a:sym typeface="Arial"/>
                        </a:rPr>
                        <a:t>https://www.posterpresentations.com/how-to-change-the-column-configuration.html</a:t>
                      </a:r>
                      <a:endParaRPr sz="1300" u="sng">
                        <a:solidFill>
                          <a:srgbClr val="FFC000"/>
                        </a:solidFill>
                      </a:endParaRPr>
                    </a:p>
                  </a:txBody>
                  <a:tcPr marT="21425" marB="7150" marR="19050" marL="38100">
                    <a:solidFill>
                      <a:schemeClr val="dk1"/>
                    </a:solidFill>
                  </a:tcPr>
                </a:tc>
                <a:tc hMerge="1"/>
                <a:tc hMerge="1"/>
              </a:tr>
              <a:tr h="604775">
                <a:tc gridSpan="2">
                  <a:txBody>
                    <a:bodyPr/>
                    <a:lstStyle/>
                    <a:p>
                      <a:pPr indent="0" lvl="0" marL="0" marR="0" rtl="0" algn="l">
                        <a:lnSpc>
                          <a:spcPct val="100000"/>
                        </a:lnSpc>
                        <a:spcBef>
                          <a:spcPts val="0"/>
                        </a:spcBef>
                        <a:spcAft>
                          <a:spcPts val="0"/>
                        </a:spcAft>
                        <a:buClr>
                          <a:schemeClr val="dk1"/>
                        </a:buClr>
                        <a:buSzPts val="400"/>
                        <a:buFont typeface="Calibri"/>
                        <a:buNone/>
                      </a:pPr>
                      <a:r>
                        <a:t/>
                      </a:r>
                      <a:endParaRPr sz="400">
                        <a:solidFill>
                          <a:srgbClr val="D9D9D9"/>
                        </a:solidFill>
                        <a:latin typeface="Arial"/>
                        <a:ea typeface="Arial"/>
                        <a:cs typeface="Arial"/>
                        <a:sym typeface="Arial"/>
                      </a:endParaRPr>
                    </a:p>
                  </a:txBody>
                  <a:tcPr marT="21425" marB="7150" marR="19050" marL="38100"/>
                </a:tc>
                <a:tc hMerge="1"/>
                <a:tc rowSpan="2">
                  <a:txBody>
                    <a:bodyPr/>
                    <a:lstStyle/>
                    <a:p>
                      <a:pPr indent="0" lvl="0" marL="0" marR="0" rtl="0" algn="l">
                        <a:lnSpc>
                          <a:spcPct val="100000"/>
                        </a:lnSpc>
                        <a:spcBef>
                          <a:spcPts val="0"/>
                        </a:spcBef>
                        <a:spcAft>
                          <a:spcPts val="0"/>
                        </a:spcAft>
                        <a:buClr>
                          <a:srgbClr val="FFC000"/>
                        </a:buClr>
                        <a:buSzPts val="500"/>
                        <a:buFont typeface="Arial"/>
                        <a:buNone/>
                      </a:pPr>
                      <a:r>
                        <a:rPr b="1" lang="en" sz="500">
                          <a:solidFill>
                            <a:srgbClr val="FFC000"/>
                          </a:solidFill>
                          <a:latin typeface="Arial"/>
                          <a:ea typeface="Arial"/>
                          <a:cs typeface="Arial"/>
                          <a:sym typeface="Arial"/>
                        </a:rPr>
                        <a:t>How to hide the QUICK START GUIDE bars from the sides of the template</a:t>
                      </a:r>
                      <a:endParaRPr sz="200"/>
                    </a:p>
                    <a:p>
                      <a:pPr indent="0" lvl="0" marL="0" marR="0" rtl="0" algn="l">
                        <a:lnSpc>
                          <a:spcPct val="100000"/>
                        </a:lnSpc>
                        <a:spcBef>
                          <a:spcPts val="0"/>
                        </a:spcBef>
                        <a:spcAft>
                          <a:spcPts val="0"/>
                        </a:spcAft>
                        <a:buClr>
                          <a:srgbClr val="D9D9D9"/>
                        </a:buClr>
                        <a:buSzPts val="400"/>
                        <a:buFont typeface="Arial"/>
                        <a:buNone/>
                      </a:pPr>
                      <a:r>
                        <a:rPr lang="en" sz="400">
                          <a:solidFill>
                            <a:srgbClr val="D9D9D9"/>
                          </a:solidFill>
                          <a:latin typeface="Arial"/>
                          <a:ea typeface="Arial"/>
                          <a:cs typeface="Arial"/>
                          <a:sym typeface="Arial"/>
                        </a:rPr>
                        <a:t>The Quick Start</a:t>
                      </a:r>
                      <a:r>
                        <a:rPr lang="en" sz="400">
                          <a:solidFill>
                            <a:srgbClr val="D9D9D9"/>
                          </a:solidFill>
                          <a:latin typeface="Arial"/>
                          <a:ea typeface="Arial"/>
                          <a:cs typeface="Arial"/>
                          <a:sym typeface="Arial"/>
                        </a:rPr>
                        <a:t> Guides</a:t>
                      </a:r>
                      <a:r>
                        <a:rPr lang="en" sz="400">
                          <a:solidFill>
                            <a:srgbClr val="D9D9D9"/>
                          </a:solidFill>
                          <a:latin typeface="Arial"/>
                          <a:ea typeface="Arial"/>
                          <a:cs typeface="Arial"/>
                          <a:sym typeface="Arial"/>
                        </a:rPr>
                        <a:t> </a:t>
                      </a:r>
                      <a:r>
                        <a:rPr lang="en" sz="400" u="sng">
                          <a:solidFill>
                            <a:srgbClr val="D9D9D9"/>
                          </a:solidFill>
                          <a:latin typeface="Arial"/>
                          <a:ea typeface="Arial"/>
                          <a:cs typeface="Arial"/>
                          <a:sym typeface="Arial"/>
                        </a:rPr>
                        <a:t>are outside the template’s printable area</a:t>
                      </a:r>
                      <a:r>
                        <a:rPr lang="en" sz="400">
                          <a:solidFill>
                            <a:srgbClr val="D9D9D9"/>
                          </a:solidFill>
                          <a:latin typeface="Arial"/>
                          <a:ea typeface="Arial"/>
                          <a:cs typeface="Arial"/>
                          <a:sym typeface="Arial"/>
                        </a:rPr>
                        <a:t> and they will not be on the printed poster</a:t>
                      </a:r>
                      <a:r>
                        <a:rPr lang="en" sz="400">
                          <a:solidFill>
                            <a:srgbClr val="D9D9D9"/>
                          </a:solidFill>
                          <a:latin typeface="Arial"/>
                          <a:ea typeface="Arial"/>
                          <a:cs typeface="Arial"/>
                          <a:sym typeface="Arial"/>
                        </a:rPr>
                        <a:t>. </a:t>
                      </a:r>
                      <a:endParaRPr sz="200"/>
                    </a:p>
                    <a:p>
                      <a:pPr indent="0" lvl="0" marL="0" marR="0" rtl="0" algn="l">
                        <a:lnSpc>
                          <a:spcPct val="100000"/>
                        </a:lnSpc>
                        <a:spcBef>
                          <a:spcPts val="0"/>
                        </a:spcBef>
                        <a:spcAft>
                          <a:spcPts val="0"/>
                        </a:spcAft>
                        <a:buClr>
                          <a:schemeClr val="dk1"/>
                        </a:buClr>
                        <a:buSzPts val="400"/>
                        <a:buFont typeface="Calibri"/>
                        <a:buNone/>
                      </a:pPr>
                      <a:r>
                        <a:t/>
                      </a:r>
                      <a:endParaRPr sz="400">
                        <a:solidFill>
                          <a:srgbClr val="D9D9D9"/>
                        </a:solidFill>
                        <a:latin typeface="Arial"/>
                        <a:ea typeface="Arial"/>
                        <a:cs typeface="Arial"/>
                        <a:sym typeface="Arial"/>
                      </a:endParaRPr>
                    </a:p>
                    <a:p>
                      <a:pPr indent="0" lvl="0" marL="0" marR="0" rtl="0" algn="l">
                        <a:lnSpc>
                          <a:spcPct val="100000"/>
                        </a:lnSpc>
                        <a:spcBef>
                          <a:spcPts val="0"/>
                        </a:spcBef>
                        <a:spcAft>
                          <a:spcPts val="0"/>
                        </a:spcAft>
                        <a:buClr>
                          <a:srgbClr val="D9D9D9"/>
                        </a:buClr>
                        <a:buSzPts val="400"/>
                        <a:buFont typeface="Arial"/>
                        <a:buNone/>
                      </a:pPr>
                      <a:r>
                        <a:rPr lang="en" sz="400">
                          <a:solidFill>
                            <a:srgbClr val="D9D9D9"/>
                          </a:solidFill>
                          <a:latin typeface="Arial"/>
                          <a:ea typeface="Arial"/>
                          <a:cs typeface="Arial"/>
                          <a:sym typeface="Arial"/>
                        </a:rPr>
                        <a:t>If you create a PDF file from your template, the guides will not be included.</a:t>
                      </a:r>
                      <a:endParaRPr sz="200"/>
                    </a:p>
                    <a:p>
                      <a:pPr indent="0" lvl="0" marL="0" marR="0" rtl="0" algn="l">
                        <a:lnSpc>
                          <a:spcPct val="100000"/>
                        </a:lnSpc>
                        <a:spcBef>
                          <a:spcPts val="0"/>
                        </a:spcBef>
                        <a:spcAft>
                          <a:spcPts val="0"/>
                        </a:spcAft>
                        <a:buClr>
                          <a:schemeClr val="dk1"/>
                        </a:buClr>
                        <a:buSzPts val="400"/>
                        <a:buFont typeface="Calibri"/>
                        <a:buNone/>
                      </a:pPr>
                      <a:r>
                        <a:t/>
                      </a:r>
                      <a:endParaRPr sz="400">
                        <a:solidFill>
                          <a:srgbClr val="D9D9D9"/>
                        </a:solidFill>
                        <a:latin typeface="Arial"/>
                        <a:ea typeface="Arial"/>
                        <a:cs typeface="Arial"/>
                        <a:sym typeface="Arial"/>
                      </a:endParaRPr>
                    </a:p>
                    <a:p>
                      <a:pPr indent="0" lvl="0" marL="0" marR="0" rtl="0" algn="l">
                        <a:lnSpc>
                          <a:spcPct val="100000"/>
                        </a:lnSpc>
                        <a:spcBef>
                          <a:spcPts val="0"/>
                        </a:spcBef>
                        <a:spcAft>
                          <a:spcPts val="0"/>
                        </a:spcAft>
                        <a:buClr>
                          <a:srgbClr val="D9D9D9"/>
                        </a:buClr>
                        <a:buSzPts val="400"/>
                        <a:buFont typeface="Arial"/>
                        <a:buNone/>
                      </a:pPr>
                      <a:r>
                        <a:rPr lang="en" sz="400">
                          <a:solidFill>
                            <a:srgbClr val="D9D9D9"/>
                          </a:solidFill>
                          <a:latin typeface="Arial"/>
                          <a:ea typeface="Arial"/>
                          <a:cs typeface="Arial"/>
                          <a:sym typeface="Arial"/>
                        </a:rPr>
                        <a:t>To hide the guides click on the </a:t>
                      </a:r>
                      <a:r>
                        <a:rPr b="1" lang="en" sz="400">
                          <a:solidFill>
                            <a:srgbClr val="D9D9D9"/>
                          </a:solidFill>
                          <a:latin typeface="Arial"/>
                          <a:ea typeface="Arial"/>
                          <a:cs typeface="Arial"/>
                          <a:sym typeface="Arial"/>
                        </a:rPr>
                        <a:t>Home</a:t>
                      </a:r>
                      <a:r>
                        <a:rPr lang="en" sz="400">
                          <a:solidFill>
                            <a:srgbClr val="D9D9D9"/>
                          </a:solidFill>
                          <a:latin typeface="Arial"/>
                          <a:ea typeface="Arial"/>
                          <a:cs typeface="Arial"/>
                          <a:sym typeface="Arial"/>
                        </a:rPr>
                        <a:t> tab (top of the screen) and then click on the </a:t>
                      </a:r>
                      <a:r>
                        <a:rPr b="1" lang="en" sz="400">
                          <a:solidFill>
                            <a:srgbClr val="D9D9D9"/>
                          </a:solidFill>
                          <a:latin typeface="Arial"/>
                          <a:ea typeface="Arial"/>
                          <a:cs typeface="Arial"/>
                          <a:sym typeface="Arial"/>
                        </a:rPr>
                        <a:t>Layout</a:t>
                      </a:r>
                      <a:r>
                        <a:rPr lang="en" sz="400">
                          <a:solidFill>
                            <a:srgbClr val="D9D9D9"/>
                          </a:solidFill>
                          <a:latin typeface="Arial"/>
                          <a:ea typeface="Arial"/>
                          <a:cs typeface="Arial"/>
                          <a:sym typeface="Arial"/>
                        </a:rPr>
                        <a:t> button below to see the available layouts. Choose the </a:t>
                      </a:r>
                      <a:r>
                        <a:rPr b="1" lang="en" sz="400">
                          <a:solidFill>
                            <a:srgbClr val="D9D9D9"/>
                          </a:solidFill>
                          <a:latin typeface="Arial"/>
                          <a:ea typeface="Arial"/>
                          <a:cs typeface="Arial"/>
                          <a:sym typeface="Arial"/>
                        </a:rPr>
                        <a:t>Without Guides </a:t>
                      </a:r>
                      <a:r>
                        <a:rPr b="0" lang="en" sz="400">
                          <a:solidFill>
                            <a:srgbClr val="D9D9D9"/>
                          </a:solidFill>
                          <a:latin typeface="Arial"/>
                          <a:ea typeface="Arial"/>
                          <a:cs typeface="Arial"/>
                          <a:sym typeface="Arial"/>
                        </a:rPr>
                        <a:t>layout</a:t>
                      </a:r>
                      <a:r>
                        <a:rPr lang="en" sz="400">
                          <a:solidFill>
                            <a:srgbClr val="D9D9D9"/>
                          </a:solidFill>
                          <a:latin typeface="Arial"/>
                          <a:ea typeface="Arial"/>
                          <a:cs typeface="Arial"/>
                          <a:sym typeface="Arial"/>
                        </a:rPr>
                        <a:t>.</a:t>
                      </a:r>
                      <a:endParaRPr sz="400">
                        <a:solidFill>
                          <a:srgbClr val="D9D9D9"/>
                        </a:solidFill>
                        <a:latin typeface="Arial"/>
                        <a:ea typeface="Arial"/>
                        <a:cs typeface="Arial"/>
                        <a:sym typeface="Arial"/>
                      </a:endParaRPr>
                    </a:p>
                  </a:txBody>
                  <a:tcPr marT="21425" marB="7150" marR="19050" marL="38100">
                    <a:solidFill>
                      <a:srgbClr val="010101"/>
                    </a:solidFill>
                  </a:tcPr>
                </a:tc>
              </a:tr>
              <a:tr h="559575">
                <a:tc gridSpan="2">
                  <a:txBody>
                    <a:bodyPr/>
                    <a:lstStyle/>
                    <a:p>
                      <a:pPr indent="0" lvl="0" marL="0" marR="0" rtl="0" algn="l">
                        <a:lnSpc>
                          <a:spcPct val="100000"/>
                        </a:lnSpc>
                        <a:spcBef>
                          <a:spcPts val="0"/>
                        </a:spcBef>
                        <a:spcAft>
                          <a:spcPts val="0"/>
                        </a:spcAft>
                        <a:buClr>
                          <a:schemeClr val="dk1"/>
                        </a:buClr>
                        <a:buSzPts val="400"/>
                        <a:buFont typeface="Calibri"/>
                        <a:buNone/>
                      </a:pPr>
                      <a:r>
                        <a:t/>
                      </a:r>
                      <a:endParaRPr sz="400">
                        <a:solidFill>
                          <a:srgbClr val="D9D9D9"/>
                        </a:solidFill>
                        <a:latin typeface="Arial"/>
                        <a:ea typeface="Arial"/>
                        <a:cs typeface="Arial"/>
                        <a:sym typeface="Arial"/>
                      </a:endParaRPr>
                    </a:p>
                  </a:txBody>
                  <a:tcPr marT="21425" marB="7150" marR="19050" marL="38100">
                    <a:solidFill>
                      <a:srgbClr val="010101"/>
                    </a:solidFill>
                  </a:tcPr>
                </a:tc>
                <a:tc hMerge="1"/>
                <a:tc vMerge="1"/>
              </a:tr>
              <a:tr h="572475">
                <a:tc gridSpan="2">
                  <a:txBody>
                    <a:bodyPr/>
                    <a:lstStyle/>
                    <a:p>
                      <a:pPr indent="0" lvl="0" marL="0" marR="0" rtl="0" algn="l">
                        <a:spcBef>
                          <a:spcPts val="0"/>
                        </a:spcBef>
                        <a:spcAft>
                          <a:spcPts val="0"/>
                        </a:spcAft>
                        <a:buNone/>
                      </a:pPr>
                      <a:r>
                        <a:rPr b="1" lang="en" sz="500">
                          <a:solidFill>
                            <a:srgbClr val="FFC000"/>
                          </a:solidFill>
                          <a:latin typeface="Arial"/>
                          <a:ea typeface="Arial"/>
                          <a:cs typeface="Arial"/>
                          <a:sym typeface="Arial"/>
                        </a:rPr>
                        <a:t>How to</a:t>
                      </a:r>
                      <a:r>
                        <a:rPr b="1" lang="en" sz="500">
                          <a:solidFill>
                            <a:srgbClr val="FFC000"/>
                          </a:solidFill>
                          <a:latin typeface="Arial"/>
                          <a:ea typeface="Arial"/>
                          <a:cs typeface="Arial"/>
                          <a:sym typeface="Arial"/>
                        </a:rPr>
                        <a:t> preview your poster prior to presenting</a:t>
                      </a:r>
                      <a:endParaRPr b="1" sz="500">
                        <a:solidFill>
                          <a:srgbClr val="FFC000"/>
                        </a:solidFill>
                        <a:latin typeface="Arial"/>
                        <a:ea typeface="Arial"/>
                        <a:cs typeface="Arial"/>
                        <a:sym typeface="Arial"/>
                      </a:endParaRPr>
                    </a:p>
                    <a:p>
                      <a:pPr indent="0" lvl="0" marL="0" marR="0" rtl="0" algn="l">
                        <a:spcBef>
                          <a:spcPts val="0"/>
                        </a:spcBef>
                        <a:spcAft>
                          <a:spcPts val="0"/>
                        </a:spcAft>
                        <a:buNone/>
                      </a:pPr>
                      <a:r>
                        <a:rPr lang="en" sz="400">
                          <a:solidFill>
                            <a:srgbClr val="D9D9D9"/>
                          </a:solidFill>
                          <a:latin typeface="Arial"/>
                          <a:ea typeface="Arial"/>
                          <a:cs typeface="Arial"/>
                          <a:sym typeface="Arial"/>
                        </a:rPr>
                        <a:t>You can preview your poster at any time by pressing the </a:t>
                      </a:r>
                      <a:r>
                        <a:rPr lang="en" sz="400">
                          <a:solidFill>
                            <a:srgbClr val="FFC000"/>
                          </a:solidFill>
                          <a:latin typeface="Arial"/>
                          <a:ea typeface="Arial"/>
                          <a:cs typeface="Arial"/>
                          <a:sym typeface="Arial"/>
                        </a:rPr>
                        <a:t>F5 key</a:t>
                      </a:r>
                      <a:r>
                        <a:rPr lang="en" sz="400">
                          <a:solidFill>
                            <a:srgbClr val="D9D9D9"/>
                          </a:solidFill>
                          <a:latin typeface="Arial"/>
                          <a:ea typeface="Arial"/>
                          <a:cs typeface="Arial"/>
                          <a:sym typeface="Arial"/>
                        </a:rPr>
                        <a:t> on your keyboard. You will see on the screen what's on your poster and how it should look when printed. Press the </a:t>
                      </a:r>
                      <a:r>
                        <a:rPr lang="en" sz="400">
                          <a:solidFill>
                            <a:srgbClr val="FFC000"/>
                          </a:solidFill>
                          <a:latin typeface="Arial"/>
                          <a:ea typeface="Arial"/>
                          <a:cs typeface="Arial"/>
                          <a:sym typeface="Arial"/>
                        </a:rPr>
                        <a:t>ESC key </a:t>
                      </a:r>
                      <a:r>
                        <a:rPr lang="en" sz="400">
                          <a:solidFill>
                            <a:srgbClr val="D9D9D9"/>
                          </a:solidFill>
                          <a:latin typeface="Arial"/>
                          <a:ea typeface="Arial"/>
                          <a:cs typeface="Arial"/>
                          <a:sym typeface="Arial"/>
                        </a:rPr>
                        <a:t>to exit Preview.</a:t>
                      </a:r>
                      <a:endParaRPr sz="200"/>
                    </a:p>
                  </a:txBody>
                  <a:tcPr marT="21425" marB="7150" marR="19050" marL="38100">
                    <a:solidFill>
                      <a:srgbClr val="010101"/>
                    </a:solidFill>
                  </a:tcPr>
                </a:tc>
                <a:tc hMerge="1"/>
                <a:tc>
                  <a:txBody>
                    <a:bodyPr/>
                    <a:lstStyle/>
                    <a:p>
                      <a:pPr indent="0" lvl="0" marL="0" marR="0" rtl="0" algn="ctr">
                        <a:spcBef>
                          <a:spcPts val="0"/>
                        </a:spcBef>
                        <a:spcAft>
                          <a:spcPts val="0"/>
                        </a:spcAft>
                        <a:buNone/>
                      </a:pPr>
                      <a:r>
                        <a:rPr b="1" lang="en" sz="1800">
                          <a:solidFill>
                            <a:srgbClr val="D9D9D9"/>
                          </a:solidFill>
                          <a:latin typeface="Arial"/>
                          <a:ea typeface="Arial"/>
                          <a:cs typeface="Arial"/>
                          <a:sym typeface="Arial"/>
                        </a:rPr>
                        <a:t>F5</a:t>
                      </a:r>
                      <a:r>
                        <a:rPr lang="en" sz="400">
                          <a:solidFill>
                            <a:srgbClr val="D9D9D9"/>
                          </a:solidFill>
                          <a:latin typeface="Arial"/>
                          <a:ea typeface="Arial"/>
                          <a:cs typeface="Arial"/>
                          <a:sym typeface="Arial"/>
                        </a:rPr>
                        <a:t> </a:t>
                      </a:r>
                      <a:endParaRPr sz="1300"/>
                    </a:p>
                  </a:txBody>
                  <a:tcPr marT="21425" marB="7150" marR="19050" marL="38100" anchor="ctr">
                    <a:solidFill>
                      <a:srgbClr val="0C0C0C"/>
                    </a:solidFill>
                  </a:tcPr>
                </a:tc>
              </a:tr>
              <a:tr h="271675">
                <a:tc gridSpan="3">
                  <a:txBody>
                    <a:bodyPr/>
                    <a:lstStyle/>
                    <a:p>
                      <a:pPr indent="0" lvl="0" marL="0" marR="0" rtl="0" algn="l">
                        <a:lnSpc>
                          <a:spcPct val="100000"/>
                        </a:lnSpc>
                        <a:spcBef>
                          <a:spcPts val="0"/>
                        </a:spcBef>
                        <a:spcAft>
                          <a:spcPts val="0"/>
                        </a:spcAft>
                        <a:buClr>
                          <a:srgbClr val="FFC000"/>
                        </a:buClr>
                        <a:buSzPts val="500"/>
                        <a:buFont typeface="Arial"/>
                        <a:buNone/>
                      </a:pPr>
                      <a:r>
                        <a:rPr b="1" lang="en" sz="500">
                          <a:solidFill>
                            <a:srgbClr val="FFC000"/>
                          </a:solidFill>
                          <a:latin typeface="Arial"/>
                          <a:ea typeface="Arial"/>
                          <a:cs typeface="Arial"/>
                          <a:sym typeface="Arial"/>
                        </a:rPr>
                        <a:t>How to present your poster</a:t>
                      </a:r>
                      <a:endParaRPr sz="200"/>
                    </a:p>
                    <a:p>
                      <a:pPr indent="0" lvl="0" marL="0" marR="0" rtl="0" algn="l">
                        <a:lnSpc>
                          <a:spcPct val="100000"/>
                        </a:lnSpc>
                        <a:spcBef>
                          <a:spcPts val="0"/>
                        </a:spcBef>
                        <a:spcAft>
                          <a:spcPts val="0"/>
                        </a:spcAft>
                        <a:buClr>
                          <a:srgbClr val="D9D9D9"/>
                        </a:buClr>
                        <a:buSzPts val="400"/>
                        <a:buFont typeface="Arial"/>
                        <a:buNone/>
                      </a:pPr>
                      <a:r>
                        <a:rPr lang="en" sz="400">
                          <a:solidFill>
                            <a:srgbClr val="D9D9D9"/>
                          </a:solidFill>
                          <a:latin typeface="Arial"/>
                          <a:ea typeface="Arial"/>
                          <a:cs typeface="Arial"/>
                          <a:sym typeface="Arial"/>
                        </a:rPr>
                        <a:t>When you finish designing your poster and are ready to virtually present it, follow the conference organizers' instructions. </a:t>
                      </a:r>
                      <a:endParaRPr sz="200"/>
                    </a:p>
                  </a:txBody>
                  <a:tcPr marT="21425" marB="7150" marR="19050" marL="38100">
                    <a:solidFill>
                      <a:srgbClr val="010101"/>
                    </a:solidFill>
                  </a:tcPr>
                </a:tc>
                <a:tc hMerge="1"/>
                <a:tc hMerge="1"/>
              </a:tr>
              <a:tr h="1250975">
                <a:tc gridSpan="3">
                  <a:txBody>
                    <a:bodyPr/>
                    <a:lstStyle/>
                    <a:p>
                      <a:pPr indent="0" lvl="0" marL="0" marR="0" rtl="0" algn="l">
                        <a:lnSpc>
                          <a:spcPct val="100000"/>
                        </a:lnSpc>
                        <a:spcBef>
                          <a:spcPts val="0"/>
                        </a:spcBef>
                        <a:spcAft>
                          <a:spcPts val="0"/>
                        </a:spcAft>
                        <a:buClr>
                          <a:srgbClr val="FFC000"/>
                        </a:buClr>
                        <a:buSzPts val="500"/>
                        <a:buFont typeface="Arial"/>
                        <a:buNone/>
                      </a:pPr>
                      <a:r>
                        <a:rPr b="1" lang="en" sz="500">
                          <a:solidFill>
                            <a:srgbClr val="FFC000"/>
                          </a:solidFill>
                          <a:latin typeface="Arial"/>
                          <a:ea typeface="Arial"/>
                          <a:cs typeface="Arial"/>
                          <a:sym typeface="Arial"/>
                        </a:rPr>
                        <a:t>Publish, present virtually, share, and discuss!</a:t>
                      </a:r>
                      <a:endParaRPr sz="200"/>
                    </a:p>
                    <a:p>
                      <a:pPr indent="0" lvl="0" marL="0" marR="0" rtl="0" algn="l">
                        <a:lnSpc>
                          <a:spcPct val="100000"/>
                        </a:lnSpc>
                        <a:spcBef>
                          <a:spcPts val="0"/>
                        </a:spcBef>
                        <a:spcAft>
                          <a:spcPts val="0"/>
                        </a:spcAft>
                        <a:buClr>
                          <a:schemeClr val="lt1"/>
                        </a:buClr>
                        <a:buSzPts val="400"/>
                        <a:buFont typeface="Arial"/>
                        <a:buNone/>
                      </a:pPr>
                      <a:r>
                        <a:rPr b="0" lang="en" sz="400">
                          <a:solidFill>
                            <a:schemeClr val="lt1"/>
                          </a:solidFill>
                          <a:latin typeface="Arial"/>
                          <a:ea typeface="Arial"/>
                          <a:cs typeface="Arial"/>
                          <a:sym typeface="Arial"/>
                        </a:rPr>
                        <a:t>Submit your poster and add it to the Research Poster Virtual Library.</a:t>
                      </a:r>
                      <a:br>
                        <a:rPr b="0" lang="en" sz="400">
                          <a:solidFill>
                            <a:srgbClr val="FFC000"/>
                          </a:solidFill>
                          <a:latin typeface="Arial"/>
                          <a:ea typeface="Arial"/>
                          <a:cs typeface="Arial"/>
                          <a:sym typeface="Arial"/>
                        </a:rPr>
                      </a:br>
                      <a:br>
                        <a:rPr b="0" lang="en" sz="400">
                          <a:solidFill>
                            <a:srgbClr val="FFC000"/>
                          </a:solidFill>
                          <a:latin typeface="Arial"/>
                          <a:ea typeface="Arial"/>
                          <a:cs typeface="Arial"/>
                          <a:sym typeface="Arial"/>
                        </a:rPr>
                      </a:br>
                      <a:r>
                        <a:rPr b="1" lang="en" sz="400">
                          <a:solidFill>
                            <a:srgbClr val="FFC000"/>
                          </a:solidFill>
                          <a:latin typeface="Arial"/>
                          <a:ea typeface="Arial"/>
                          <a:cs typeface="Arial"/>
                          <a:sym typeface="Arial"/>
                        </a:rPr>
                        <a:t>Continuous global reach</a:t>
                      </a:r>
                      <a:endParaRPr sz="200"/>
                    </a:p>
                    <a:p>
                      <a:pPr indent="0" lvl="0" marL="0" marR="0" rtl="0" algn="l">
                        <a:lnSpc>
                          <a:spcPct val="100000"/>
                        </a:lnSpc>
                        <a:spcBef>
                          <a:spcPts val="0"/>
                        </a:spcBef>
                        <a:spcAft>
                          <a:spcPts val="0"/>
                        </a:spcAft>
                        <a:buClr>
                          <a:schemeClr val="lt1"/>
                        </a:buClr>
                        <a:buSzPts val="400"/>
                        <a:buFont typeface="Arial"/>
                        <a:buNone/>
                      </a:pPr>
                      <a:r>
                        <a:rPr b="0" lang="en" sz="400">
                          <a:solidFill>
                            <a:schemeClr val="lt1"/>
                          </a:solidFill>
                          <a:latin typeface="Arial"/>
                          <a:ea typeface="Arial"/>
                          <a:cs typeface="Arial"/>
                          <a:sym typeface="Arial"/>
                        </a:rPr>
                        <a:t>Share your research with thousands of students, educators, scientists, and researchers from all over the United States and the World.</a:t>
                      </a:r>
                      <a:endParaRPr sz="200"/>
                    </a:p>
                    <a:p>
                      <a:pPr indent="0" lvl="0" marL="0" marR="0" rtl="0" algn="l">
                        <a:lnSpc>
                          <a:spcPct val="100000"/>
                        </a:lnSpc>
                        <a:spcBef>
                          <a:spcPts val="0"/>
                        </a:spcBef>
                        <a:spcAft>
                          <a:spcPts val="0"/>
                        </a:spcAft>
                        <a:buClr>
                          <a:schemeClr val="dk1"/>
                        </a:buClr>
                        <a:buSzPts val="400"/>
                        <a:buFont typeface="Calibri"/>
                        <a:buNone/>
                      </a:pPr>
                      <a:r>
                        <a:t/>
                      </a:r>
                      <a:endParaRPr b="0" sz="400">
                        <a:solidFill>
                          <a:srgbClr val="FFC000"/>
                        </a:solidFill>
                        <a:latin typeface="Arial"/>
                        <a:ea typeface="Arial"/>
                        <a:cs typeface="Arial"/>
                        <a:sym typeface="Arial"/>
                      </a:endParaRPr>
                    </a:p>
                    <a:p>
                      <a:pPr indent="0" lvl="0" marL="0" marR="0" rtl="0" algn="l">
                        <a:lnSpc>
                          <a:spcPct val="100000"/>
                        </a:lnSpc>
                        <a:spcBef>
                          <a:spcPts val="0"/>
                        </a:spcBef>
                        <a:spcAft>
                          <a:spcPts val="0"/>
                        </a:spcAft>
                        <a:buClr>
                          <a:srgbClr val="FFC000"/>
                        </a:buClr>
                        <a:buSzPts val="400"/>
                        <a:buFont typeface="Arial"/>
                        <a:buNone/>
                      </a:pPr>
                      <a:r>
                        <a:rPr b="1" lang="en" sz="400">
                          <a:solidFill>
                            <a:srgbClr val="FFC000"/>
                          </a:solidFill>
                          <a:latin typeface="Arial"/>
                          <a:ea typeface="Arial"/>
                          <a:cs typeface="Arial"/>
                          <a:sym typeface="Arial"/>
                        </a:rPr>
                        <a:t>Full-featured poster showcase included</a:t>
                      </a:r>
                      <a:endParaRPr sz="200"/>
                    </a:p>
                    <a:p>
                      <a:pPr indent="0" lvl="0" marL="0" marR="0" rtl="0" algn="l">
                        <a:lnSpc>
                          <a:spcPct val="100000"/>
                        </a:lnSpc>
                        <a:spcBef>
                          <a:spcPts val="0"/>
                        </a:spcBef>
                        <a:spcAft>
                          <a:spcPts val="0"/>
                        </a:spcAft>
                        <a:buClr>
                          <a:schemeClr val="lt1"/>
                        </a:buClr>
                        <a:buSzPts val="400"/>
                        <a:buFont typeface="Arial"/>
                        <a:buNone/>
                      </a:pPr>
                      <a:r>
                        <a:rPr b="0" lang="en" sz="400">
                          <a:solidFill>
                            <a:schemeClr val="lt1"/>
                          </a:solidFill>
                          <a:latin typeface="Arial"/>
                          <a:ea typeface="Arial"/>
                          <a:cs typeface="Arial"/>
                          <a:sym typeface="Arial"/>
                        </a:rPr>
                        <a:t>Present your poster on a  professional full-featured and customizable web page that includes full screen functions, social sharing, your own discussion board, private contact form, narration and more.</a:t>
                      </a:r>
                      <a:endParaRPr sz="200"/>
                    </a:p>
                    <a:p>
                      <a:pPr indent="0" lvl="0" marL="0" marR="0" rtl="0" algn="l">
                        <a:lnSpc>
                          <a:spcPct val="100000"/>
                        </a:lnSpc>
                        <a:spcBef>
                          <a:spcPts val="0"/>
                        </a:spcBef>
                        <a:spcAft>
                          <a:spcPts val="0"/>
                        </a:spcAft>
                        <a:buClr>
                          <a:schemeClr val="dk1"/>
                        </a:buClr>
                        <a:buSzPts val="400"/>
                        <a:buFont typeface="Calibri"/>
                        <a:buNone/>
                      </a:pPr>
                      <a:r>
                        <a:t/>
                      </a:r>
                      <a:endParaRPr b="0" sz="400">
                        <a:solidFill>
                          <a:srgbClr val="FFC000"/>
                        </a:solidFill>
                        <a:latin typeface="Arial"/>
                        <a:ea typeface="Arial"/>
                        <a:cs typeface="Arial"/>
                        <a:sym typeface="Arial"/>
                      </a:endParaRPr>
                    </a:p>
                    <a:p>
                      <a:pPr indent="0" lvl="0" marL="0" marR="0" rtl="0" algn="l">
                        <a:lnSpc>
                          <a:spcPct val="100000"/>
                        </a:lnSpc>
                        <a:spcBef>
                          <a:spcPts val="0"/>
                        </a:spcBef>
                        <a:spcAft>
                          <a:spcPts val="0"/>
                        </a:spcAft>
                        <a:buClr>
                          <a:srgbClr val="FFC000"/>
                        </a:buClr>
                        <a:buSzPts val="400"/>
                        <a:buFont typeface="Arial"/>
                        <a:buNone/>
                      </a:pPr>
                      <a:r>
                        <a:rPr b="1" lang="en" sz="400">
                          <a:solidFill>
                            <a:srgbClr val="FFC000"/>
                          </a:solidFill>
                          <a:latin typeface="Arial"/>
                          <a:ea typeface="Arial"/>
                          <a:cs typeface="Arial"/>
                          <a:sym typeface="Arial"/>
                        </a:rPr>
                        <a:t>Convenience for presenter groups and conference coordinators </a:t>
                      </a:r>
                      <a:endParaRPr sz="200"/>
                    </a:p>
                    <a:p>
                      <a:pPr indent="0" lvl="0" marL="0" marR="0" rtl="0" algn="l">
                        <a:lnSpc>
                          <a:spcPct val="100000"/>
                        </a:lnSpc>
                        <a:spcBef>
                          <a:spcPts val="0"/>
                        </a:spcBef>
                        <a:spcAft>
                          <a:spcPts val="0"/>
                        </a:spcAft>
                        <a:buClr>
                          <a:schemeClr val="lt1"/>
                        </a:buClr>
                        <a:buSzPts val="400"/>
                        <a:buFont typeface="Arial"/>
                        <a:buNone/>
                      </a:pPr>
                      <a:r>
                        <a:rPr b="0" lang="en" sz="400">
                          <a:solidFill>
                            <a:schemeClr val="lt1"/>
                          </a:solidFill>
                          <a:latin typeface="Arial"/>
                          <a:ea typeface="Arial"/>
                          <a:cs typeface="Arial"/>
                          <a:sym typeface="Arial"/>
                        </a:rPr>
                        <a:t>Published posters can easily be presented at virtual conferences. Perfect solution for organizers of meetings and conferences.</a:t>
                      </a:r>
                      <a:br>
                        <a:rPr b="0" lang="en" sz="400">
                          <a:solidFill>
                            <a:srgbClr val="FFC000"/>
                          </a:solidFill>
                          <a:latin typeface="Arial"/>
                          <a:ea typeface="Arial"/>
                          <a:cs typeface="Arial"/>
                          <a:sym typeface="Arial"/>
                        </a:rPr>
                      </a:br>
                      <a:endParaRPr b="0" sz="400">
                        <a:solidFill>
                          <a:srgbClr val="FFC000"/>
                        </a:solidFill>
                        <a:latin typeface="Arial"/>
                        <a:ea typeface="Arial"/>
                        <a:cs typeface="Arial"/>
                        <a:sym typeface="Arial"/>
                      </a:endParaRPr>
                    </a:p>
                    <a:p>
                      <a:pPr indent="0" lvl="0" marL="0" marR="0" rtl="0" algn="l">
                        <a:lnSpc>
                          <a:spcPct val="100000"/>
                        </a:lnSpc>
                        <a:spcBef>
                          <a:spcPts val="0"/>
                        </a:spcBef>
                        <a:spcAft>
                          <a:spcPts val="0"/>
                        </a:spcAft>
                        <a:buClr>
                          <a:srgbClr val="FFC000"/>
                        </a:buClr>
                        <a:buSzPts val="500"/>
                        <a:buFont typeface="Arial"/>
                        <a:buNone/>
                      </a:pPr>
                      <a:r>
                        <a:rPr b="1" lang="en" sz="500">
                          <a:solidFill>
                            <a:srgbClr val="FFC000"/>
                          </a:solidFill>
                          <a:latin typeface="Arial"/>
                          <a:ea typeface="Arial"/>
                          <a:cs typeface="Arial"/>
                          <a:sym typeface="Arial"/>
                        </a:rPr>
                        <a:t>https://www.PosterPresentations.com/research</a:t>
                      </a:r>
                      <a:endParaRPr sz="200"/>
                    </a:p>
                  </a:txBody>
                  <a:tcPr marT="21425" marB="7150" marR="19050" marL="38100">
                    <a:solidFill>
                      <a:srgbClr val="1F3864"/>
                    </a:solidFill>
                  </a:tcPr>
                </a:tc>
                <a:tc hMerge="1"/>
                <a:tc hMerge="1"/>
              </a:tr>
              <a:tr h="201125">
                <a:tc gridSpan="3">
                  <a:txBody>
                    <a:bodyPr/>
                    <a:lstStyle/>
                    <a:p>
                      <a:pPr indent="0" lvl="0" marL="0" marR="0" rtl="0" algn="l">
                        <a:spcBef>
                          <a:spcPts val="0"/>
                        </a:spcBef>
                        <a:spcAft>
                          <a:spcPts val="0"/>
                        </a:spcAft>
                        <a:buNone/>
                      </a:pPr>
                      <a:r>
                        <a:t/>
                      </a:r>
                      <a:endParaRPr sz="400">
                        <a:solidFill>
                          <a:srgbClr val="1F3A4E"/>
                        </a:solidFill>
                      </a:endParaRPr>
                    </a:p>
                  </a:txBody>
                  <a:tcPr marT="21425" marB="7150" marR="19050" marL="38100"/>
                </a:tc>
                <a:tc hMerge="1"/>
                <a:tc hMerge="1"/>
              </a:tr>
              <a:tr h="233450">
                <a:tc>
                  <a:txBody>
                    <a:bodyPr/>
                    <a:lstStyle/>
                    <a:p>
                      <a:pPr indent="0" lvl="0" marL="0" marR="0" rtl="0" algn="l">
                        <a:lnSpc>
                          <a:spcPct val="123809"/>
                        </a:lnSpc>
                        <a:spcBef>
                          <a:spcPts val="0"/>
                        </a:spcBef>
                        <a:spcAft>
                          <a:spcPts val="0"/>
                        </a:spcAft>
                        <a:buNone/>
                      </a:pPr>
                      <a:r>
                        <a:rPr lang="en" sz="300">
                          <a:solidFill>
                            <a:srgbClr val="D8D8D8"/>
                          </a:solidFill>
                          <a:latin typeface="Arial"/>
                          <a:ea typeface="Arial"/>
                          <a:cs typeface="Arial"/>
                          <a:sym typeface="Arial"/>
                        </a:rPr>
                        <a:t>© 2020</a:t>
                      </a:r>
                      <a:r>
                        <a:rPr lang="en" sz="300">
                          <a:solidFill>
                            <a:srgbClr val="D8D8D8"/>
                          </a:solidFill>
                          <a:latin typeface="Arial"/>
                          <a:ea typeface="Arial"/>
                          <a:cs typeface="Arial"/>
                          <a:sym typeface="Arial"/>
                        </a:rPr>
                        <a:t> </a:t>
                      </a:r>
                      <a:r>
                        <a:rPr lang="en" sz="300">
                          <a:solidFill>
                            <a:srgbClr val="D8D8D8"/>
                          </a:solidFill>
                          <a:latin typeface="Arial"/>
                          <a:ea typeface="Arial"/>
                          <a:cs typeface="Arial"/>
                          <a:sym typeface="Arial"/>
                        </a:rPr>
                        <a:t>PosterPresentations.com</a:t>
                      </a:r>
                      <a:br>
                        <a:rPr lang="en" sz="300">
                          <a:solidFill>
                            <a:srgbClr val="D8D8D8"/>
                          </a:solidFill>
                          <a:latin typeface="Arial"/>
                          <a:ea typeface="Arial"/>
                          <a:cs typeface="Arial"/>
                          <a:sym typeface="Arial"/>
                        </a:rPr>
                      </a:br>
                      <a:r>
                        <a:rPr lang="en" sz="300">
                          <a:solidFill>
                            <a:srgbClr val="D8D8D8"/>
                          </a:solidFill>
                          <a:latin typeface="Arial"/>
                          <a:ea typeface="Arial"/>
                          <a:cs typeface="Arial"/>
                          <a:sym typeface="Arial"/>
                        </a:rPr>
                        <a:t>2117 Fourth Street ,</a:t>
                      </a:r>
                      <a:r>
                        <a:rPr lang="en" sz="300">
                          <a:solidFill>
                            <a:srgbClr val="D8D8D8"/>
                          </a:solidFill>
                          <a:latin typeface="Arial"/>
                          <a:ea typeface="Arial"/>
                          <a:cs typeface="Arial"/>
                          <a:sym typeface="Arial"/>
                        </a:rPr>
                        <a:t> STE C        </a:t>
                      </a:r>
                      <a:endParaRPr sz="200"/>
                    </a:p>
                    <a:p>
                      <a:pPr indent="0" lvl="0" marL="0" marR="0" rtl="0" algn="l">
                        <a:lnSpc>
                          <a:spcPct val="123809"/>
                        </a:lnSpc>
                        <a:spcBef>
                          <a:spcPts val="0"/>
                        </a:spcBef>
                        <a:spcAft>
                          <a:spcPts val="0"/>
                        </a:spcAft>
                        <a:buNone/>
                      </a:pPr>
                      <a:r>
                        <a:rPr lang="en" sz="300">
                          <a:solidFill>
                            <a:srgbClr val="D8D8D8"/>
                          </a:solidFill>
                          <a:latin typeface="Arial"/>
                          <a:ea typeface="Arial"/>
                          <a:cs typeface="Arial"/>
                          <a:sym typeface="Arial"/>
                        </a:rPr>
                        <a:t>Berkeley CA 94710 USA</a:t>
                      </a:r>
                      <a:endParaRPr sz="300">
                        <a:solidFill>
                          <a:srgbClr val="D8D8D8"/>
                        </a:solidFill>
                        <a:latin typeface="Arial"/>
                        <a:ea typeface="Arial"/>
                        <a:cs typeface="Arial"/>
                        <a:sym typeface="Arial"/>
                      </a:endParaRPr>
                    </a:p>
                  </a:txBody>
                  <a:tcPr marT="21425" marB="7150" marR="19050" marL="38100">
                    <a:solidFill>
                      <a:srgbClr val="010101"/>
                    </a:solidFill>
                  </a:tcPr>
                </a:tc>
                <a:tc gridSpan="2">
                  <a:txBody>
                    <a:bodyPr/>
                    <a:lstStyle/>
                    <a:p>
                      <a:pPr indent="0" lvl="0" marL="0" marR="0" rtl="0" algn="l">
                        <a:lnSpc>
                          <a:spcPct val="100000"/>
                        </a:lnSpc>
                        <a:spcBef>
                          <a:spcPts val="0"/>
                        </a:spcBef>
                        <a:spcAft>
                          <a:spcPts val="0"/>
                        </a:spcAft>
                        <a:buClr>
                          <a:srgbClr val="D0D0D0"/>
                        </a:buClr>
                        <a:buSzPts val="400"/>
                        <a:buFont typeface="Arial"/>
                        <a:buNone/>
                      </a:pPr>
                      <a:r>
                        <a:rPr b="1" lang="en" sz="400">
                          <a:solidFill>
                            <a:srgbClr val="D0D0D0"/>
                          </a:solidFill>
                          <a:latin typeface="Arial"/>
                          <a:ea typeface="Arial"/>
                          <a:cs typeface="Arial"/>
                          <a:sym typeface="Arial"/>
                        </a:rPr>
                        <a:t>For complete tutorials</a:t>
                      </a:r>
                      <a:r>
                        <a:rPr b="1" lang="en" sz="400">
                          <a:solidFill>
                            <a:srgbClr val="D0D0D0"/>
                          </a:solidFill>
                          <a:latin typeface="Arial"/>
                          <a:ea typeface="Arial"/>
                          <a:cs typeface="Arial"/>
                          <a:sym typeface="Arial"/>
                        </a:rPr>
                        <a:t> visit:</a:t>
                      </a:r>
                      <a:endParaRPr sz="200"/>
                    </a:p>
                    <a:p>
                      <a:pPr indent="0" lvl="0" marL="0" marR="0" rtl="0" algn="l">
                        <a:lnSpc>
                          <a:spcPct val="100000"/>
                        </a:lnSpc>
                        <a:spcBef>
                          <a:spcPts val="0"/>
                        </a:spcBef>
                        <a:spcAft>
                          <a:spcPts val="0"/>
                        </a:spcAft>
                        <a:buClr>
                          <a:srgbClr val="FFC000"/>
                        </a:buClr>
                        <a:buSzPts val="300"/>
                        <a:buFont typeface="Arial"/>
                        <a:buNone/>
                      </a:pPr>
                      <a:r>
                        <a:rPr b="1" lang="en" sz="300">
                          <a:solidFill>
                            <a:srgbClr val="FFC000"/>
                          </a:solidFill>
                          <a:latin typeface="Arial"/>
                          <a:ea typeface="Arial"/>
                          <a:cs typeface="Arial"/>
                          <a:sym typeface="Arial"/>
                        </a:rPr>
                        <a:t>https://www.posterpresentations.com/helpdesk.html</a:t>
                      </a:r>
                      <a:endParaRPr sz="300">
                        <a:solidFill>
                          <a:srgbClr val="D8D8D8"/>
                        </a:solidFill>
                        <a:latin typeface="Arial"/>
                        <a:ea typeface="Arial"/>
                        <a:cs typeface="Arial"/>
                        <a:sym typeface="Arial"/>
                      </a:endParaRPr>
                    </a:p>
                  </a:txBody>
                  <a:tcPr marT="21425" marB="7150" marR="19050" marL="38100">
                    <a:solidFill>
                      <a:srgbClr val="010101"/>
                    </a:solidFill>
                  </a:tcPr>
                </a:tc>
                <a:tc hMerge="1"/>
              </a:tr>
            </a:tbl>
          </a:graphicData>
        </a:graphic>
      </p:graphicFrame>
    </p:spTree>
  </p:cSld>
  <p:clrMap accent1="accent1" accent2="accent2" accent3="accent3" accent4="accent4" accent5="accent5" accent6="accent6" bg1="lt1" bg2="dk2" tx1="dk1" tx2="lt2" folHlink="folHlink" hlink="hlink"/>
  <p:sldLayoutIdLst>
    <p:sldLayoutId id="214748365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5.png"/><Relationship Id="rId6" Type="http://schemas.openxmlformats.org/officeDocument/2006/relationships/image" Target="../media/image2.png"/><Relationship Id="rId7" Type="http://schemas.openxmlformats.org/officeDocument/2006/relationships/image" Target="../media/image1.png"/><Relationship Id="rId8"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idx="1" type="body"/>
          </p:nvPr>
        </p:nvSpPr>
        <p:spPr>
          <a:xfrm>
            <a:off x="101165" y="980225"/>
            <a:ext cx="2095200" cy="1073400"/>
          </a:xfrm>
          <a:prstGeom prst="rect">
            <a:avLst/>
          </a:prstGeom>
          <a:noFill/>
          <a:ln>
            <a:noFill/>
          </a:ln>
        </p:spPr>
        <p:txBody>
          <a:bodyPr anchorCtr="0" anchor="t" bIns="43650" lIns="43650" spcFirstLastPara="1" rIns="43650" wrap="square" tIns="43650">
            <a:spAutoFit/>
          </a:bodyPr>
          <a:lstStyle/>
          <a:p>
            <a:pPr indent="0" lvl="0" marL="0" rtl="0" algn="l">
              <a:spcBef>
                <a:spcPts val="0"/>
              </a:spcBef>
              <a:spcAft>
                <a:spcPts val="0"/>
              </a:spcAft>
              <a:buClr>
                <a:srgbClr val="1F3864"/>
              </a:buClr>
              <a:buSzPts val="300"/>
              <a:buNone/>
            </a:pPr>
            <a:r>
              <a:rPr lang="en" sz="400"/>
              <a:t>In the past four years, the electric vehicle (EV) market has experienced significant growth, with Tesla Inc. leading this surge. Highlighting its market dominance, Tesla's stock value peaked at twenty times its lowest point in 2019, reflecting strong investor confidence in the EV sector and Tesla's innovative capabilities. Our analysis delves into electric vehicle trends from 2020 to 2024, focusing on overall sales increases, Tesla's market position, its competition with other EV manufacturers, the popularity of Tesla models, and the geographical distribution of EV sales. The study uses SVM prediction and K-means clustering to analyze the processed data of vehicle holdings and transactions in Washington State, to identify the characteristics of different markets and their influencing factors. We have identified the important features of the Unpopular Market, Rapidly Developing Market, and Highly Developed Market, as well as important indicators for determining the level of electric vehicle development in the region. Through this result, decision-makers can understand the characteristics of transportation and automobile markets in different counties, thereby more effectively positioning policies and resources.</a:t>
            </a:r>
            <a:endParaRPr sz="400"/>
          </a:p>
        </p:txBody>
      </p:sp>
      <p:sp>
        <p:nvSpPr>
          <p:cNvPr id="81" name="Google Shape;81;p15"/>
          <p:cNvSpPr txBox="1"/>
          <p:nvPr>
            <p:ph idx="2" type="body"/>
          </p:nvPr>
        </p:nvSpPr>
        <p:spPr>
          <a:xfrm>
            <a:off x="99547" y="781267"/>
            <a:ext cx="2093400" cy="127500"/>
          </a:xfrm>
          <a:prstGeom prst="rect">
            <a:avLst/>
          </a:prstGeom>
          <a:solidFill>
            <a:srgbClr val="1F3864"/>
          </a:solidFill>
          <a:ln>
            <a:noFill/>
          </a:ln>
        </p:spPr>
        <p:txBody>
          <a:bodyPr anchorCtr="0" anchor="t" bIns="17450" lIns="17450" spcFirstLastPara="1" rIns="17450" wrap="square" tIns="17450">
            <a:spAutoFit/>
          </a:bodyPr>
          <a:lstStyle/>
          <a:p>
            <a:pPr indent="0" lvl="0" marL="0" rtl="0" algn="ctr">
              <a:spcBef>
                <a:spcPts val="0"/>
              </a:spcBef>
              <a:spcAft>
                <a:spcPts val="0"/>
              </a:spcAft>
              <a:buClr>
                <a:schemeClr val="lt1"/>
              </a:buClr>
              <a:buSzPts val="500"/>
              <a:buNone/>
            </a:pPr>
            <a:r>
              <a:rPr lang="en" sz="600"/>
              <a:t>Abstract</a:t>
            </a:r>
            <a:endParaRPr sz="600"/>
          </a:p>
        </p:txBody>
      </p:sp>
      <p:sp>
        <p:nvSpPr>
          <p:cNvPr id="82" name="Google Shape;82;p15"/>
          <p:cNvSpPr txBox="1"/>
          <p:nvPr>
            <p:ph idx="3" type="body"/>
          </p:nvPr>
        </p:nvSpPr>
        <p:spPr>
          <a:xfrm>
            <a:off x="99397" y="2150880"/>
            <a:ext cx="2093700" cy="127500"/>
          </a:xfrm>
          <a:prstGeom prst="rect">
            <a:avLst/>
          </a:prstGeom>
          <a:solidFill>
            <a:srgbClr val="1F3864"/>
          </a:solidFill>
          <a:ln>
            <a:noFill/>
          </a:ln>
        </p:spPr>
        <p:txBody>
          <a:bodyPr anchorCtr="0" anchor="t" bIns="17450" lIns="17450" spcFirstLastPara="1" rIns="17450" wrap="square" tIns="17450">
            <a:spAutoFit/>
          </a:bodyPr>
          <a:lstStyle/>
          <a:p>
            <a:pPr indent="0" lvl="0" marL="0" rtl="0" algn="ctr">
              <a:spcBef>
                <a:spcPts val="0"/>
              </a:spcBef>
              <a:spcAft>
                <a:spcPts val="0"/>
              </a:spcAft>
              <a:buClr>
                <a:schemeClr val="lt1"/>
              </a:buClr>
              <a:buSzPts val="500"/>
              <a:buNone/>
            </a:pPr>
            <a:r>
              <a:rPr lang="en" sz="600"/>
              <a:t>Introduction</a:t>
            </a:r>
            <a:endParaRPr sz="600"/>
          </a:p>
        </p:txBody>
      </p:sp>
      <p:sp>
        <p:nvSpPr>
          <p:cNvPr id="83" name="Google Shape;83;p15"/>
          <p:cNvSpPr txBox="1"/>
          <p:nvPr>
            <p:ph idx="4" type="body"/>
          </p:nvPr>
        </p:nvSpPr>
        <p:spPr>
          <a:xfrm>
            <a:off x="2387534" y="918725"/>
            <a:ext cx="2093400" cy="1257900"/>
          </a:xfrm>
          <a:prstGeom prst="rect">
            <a:avLst/>
          </a:prstGeom>
          <a:noFill/>
          <a:ln>
            <a:noFill/>
          </a:ln>
        </p:spPr>
        <p:txBody>
          <a:bodyPr anchorCtr="0" anchor="t" bIns="43650" lIns="43650" spcFirstLastPara="1" rIns="43650" wrap="square" tIns="43650">
            <a:spAutoFit/>
          </a:bodyPr>
          <a:lstStyle/>
          <a:p>
            <a:pPr indent="0" lvl="0" marL="0" rtl="0" algn="l">
              <a:spcBef>
                <a:spcPts val="0"/>
              </a:spcBef>
              <a:spcAft>
                <a:spcPts val="0"/>
              </a:spcAft>
              <a:buClr>
                <a:srgbClr val="1F3864"/>
              </a:buClr>
              <a:buSzPts val="300"/>
              <a:buNone/>
            </a:pPr>
            <a:r>
              <a:t/>
            </a:r>
            <a:endParaRPr sz="400"/>
          </a:p>
          <a:p>
            <a:pPr indent="0" lvl="0" marL="0" rtl="0" algn="l">
              <a:spcBef>
                <a:spcPts val="0"/>
              </a:spcBef>
              <a:spcAft>
                <a:spcPts val="0"/>
              </a:spcAft>
              <a:buClr>
                <a:srgbClr val="1F3864"/>
              </a:buClr>
              <a:buSzPts val="300"/>
              <a:buNone/>
            </a:pPr>
            <a:r>
              <a:rPr lang="en" sz="400"/>
              <a:t>Figure 1 provides a stark visual of electric versus non-electric vehicle registrations over the years. It depicts a growth trajectory for EV registrations, with Tesla vehicles playing a substantial role in this increase. As Tesla models like the Model Y and Model 3 gain popularity, they reflect the company's successful penetration into the market, offering models that align with consumer demand for affordability and sustainability.</a:t>
            </a:r>
            <a:endParaRPr sz="400"/>
          </a:p>
          <a:p>
            <a:pPr indent="0" lvl="0" marL="0" rtl="0" algn="l">
              <a:spcBef>
                <a:spcPts val="0"/>
              </a:spcBef>
              <a:spcAft>
                <a:spcPts val="0"/>
              </a:spcAft>
              <a:buClr>
                <a:srgbClr val="1F3864"/>
              </a:buClr>
              <a:buSzPts val="300"/>
              <a:buNone/>
            </a:pPr>
            <a:r>
              <a:t/>
            </a:r>
            <a:endParaRPr sz="400"/>
          </a:p>
          <a:p>
            <a:pPr indent="0" lvl="0" marL="0" rtl="0" algn="l">
              <a:spcBef>
                <a:spcPts val="0"/>
              </a:spcBef>
              <a:spcAft>
                <a:spcPts val="0"/>
              </a:spcAft>
              <a:buClr>
                <a:srgbClr val="1F3864"/>
              </a:buClr>
              <a:buSzPts val="300"/>
              <a:buNone/>
            </a:pPr>
            <a:r>
              <a:rPr lang="en" sz="400"/>
              <a:t>With Figure 2, we can easily find out Tesla's supremacy in the EV space is accentuated by sales and market share data, with the brand commanding a majority of the market. This eclipses other key players like Chevrolet, Kia, and Ford, whose presence, while notable, remains overshadowed by Tesla's market saturation.</a:t>
            </a:r>
            <a:endParaRPr sz="400"/>
          </a:p>
          <a:p>
            <a:pPr indent="0" lvl="0" marL="0" rtl="0" algn="l">
              <a:spcBef>
                <a:spcPts val="0"/>
              </a:spcBef>
              <a:spcAft>
                <a:spcPts val="0"/>
              </a:spcAft>
              <a:buClr>
                <a:srgbClr val="1F3864"/>
              </a:buClr>
              <a:buSzPts val="300"/>
              <a:buNone/>
            </a:pPr>
            <a:r>
              <a:t/>
            </a:r>
            <a:endParaRPr sz="400"/>
          </a:p>
          <a:p>
            <a:pPr indent="0" lvl="0" marL="0" rtl="0" algn="l">
              <a:spcBef>
                <a:spcPts val="0"/>
              </a:spcBef>
              <a:spcAft>
                <a:spcPts val="0"/>
              </a:spcAft>
              <a:buClr>
                <a:srgbClr val="1F3864"/>
              </a:buClr>
              <a:buSzPts val="300"/>
              <a:buNone/>
            </a:pPr>
            <a:r>
              <a:rPr lang="en" sz="400"/>
              <a:t>While Tesla's annual sales have surged, a nuanced examination reveals a marginal dip in market share amidst intensifying competition, followed by a slight resurgence in 2024. Despite these fluctuations, Tesla's robust sales growth affirms its entrenched market leadership and its pivotal role in propelling the EV industry forward.</a:t>
            </a:r>
            <a:endParaRPr sz="400"/>
          </a:p>
        </p:txBody>
      </p:sp>
      <p:sp>
        <p:nvSpPr>
          <p:cNvPr id="84" name="Google Shape;84;p15"/>
          <p:cNvSpPr txBox="1"/>
          <p:nvPr>
            <p:ph idx="5" type="body"/>
          </p:nvPr>
        </p:nvSpPr>
        <p:spPr>
          <a:xfrm>
            <a:off x="2387534" y="781267"/>
            <a:ext cx="2093400" cy="127500"/>
          </a:xfrm>
          <a:prstGeom prst="rect">
            <a:avLst/>
          </a:prstGeom>
          <a:solidFill>
            <a:srgbClr val="1F3864"/>
          </a:solidFill>
          <a:ln>
            <a:noFill/>
          </a:ln>
        </p:spPr>
        <p:txBody>
          <a:bodyPr anchorCtr="0" anchor="t" bIns="17450" lIns="17450" spcFirstLastPara="1" rIns="17450" wrap="square" tIns="17450">
            <a:spAutoFit/>
          </a:bodyPr>
          <a:lstStyle/>
          <a:p>
            <a:pPr indent="0" lvl="0" marL="0" rtl="0" algn="ctr">
              <a:spcBef>
                <a:spcPts val="0"/>
              </a:spcBef>
              <a:spcAft>
                <a:spcPts val="0"/>
              </a:spcAft>
              <a:buClr>
                <a:schemeClr val="lt1"/>
              </a:buClr>
              <a:buSzPts val="500"/>
              <a:buNone/>
            </a:pPr>
            <a:r>
              <a:rPr lang="en" sz="600"/>
              <a:t>Tesla's Competitive Stance</a:t>
            </a:r>
            <a:endParaRPr sz="600"/>
          </a:p>
        </p:txBody>
      </p:sp>
      <p:sp>
        <p:nvSpPr>
          <p:cNvPr id="85" name="Google Shape;85;p15"/>
          <p:cNvSpPr txBox="1"/>
          <p:nvPr>
            <p:ph idx="7" type="body"/>
          </p:nvPr>
        </p:nvSpPr>
        <p:spPr>
          <a:xfrm>
            <a:off x="4661959" y="781267"/>
            <a:ext cx="2095500" cy="112200"/>
          </a:xfrm>
          <a:prstGeom prst="rect">
            <a:avLst/>
          </a:prstGeom>
          <a:solidFill>
            <a:srgbClr val="1F3864"/>
          </a:solidFill>
          <a:ln>
            <a:noFill/>
          </a:ln>
        </p:spPr>
        <p:txBody>
          <a:bodyPr anchorCtr="0" anchor="t" bIns="17450" lIns="17450" spcFirstLastPara="1" rIns="17450" wrap="square" tIns="17450">
            <a:spAutoFit/>
          </a:bodyPr>
          <a:lstStyle/>
          <a:p>
            <a:pPr indent="0" lvl="0" marL="0" rtl="0" algn="ctr">
              <a:spcBef>
                <a:spcPts val="0"/>
              </a:spcBef>
              <a:spcAft>
                <a:spcPts val="0"/>
              </a:spcAft>
              <a:buClr>
                <a:schemeClr val="lt1"/>
              </a:buClr>
              <a:buSzPts val="500"/>
              <a:buNone/>
            </a:pPr>
            <a:r>
              <a:rPr lang="en"/>
              <a:t>Method</a:t>
            </a:r>
            <a:endParaRPr/>
          </a:p>
        </p:txBody>
      </p:sp>
      <p:sp>
        <p:nvSpPr>
          <p:cNvPr id="86" name="Google Shape;86;p15"/>
          <p:cNvSpPr txBox="1"/>
          <p:nvPr>
            <p:ph idx="8" type="body"/>
          </p:nvPr>
        </p:nvSpPr>
        <p:spPr>
          <a:xfrm>
            <a:off x="6956311" y="781267"/>
            <a:ext cx="2093100" cy="112200"/>
          </a:xfrm>
          <a:prstGeom prst="rect">
            <a:avLst/>
          </a:prstGeom>
          <a:solidFill>
            <a:srgbClr val="1F3864"/>
          </a:solidFill>
          <a:ln>
            <a:noFill/>
          </a:ln>
        </p:spPr>
        <p:txBody>
          <a:bodyPr anchorCtr="0" anchor="t" bIns="17450" lIns="17450" spcFirstLastPara="1" rIns="17450" wrap="square" tIns="17450">
            <a:spAutoFit/>
          </a:bodyPr>
          <a:lstStyle/>
          <a:p>
            <a:pPr indent="0" lvl="0" marL="0" rtl="0" algn="ctr">
              <a:spcBef>
                <a:spcPts val="0"/>
              </a:spcBef>
              <a:spcAft>
                <a:spcPts val="0"/>
              </a:spcAft>
              <a:buClr>
                <a:schemeClr val="lt1"/>
              </a:buClr>
              <a:buSzPts val="500"/>
              <a:buNone/>
            </a:pPr>
            <a:r>
              <a:rPr lang="en"/>
              <a:t>Result</a:t>
            </a:r>
            <a:endParaRPr/>
          </a:p>
        </p:txBody>
      </p:sp>
      <p:sp>
        <p:nvSpPr>
          <p:cNvPr id="87" name="Google Shape;87;p15"/>
          <p:cNvSpPr txBox="1"/>
          <p:nvPr>
            <p:ph idx="13" type="body"/>
          </p:nvPr>
        </p:nvSpPr>
        <p:spPr>
          <a:xfrm>
            <a:off x="6957761" y="3490015"/>
            <a:ext cx="2093100" cy="112200"/>
          </a:xfrm>
          <a:prstGeom prst="rect">
            <a:avLst/>
          </a:prstGeom>
          <a:solidFill>
            <a:srgbClr val="1F3864"/>
          </a:solidFill>
          <a:ln>
            <a:noFill/>
          </a:ln>
        </p:spPr>
        <p:txBody>
          <a:bodyPr anchorCtr="0" anchor="t" bIns="17450" lIns="17450" spcFirstLastPara="1" rIns="17450" wrap="square" tIns="17450">
            <a:spAutoFit/>
          </a:bodyPr>
          <a:lstStyle/>
          <a:p>
            <a:pPr indent="0" lvl="0" marL="0" rtl="0" algn="ctr">
              <a:spcBef>
                <a:spcPts val="0"/>
              </a:spcBef>
              <a:spcAft>
                <a:spcPts val="0"/>
              </a:spcAft>
              <a:buClr>
                <a:schemeClr val="lt1"/>
              </a:buClr>
              <a:buSzPts val="500"/>
              <a:buNone/>
            </a:pPr>
            <a:r>
              <a:rPr lang="en"/>
              <a:t>Conclusion</a:t>
            </a:r>
            <a:endParaRPr/>
          </a:p>
        </p:txBody>
      </p:sp>
      <p:sp>
        <p:nvSpPr>
          <p:cNvPr id="88" name="Google Shape;88;p15"/>
          <p:cNvSpPr txBox="1"/>
          <p:nvPr>
            <p:ph idx="14" type="body"/>
          </p:nvPr>
        </p:nvSpPr>
        <p:spPr>
          <a:xfrm>
            <a:off x="6957761" y="3605432"/>
            <a:ext cx="2094300" cy="1319700"/>
          </a:xfrm>
          <a:prstGeom prst="rect">
            <a:avLst/>
          </a:prstGeom>
          <a:noFill/>
          <a:ln>
            <a:noFill/>
          </a:ln>
        </p:spPr>
        <p:txBody>
          <a:bodyPr anchorCtr="0" anchor="t" bIns="43650" lIns="43650" spcFirstLastPara="1" rIns="43650" wrap="square" tIns="43650">
            <a:spAutoFit/>
          </a:bodyPr>
          <a:lstStyle/>
          <a:p>
            <a:pPr indent="0" lvl="0" marL="0" marR="0" rtl="0" algn="l">
              <a:lnSpc>
                <a:spcPct val="100000"/>
              </a:lnSpc>
              <a:spcBef>
                <a:spcPts val="0"/>
              </a:spcBef>
              <a:spcAft>
                <a:spcPts val="0"/>
              </a:spcAft>
              <a:buClr>
                <a:schemeClr val="dk1"/>
              </a:buClr>
              <a:buSzPts val="1100"/>
              <a:buNone/>
            </a:pPr>
            <a:r>
              <a:rPr lang="en" sz="400"/>
              <a:t>This study provides analysis of the electric vehicle (EV) market from 2020 to 2024, with a particular focus on Tesla Inc.'s role in shaping the industry. By using SVM prediction and K-means clustering techniques on car ownership and transaction data in Washington State, this study effectively mapped the electric vehicle market patterns in different counties.</a:t>
            </a:r>
            <a:endParaRPr sz="400"/>
          </a:p>
          <a:p>
            <a:pPr indent="0" lvl="0" marL="0" marR="0" rtl="0" algn="l">
              <a:lnSpc>
                <a:spcPct val="100000"/>
              </a:lnSpc>
              <a:spcBef>
                <a:spcPts val="0"/>
              </a:spcBef>
              <a:spcAft>
                <a:spcPts val="0"/>
              </a:spcAft>
              <a:buClr>
                <a:schemeClr val="dk1"/>
              </a:buClr>
              <a:buSzPts val="1100"/>
              <a:buNone/>
            </a:pPr>
            <a:r>
              <a:t/>
            </a:r>
            <a:endParaRPr sz="400"/>
          </a:p>
          <a:p>
            <a:pPr indent="0" lvl="0" marL="0" rtl="0" algn="l">
              <a:spcBef>
                <a:spcPts val="0"/>
              </a:spcBef>
              <a:spcAft>
                <a:spcPts val="0"/>
              </a:spcAft>
              <a:buClr>
                <a:schemeClr val="dk1"/>
              </a:buClr>
              <a:buSzPts val="1100"/>
              <a:buNone/>
            </a:pPr>
            <a:r>
              <a:rPr b="1" lang="en" sz="400"/>
              <a:t>Tesla's market leadership position:</a:t>
            </a:r>
            <a:r>
              <a:rPr lang="en" sz="400"/>
              <a:t> The company stands out for its rapid growth in stock value, reflecting the high confidence of investors and its role in driving growth in the electric vehicle market.</a:t>
            </a:r>
            <a:endParaRPr sz="400"/>
          </a:p>
          <a:p>
            <a:pPr indent="0" lvl="0" marL="0" rtl="0" algn="l">
              <a:spcBef>
                <a:spcPts val="0"/>
              </a:spcBef>
              <a:spcAft>
                <a:spcPts val="0"/>
              </a:spcAft>
              <a:buClr>
                <a:schemeClr val="dk1"/>
              </a:buClr>
              <a:buSzPts val="1100"/>
              <a:buNone/>
            </a:pPr>
            <a:r>
              <a:rPr b="1" lang="en" sz="400"/>
              <a:t>Market segmentation insights: </a:t>
            </a:r>
            <a:r>
              <a:rPr lang="en" sz="400"/>
              <a:t>Different segmented markets have been identified in Washington State - less affluent markets, rapidly developing markets, and highly developed markets - each with unique characteristics.</a:t>
            </a:r>
            <a:endParaRPr sz="400"/>
          </a:p>
          <a:p>
            <a:pPr indent="0" lvl="0" marL="0" rtl="0" algn="l">
              <a:spcBef>
                <a:spcPts val="0"/>
              </a:spcBef>
              <a:spcAft>
                <a:spcPts val="0"/>
              </a:spcAft>
              <a:buClr>
                <a:schemeClr val="dk1"/>
              </a:buClr>
              <a:buSzPts val="1100"/>
              <a:buNone/>
            </a:pPr>
            <a:r>
              <a:rPr b="1" lang="en" sz="400"/>
              <a:t>Geographical distribution: </a:t>
            </a:r>
            <a:r>
              <a:rPr lang="en" sz="400"/>
              <a:t>The analysis of electric vehicle sales in each county provides key data for targeted marketing strategies and business expansion.</a:t>
            </a:r>
            <a:endParaRPr sz="400"/>
          </a:p>
          <a:p>
            <a:pPr indent="0" lvl="0" marL="0" rtl="0" algn="l">
              <a:spcBef>
                <a:spcPts val="0"/>
              </a:spcBef>
              <a:spcAft>
                <a:spcPts val="0"/>
              </a:spcAft>
              <a:buClr>
                <a:schemeClr val="dk1"/>
              </a:buClr>
              <a:buSzPts val="1100"/>
              <a:buNone/>
            </a:pPr>
            <a:r>
              <a:rPr b="1" lang="en" sz="400"/>
              <a:t>Key factors for development:</a:t>
            </a:r>
            <a:r>
              <a:rPr lang="en" sz="400"/>
              <a:t> automobile trading, brand awareness, and regional economic activities are the key to shaping the pattern of electric vehicles.</a:t>
            </a:r>
            <a:endParaRPr sz="400"/>
          </a:p>
          <a:p>
            <a:pPr indent="0" lvl="0" marL="0" rtl="0" algn="l">
              <a:spcBef>
                <a:spcPts val="0"/>
              </a:spcBef>
              <a:spcAft>
                <a:spcPts val="0"/>
              </a:spcAft>
              <a:buClr>
                <a:schemeClr val="dk1"/>
              </a:buClr>
              <a:buSzPts val="1100"/>
              <a:buNone/>
            </a:pPr>
            <a:r>
              <a:rPr b="1" lang="en" sz="400"/>
              <a:t>Strategic significance: </a:t>
            </a:r>
            <a:r>
              <a:rPr lang="en" sz="400"/>
              <a:t>To provide actionable insights for decision-makers and businesses to optimize resource allocation and enhance policy effectiveness in the emerging electric vehicle industry.</a:t>
            </a:r>
            <a:endParaRPr sz="400"/>
          </a:p>
          <a:p>
            <a:pPr indent="0" lvl="0" marL="0" marR="0" rtl="0" algn="l">
              <a:lnSpc>
                <a:spcPct val="100000"/>
              </a:lnSpc>
              <a:spcBef>
                <a:spcPts val="0"/>
              </a:spcBef>
              <a:spcAft>
                <a:spcPts val="0"/>
              </a:spcAft>
              <a:buClr>
                <a:schemeClr val="dk1"/>
              </a:buClr>
              <a:buSzPts val="1100"/>
              <a:buFont typeface="Arial"/>
              <a:buNone/>
            </a:pPr>
            <a:r>
              <a:t/>
            </a:r>
            <a:endParaRPr sz="400"/>
          </a:p>
        </p:txBody>
      </p:sp>
      <p:sp>
        <p:nvSpPr>
          <p:cNvPr id="89" name="Google Shape;89;p15"/>
          <p:cNvSpPr txBox="1"/>
          <p:nvPr>
            <p:ph idx="17" type="body"/>
          </p:nvPr>
        </p:nvSpPr>
        <p:spPr>
          <a:xfrm>
            <a:off x="98640" y="2360330"/>
            <a:ext cx="2095200" cy="1442700"/>
          </a:xfrm>
          <a:prstGeom prst="rect">
            <a:avLst/>
          </a:prstGeom>
          <a:noFill/>
          <a:ln>
            <a:noFill/>
          </a:ln>
        </p:spPr>
        <p:txBody>
          <a:bodyPr anchorCtr="0" anchor="t" bIns="43650" lIns="43650" spcFirstLastPara="1" rIns="43650" wrap="square" tIns="43650">
            <a:spAutoFit/>
          </a:bodyPr>
          <a:lstStyle/>
          <a:p>
            <a:pPr indent="0" lvl="0" marL="0" rtl="0" algn="l">
              <a:spcBef>
                <a:spcPts val="0"/>
              </a:spcBef>
              <a:spcAft>
                <a:spcPts val="0"/>
              </a:spcAft>
              <a:buClr>
                <a:srgbClr val="1F3864"/>
              </a:buClr>
              <a:buSzPts val="300"/>
              <a:buNone/>
            </a:pPr>
            <a:r>
              <a:rPr lang="en" sz="400"/>
              <a:t>In the dynamic landscape of the electric vehicle (EV) market, Tesla has emerged as a beacon of innovation and growth. The company's stock valuation has soared, showcasing a staggering peak at twenty times above its lowest in 2019. This remarkable ascent reflects a robust investor confidence mirrored in the broader EV market trends.</a:t>
            </a:r>
            <a:endParaRPr sz="400"/>
          </a:p>
          <a:p>
            <a:pPr indent="0" lvl="0" marL="0" rtl="0" algn="l">
              <a:spcBef>
                <a:spcPts val="0"/>
              </a:spcBef>
              <a:spcAft>
                <a:spcPts val="0"/>
              </a:spcAft>
              <a:buClr>
                <a:srgbClr val="1F3864"/>
              </a:buClr>
              <a:buSzPts val="300"/>
              <a:buNone/>
            </a:pPr>
            <a:r>
              <a:t/>
            </a:r>
            <a:endParaRPr sz="400"/>
          </a:p>
          <a:p>
            <a:pPr indent="0" lvl="0" marL="0" rtl="0" algn="l">
              <a:spcBef>
                <a:spcPts val="0"/>
              </a:spcBef>
              <a:spcAft>
                <a:spcPts val="0"/>
              </a:spcAft>
              <a:buClr>
                <a:srgbClr val="1F3864"/>
              </a:buClr>
              <a:buSzPts val="300"/>
              <a:buNone/>
            </a:pPr>
            <a:r>
              <a:rPr lang="en" sz="400"/>
              <a:t>An analysis of vehicle registration data from 2020 to 2024 highlights the expansion of the EV segment. A notable year-over-year increase in electric vehicle registrations showcases the burgeoning consumer shift towards eco-friendly transport options. Tesla has been instrumental in this shift, consistently holding a significant slice of the market share. Despite a competitive environment, Tesla's dominance is evident in its market presence and sales performance.</a:t>
            </a:r>
            <a:endParaRPr sz="400"/>
          </a:p>
          <a:p>
            <a:pPr indent="0" lvl="0" marL="0" rtl="0" algn="l">
              <a:spcBef>
                <a:spcPts val="0"/>
              </a:spcBef>
              <a:spcAft>
                <a:spcPts val="0"/>
              </a:spcAft>
              <a:buClr>
                <a:srgbClr val="1F3864"/>
              </a:buClr>
              <a:buSzPts val="300"/>
              <a:buNone/>
            </a:pPr>
            <a:r>
              <a:t/>
            </a:r>
            <a:endParaRPr sz="400"/>
          </a:p>
          <a:p>
            <a:pPr indent="0" lvl="0" marL="0" rtl="0" algn="l">
              <a:spcBef>
                <a:spcPts val="0"/>
              </a:spcBef>
              <a:spcAft>
                <a:spcPts val="0"/>
              </a:spcAft>
              <a:buClr>
                <a:srgbClr val="1F3864"/>
              </a:buClr>
              <a:buSzPts val="300"/>
              <a:buNone/>
            </a:pPr>
            <a:r>
              <a:rPr lang="en" sz="400"/>
              <a:t>This study is based on two publicly available datasets, Electric Vehicle Population Data and Vehicle Registration Transactions by the Department of Licensing, from the </a:t>
            </a:r>
            <a:r>
              <a:rPr lang="en" sz="400"/>
              <a:t>official </a:t>
            </a:r>
            <a:r>
              <a:rPr lang="en" sz="400"/>
              <a:t>Washington state open data portal (data.wa.gov). The first dataset shows Battery Electric Vehicles (BEVs) and Plug-in Hybrid Electric Vehicles (PHEVs) currently registered through the Washington State Department of Licensing (DOL). And the second dataset is a listing of transactions associated with authorizing vehicles to be used on public roads, commonly referred to as “buying tabs” or “buying tags”.</a:t>
            </a:r>
            <a:endParaRPr sz="400"/>
          </a:p>
          <a:p>
            <a:pPr indent="0" lvl="0" marL="0" rtl="0" algn="l">
              <a:spcBef>
                <a:spcPts val="0"/>
              </a:spcBef>
              <a:spcAft>
                <a:spcPts val="0"/>
              </a:spcAft>
              <a:buClr>
                <a:srgbClr val="1F3864"/>
              </a:buClr>
              <a:buSzPts val="300"/>
              <a:buNone/>
            </a:pPr>
            <a:r>
              <a:t/>
            </a:r>
            <a:endParaRPr sz="400"/>
          </a:p>
        </p:txBody>
      </p:sp>
      <p:sp>
        <p:nvSpPr>
          <p:cNvPr id="90" name="Google Shape;90;p15"/>
          <p:cNvSpPr txBox="1"/>
          <p:nvPr>
            <p:ph idx="18" type="body"/>
          </p:nvPr>
        </p:nvSpPr>
        <p:spPr>
          <a:xfrm>
            <a:off x="1235957" y="391529"/>
            <a:ext cx="6666600" cy="94500"/>
          </a:xfrm>
          <a:prstGeom prst="rect">
            <a:avLst/>
          </a:prstGeom>
          <a:noFill/>
          <a:ln>
            <a:noFill/>
          </a:ln>
        </p:spPr>
        <p:txBody>
          <a:bodyPr anchorCtr="0" anchor="t" bIns="8725" lIns="17450" spcFirstLastPara="1" rIns="17450" wrap="square" tIns="8725">
            <a:spAutoFit/>
          </a:bodyPr>
          <a:lstStyle/>
          <a:p>
            <a:pPr indent="0" lvl="0" marL="0" rtl="0" algn="ctr">
              <a:spcBef>
                <a:spcPts val="0"/>
              </a:spcBef>
              <a:spcAft>
                <a:spcPts val="0"/>
              </a:spcAft>
              <a:buClr>
                <a:schemeClr val="lt1"/>
              </a:buClr>
              <a:buSzPts val="500"/>
              <a:buFont typeface="Century Gothic"/>
              <a:buNone/>
            </a:pPr>
            <a:r>
              <a:rPr lang="en"/>
              <a:t>Frank Dong, Qiu Jingxi, Di Ziyan</a:t>
            </a:r>
            <a:endParaRPr/>
          </a:p>
        </p:txBody>
      </p:sp>
      <p:sp>
        <p:nvSpPr>
          <p:cNvPr id="91" name="Google Shape;91;p15"/>
          <p:cNvSpPr txBox="1"/>
          <p:nvPr>
            <p:ph idx="19" type="body"/>
          </p:nvPr>
        </p:nvSpPr>
        <p:spPr>
          <a:xfrm>
            <a:off x="1235957" y="244179"/>
            <a:ext cx="6666600" cy="140700"/>
          </a:xfrm>
          <a:prstGeom prst="rect">
            <a:avLst/>
          </a:prstGeom>
          <a:noFill/>
          <a:ln>
            <a:noFill/>
          </a:ln>
        </p:spPr>
        <p:txBody>
          <a:bodyPr anchorCtr="0" anchor="t" bIns="8725" lIns="17450" spcFirstLastPara="1" rIns="17450" wrap="square" tIns="8725">
            <a:spAutoFit/>
          </a:bodyPr>
          <a:lstStyle/>
          <a:p>
            <a:pPr indent="0" lvl="0" marL="0" rtl="0" algn="ctr">
              <a:spcBef>
                <a:spcPts val="0"/>
              </a:spcBef>
              <a:spcAft>
                <a:spcPts val="0"/>
              </a:spcAft>
              <a:buClr>
                <a:schemeClr val="lt1"/>
              </a:buClr>
              <a:buSzPts val="800"/>
              <a:buFont typeface="Century Gothic"/>
              <a:buNone/>
            </a:pPr>
            <a:r>
              <a:rPr lang="en"/>
              <a:t>5300 Group 16</a:t>
            </a:r>
            <a:endParaRPr/>
          </a:p>
        </p:txBody>
      </p:sp>
      <p:sp>
        <p:nvSpPr>
          <p:cNvPr id="92" name="Google Shape;92;p15"/>
          <p:cNvSpPr txBox="1"/>
          <p:nvPr>
            <p:ph idx="20" type="body"/>
          </p:nvPr>
        </p:nvSpPr>
        <p:spPr>
          <a:xfrm>
            <a:off x="1235957" y="72783"/>
            <a:ext cx="6666600" cy="171600"/>
          </a:xfrm>
          <a:prstGeom prst="rect">
            <a:avLst/>
          </a:prstGeom>
          <a:noFill/>
          <a:ln>
            <a:noFill/>
          </a:ln>
        </p:spPr>
        <p:txBody>
          <a:bodyPr anchorCtr="0" anchor="t" bIns="8725" lIns="17450" spcFirstLastPara="1" rIns="17450" wrap="square" tIns="8725">
            <a:spAutoFit/>
          </a:bodyPr>
          <a:lstStyle/>
          <a:p>
            <a:pPr indent="0" lvl="0" marL="0" rtl="0" algn="ctr">
              <a:spcBef>
                <a:spcPts val="0"/>
              </a:spcBef>
              <a:spcAft>
                <a:spcPts val="0"/>
              </a:spcAft>
              <a:buClr>
                <a:schemeClr val="lt1"/>
              </a:buClr>
              <a:buSzPts val="1000"/>
              <a:buFont typeface="Century Gothic"/>
              <a:buNone/>
            </a:pPr>
            <a:r>
              <a:rPr lang="en"/>
              <a:t>Electric Vehicle Market </a:t>
            </a:r>
            <a:r>
              <a:rPr lang="en"/>
              <a:t>and Tesla Sales in Washington State</a:t>
            </a:r>
            <a:endParaRPr/>
          </a:p>
        </p:txBody>
      </p:sp>
      <p:sp>
        <p:nvSpPr>
          <p:cNvPr id="93" name="Google Shape;93;p15"/>
          <p:cNvSpPr txBox="1"/>
          <p:nvPr>
            <p:ph idx="9" type="body"/>
          </p:nvPr>
        </p:nvSpPr>
        <p:spPr>
          <a:xfrm>
            <a:off x="4672073" y="980213"/>
            <a:ext cx="2093100" cy="3874800"/>
          </a:xfrm>
          <a:prstGeom prst="rect">
            <a:avLst/>
          </a:prstGeom>
          <a:noFill/>
          <a:ln>
            <a:noFill/>
          </a:ln>
        </p:spPr>
        <p:txBody>
          <a:bodyPr anchorCtr="0" anchor="t" bIns="43650" lIns="43650" spcFirstLastPara="1" rIns="43650" wrap="square" tIns="43650">
            <a:spAutoFit/>
          </a:bodyPr>
          <a:lstStyle/>
          <a:p>
            <a:pPr indent="0" lvl="0" marL="0" rtl="0" algn="l">
              <a:spcBef>
                <a:spcPts val="0"/>
              </a:spcBef>
              <a:spcAft>
                <a:spcPts val="0"/>
              </a:spcAft>
              <a:buClr>
                <a:srgbClr val="1F3864"/>
              </a:buClr>
              <a:buSzPts val="300"/>
              <a:buNone/>
            </a:pPr>
            <a:r>
              <a:rPr lang="en" sz="400"/>
              <a:t>In the visualization, we found that different counties have different electric vehicle preferences. Therefore, we plan to analyze the preferences of different </a:t>
            </a:r>
            <a:r>
              <a:rPr lang="en" sz="400"/>
              <a:t>counties with SVM and clustering method, </a:t>
            </a:r>
            <a:r>
              <a:rPr lang="en" sz="400"/>
              <a:t>and discuss the potential problems electric vehicles still face in the market.</a:t>
            </a:r>
            <a:endParaRPr sz="400"/>
          </a:p>
          <a:p>
            <a:pPr indent="0" lvl="0" marL="0" rtl="0" algn="l">
              <a:spcBef>
                <a:spcPts val="0"/>
              </a:spcBef>
              <a:spcAft>
                <a:spcPts val="0"/>
              </a:spcAft>
              <a:buClr>
                <a:srgbClr val="1F3864"/>
              </a:buClr>
              <a:buSzPts val="300"/>
              <a:buNone/>
            </a:pPr>
            <a:r>
              <a:t/>
            </a:r>
            <a:endParaRPr sz="400"/>
          </a:p>
          <a:p>
            <a:pPr indent="0" lvl="0" marL="0" rtl="0" algn="l">
              <a:spcBef>
                <a:spcPts val="0"/>
              </a:spcBef>
              <a:spcAft>
                <a:spcPts val="0"/>
              </a:spcAft>
              <a:buClr>
                <a:srgbClr val="1F3864"/>
              </a:buClr>
              <a:buSzPts val="300"/>
              <a:buNone/>
            </a:pPr>
            <a:r>
              <a:rPr lang="en" sz="400"/>
              <a:t>We can consider the following variables for analysis:</a:t>
            </a:r>
            <a:endParaRPr sz="400"/>
          </a:p>
          <a:p>
            <a:pPr indent="0" lvl="0" marL="0" rtl="0" algn="l">
              <a:spcBef>
                <a:spcPts val="0"/>
              </a:spcBef>
              <a:spcAft>
                <a:spcPts val="0"/>
              </a:spcAft>
              <a:buClr>
                <a:srgbClr val="1F3864"/>
              </a:buClr>
              <a:buSzPts val="300"/>
              <a:buNone/>
            </a:pPr>
            <a:r>
              <a:t/>
            </a:r>
            <a:endParaRPr sz="400"/>
          </a:p>
          <a:p>
            <a:pPr indent="0" lvl="0" marL="0" rtl="0" algn="l">
              <a:spcBef>
                <a:spcPts val="0"/>
              </a:spcBef>
              <a:spcAft>
                <a:spcPts val="0"/>
              </a:spcAft>
              <a:buClr>
                <a:schemeClr val="dk1"/>
              </a:buClr>
              <a:buSzPts val="1100"/>
              <a:buNone/>
            </a:pPr>
            <a:r>
              <a:rPr b="1" lang="en" sz="400"/>
              <a:t>1. Electric vehicle holdings</a:t>
            </a:r>
            <a:endParaRPr b="1" sz="400"/>
          </a:p>
          <a:p>
            <a:pPr indent="0" lvl="0" marL="0" rtl="0" algn="l">
              <a:spcBef>
                <a:spcPts val="0"/>
              </a:spcBef>
              <a:spcAft>
                <a:spcPts val="0"/>
              </a:spcAft>
              <a:buClr>
                <a:schemeClr val="dk1"/>
              </a:buClr>
              <a:buSzPts val="1100"/>
              <a:buNone/>
            </a:pPr>
            <a:r>
              <a:rPr b="1" lang="en" sz="400"/>
              <a:t>Electric vehicles count: </a:t>
            </a:r>
            <a:r>
              <a:rPr lang="en" sz="400"/>
              <a:t>The total number of registered electric vehicles in each county, which shows the popularity of electric vehicles in the county.</a:t>
            </a:r>
            <a:endParaRPr sz="400"/>
          </a:p>
          <a:p>
            <a:pPr indent="0" lvl="0" marL="0" rtl="0" algn="l">
              <a:spcBef>
                <a:spcPts val="0"/>
              </a:spcBef>
              <a:spcAft>
                <a:spcPts val="0"/>
              </a:spcAft>
              <a:buClr>
                <a:schemeClr val="dk1"/>
              </a:buClr>
              <a:buSzPts val="1100"/>
              <a:buFont typeface="Arial"/>
              <a:buNone/>
            </a:pPr>
            <a:r>
              <a:rPr b="1" lang="en" sz="400"/>
              <a:t>Electric vehicles ratio:</a:t>
            </a:r>
            <a:r>
              <a:rPr lang="en" sz="400"/>
              <a:t> The ratio between electric and total vehicle transactions</a:t>
            </a:r>
            <a:endParaRPr sz="400"/>
          </a:p>
          <a:p>
            <a:pPr indent="0" lvl="0" marL="0" rtl="0" algn="l">
              <a:spcBef>
                <a:spcPts val="0"/>
              </a:spcBef>
              <a:spcAft>
                <a:spcPts val="0"/>
              </a:spcAft>
              <a:buClr>
                <a:srgbClr val="1F3864"/>
              </a:buClr>
              <a:buSzPts val="300"/>
              <a:buNone/>
            </a:pPr>
            <a:r>
              <a:t/>
            </a:r>
            <a:endParaRPr sz="400"/>
          </a:p>
          <a:p>
            <a:pPr indent="0" lvl="0" marL="0" rtl="0" algn="l">
              <a:spcBef>
                <a:spcPts val="0"/>
              </a:spcBef>
              <a:spcAft>
                <a:spcPts val="0"/>
              </a:spcAft>
              <a:buClr>
                <a:srgbClr val="1F3864"/>
              </a:buClr>
              <a:buSzPts val="300"/>
              <a:buNone/>
            </a:pPr>
            <a:r>
              <a:rPr b="1" lang="en" sz="400"/>
              <a:t>2. Preferences for electric vehicle models</a:t>
            </a:r>
            <a:endParaRPr b="1" sz="400"/>
          </a:p>
          <a:p>
            <a:pPr indent="0" lvl="0" marL="0" rtl="0" algn="l">
              <a:spcBef>
                <a:spcPts val="0"/>
              </a:spcBef>
              <a:spcAft>
                <a:spcPts val="0"/>
              </a:spcAft>
              <a:buClr>
                <a:schemeClr val="dk1"/>
              </a:buClr>
              <a:buSzPts val="1100"/>
              <a:buFont typeface="Arial"/>
              <a:buNone/>
            </a:pPr>
            <a:r>
              <a:rPr b="1" lang="en" sz="400"/>
              <a:t>Manufacturer preferences:</a:t>
            </a:r>
            <a:r>
              <a:rPr lang="en" sz="400"/>
              <a:t> Which electric vehicle manufacturers are favored by each county (such as Tesla, Ford, etc.)</a:t>
            </a:r>
            <a:endParaRPr sz="400"/>
          </a:p>
          <a:p>
            <a:pPr indent="0" lvl="0" marL="0" rtl="0" algn="l">
              <a:spcBef>
                <a:spcPts val="0"/>
              </a:spcBef>
              <a:spcAft>
                <a:spcPts val="0"/>
              </a:spcAft>
              <a:buClr>
                <a:schemeClr val="dk1"/>
              </a:buClr>
              <a:buSzPts val="1100"/>
              <a:buNone/>
            </a:pPr>
            <a:r>
              <a:rPr b="1" lang="en" sz="400"/>
              <a:t>Model preference:</a:t>
            </a:r>
            <a:r>
              <a:rPr lang="en" sz="400"/>
              <a:t> The popularity of specific models, such as which specific models (such as Tesla Model 3, Nissan LEAF, etc.) are more popular in various counties.</a:t>
            </a:r>
            <a:endParaRPr sz="400"/>
          </a:p>
          <a:p>
            <a:pPr indent="0" lvl="0" marL="0" rtl="0" algn="l">
              <a:spcBef>
                <a:spcPts val="0"/>
              </a:spcBef>
              <a:spcAft>
                <a:spcPts val="0"/>
              </a:spcAft>
              <a:buClr>
                <a:schemeClr val="dk1"/>
              </a:buClr>
              <a:buSzPts val="1100"/>
              <a:buNone/>
            </a:pPr>
            <a:r>
              <a:rPr b="1" lang="en" sz="400"/>
              <a:t>Vehicle Type Distribution:</a:t>
            </a:r>
            <a:r>
              <a:rPr lang="en" sz="400"/>
              <a:t> The distribution proportion of different types of electric vehicles (such as pure electric vehicles (BEVs) and plug-in hybrid electric vehicles (PHEVs)).</a:t>
            </a:r>
            <a:endParaRPr sz="400"/>
          </a:p>
          <a:p>
            <a:pPr indent="0" lvl="0" marL="0" rtl="0" algn="l">
              <a:spcBef>
                <a:spcPts val="0"/>
              </a:spcBef>
              <a:spcAft>
                <a:spcPts val="0"/>
              </a:spcAft>
              <a:buClr>
                <a:schemeClr val="dk1"/>
              </a:buClr>
              <a:buSzPts val="1100"/>
              <a:buNone/>
            </a:pPr>
            <a:r>
              <a:t/>
            </a:r>
            <a:endParaRPr sz="400"/>
          </a:p>
          <a:p>
            <a:pPr indent="0" lvl="0" marL="0" rtl="0" algn="l">
              <a:spcBef>
                <a:spcPts val="0"/>
              </a:spcBef>
              <a:spcAft>
                <a:spcPts val="0"/>
              </a:spcAft>
              <a:buClr>
                <a:schemeClr val="dk1"/>
              </a:buClr>
              <a:buSzPts val="1100"/>
              <a:buNone/>
            </a:pPr>
            <a:r>
              <a:rPr b="1" lang="en" sz="400"/>
              <a:t>3.</a:t>
            </a:r>
            <a:r>
              <a:rPr b="1" lang="en" sz="400"/>
              <a:t> Transaction</a:t>
            </a:r>
            <a:endParaRPr sz="400"/>
          </a:p>
          <a:p>
            <a:pPr indent="0" lvl="0" marL="0" rtl="0" algn="l">
              <a:spcBef>
                <a:spcPts val="0"/>
              </a:spcBef>
              <a:spcAft>
                <a:spcPts val="0"/>
              </a:spcAft>
              <a:buClr>
                <a:schemeClr val="dk1"/>
              </a:buClr>
              <a:buSzPts val="1100"/>
              <a:buNone/>
            </a:pPr>
            <a:r>
              <a:rPr b="1" lang="en" sz="400"/>
              <a:t>Transaction Velocity: </a:t>
            </a:r>
            <a:r>
              <a:rPr lang="en" sz="400"/>
              <a:t>Since we do not have detailed transaction data related to each specific car, the transaction velocity can be defined as the average number of transactions of vehicles within a specific time period. For the data of the entire county, we can calculate the average value of all vehicle transactions as the flow speed of the county.</a:t>
            </a:r>
            <a:endParaRPr sz="400"/>
          </a:p>
          <a:p>
            <a:pPr indent="0" lvl="0" marL="0" rtl="0" algn="l">
              <a:spcBef>
                <a:spcPts val="0"/>
              </a:spcBef>
              <a:spcAft>
                <a:spcPts val="0"/>
              </a:spcAft>
              <a:buClr>
                <a:srgbClr val="1F3864"/>
              </a:buClr>
              <a:buSzPts val="300"/>
              <a:buNone/>
            </a:pPr>
            <a:r>
              <a:rPr b="1" lang="en" sz="400"/>
              <a:t>Transaction Type: </a:t>
            </a:r>
            <a:r>
              <a:rPr lang="en" sz="400"/>
              <a:t>This includes the number of transactions per year in each county and the type of transactions (such as new registration, transfer, or renewal).</a:t>
            </a:r>
            <a:endParaRPr sz="400"/>
          </a:p>
          <a:p>
            <a:pPr indent="0" lvl="0" marL="0" rtl="0" algn="l">
              <a:spcBef>
                <a:spcPts val="0"/>
              </a:spcBef>
              <a:spcAft>
                <a:spcPts val="0"/>
              </a:spcAft>
              <a:buClr>
                <a:srgbClr val="1F3864"/>
              </a:buClr>
              <a:buSzPts val="300"/>
              <a:buNone/>
            </a:pPr>
            <a:r>
              <a:t/>
            </a:r>
            <a:endParaRPr sz="400"/>
          </a:p>
          <a:p>
            <a:pPr indent="0" lvl="0" marL="0" rtl="0" algn="l">
              <a:spcBef>
                <a:spcPts val="0"/>
              </a:spcBef>
              <a:spcAft>
                <a:spcPts val="0"/>
              </a:spcAft>
              <a:buClr>
                <a:srgbClr val="1F3864"/>
              </a:buClr>
              <a:buSzPts val="300"/>
              <a:buNone/>
            </a:pPr>
            <a:r>
              <a:rPr b="1" lang="en" sz="400"/>
              <a:t>Model independent and dependent variables</a:t>
            </a:r>
            <a:endParaRPr b="1" sz="400"/>
          </a:p>
          <a:p>
            <a:pPr indent="0" lvl="0" marL="0" rtl="0" algn="l">
              <a:spcBef>
                <a:spcPts val="0"/>
              </a:spcBef>
              <a:spcAft>
                <a:spcPts val="0"/>
              </a:spcAft>
              <a:buClr>
                <a:srgbClr val="1F3864"/>
              </a:buClr>
              <a:buSzPts val="300"/>
              <a:buNone/>
            </a:pPr>
            <a:r>
              <a:rPr lang="en" sz="400"/>
              <a:t>After processing the data, we finally obtained the data processing results containing the following variables:</a:t>
            </a:r>
            <a:endParaRPr sz="400"/>
          </a:p>
          <a:p>
            <a:pPr indent="0" lvl="0" marL="0" rtl="0" algn="l">
              <a:spcBef>
                <a:spcPts val="0"/>
              </a:spcBef>
              <a:spcAft>
                <a:spcPts val="0"/>
              </a:spcAft>
              <a:buClr>
                <a:srgbClr val="1F3864"/>
              </a:buClr>
              <a:buSzPts val="300"/>
              <a:buNone/>
            </a:pPr>
            <a:r>
              <a:rPr lang="en" sz="400"/>
              <a:t>———————————————————————————————————————</a:t>
            </a:r>
            <a:endParaRPr sz="400"/>
          </a:p>
          <a:p>
            <a:pPr indent="0" lvl="0" marL="0" rtl="0" algn="l">
              <a:spcBef>
                <a:spcPts val="0"/>
              </a:spcBef>
              <a:spcAft>
                <a:spcPts val="0"/>
              </a:spcAft>
              <a:buClr>
                <a:srgbClr val="1F3864"/>
              </a:buClr>
              <a:buSzPts val="300"/>
              <a:buNone/>
            </a:pPr>
            <a:r>
              <a:rPr lang="en" sz="400"/>
              <a:t>'County', 'Total_Transactions', 'Electric_Vehicle_Count', 'Second_Electric_Vehicle_Count', 'Make_Model_Count', 'EV_Annual_Growth_Rate', 'Passenger_Ratio', 'Registration at Time of Transfer', 'Registration Renewal', 'Original Registration', 'Major_Brand_Proportion_2023', 'Major_Model_Proportion_2023', 'BEV', 'PHEV'</a:t>
            </a:r>
            <a:endParaRPr sz="400"/>
          </a:p>
          <a:p>
            <a:pPr indent="0" lvl="0" marL="0" rtl="0" algn="l">
              <a:spcBef>
                <a:spcPts val="0"/>
              </a:spcBef>
              <a:spcAft>
                <a:spcPts val="0"/>
              </a:spcAft>
              <a:buClr>
                <a:srgbClr val="1F3864"/>
              </a:buClr>
              <a:buSzPts val="300"/>
              <a:buNone/>
            </a:pPr>
            <a:r>
              <a:rPr lang="en" sz="400"/>
              <a:t>———————————————————————————————————————</a:t>
            </a:r>
            <a:endParaRPr sz="400"/>
          </a:p>
          <a:p>
            <a:pPr indent="0" lvl="0" marL="0" rtl="0" algn="l">
              <a:spcBef>
                <a:spcPts val="0"/>
              </a:spcBef>
              <a:spcAft>
                <a:spcPts val="0"/>
              </a:spcAft>
              <a:buClr>
                <a:srgbClr val="1F3864"/>
              </a:buClr>
              <a:buSzPts val="300"/>
              <a:buNone/>
            </a:pPr>
            <a:r>
              <a:t/>
            </a:r>
            <a:endParaRPr sz="400"/>
          </a:p>
          <a:p>
            <a:pPr indent="0" lvl="0" marL="0" rtl="0" algn="l">
              <a:spcBef>
                <a:spcPts val="0"/>
              </a:spcBef>
              <a:spcAft>
                <a:spcPts val="0"/>
              </a:spcAft>
              <a:buClr>
                <a:srgbClr val="1F3864"/>
              </a:buClr>
              <a:buSzPts val="300"/>
              <a:buNone/>
            </a:pPr>
            <a:r>
              <a:rPr b="1" lang="en" sz="500"/>
              <a:t>SVM Analysis:</a:t>
            </a:r>
            <a:endParaRPr b="1" sz="500"/>
          </a:p>
          <a:p>
            <a:pPr indent="0" lvl="0" marL="0" rtl="0" algn="l">
              <a:spcBef>
                <a:spcPts val="0"/>
              </a:spcBef>
              <a:spcAft>
                <a:spcPts val="0"/>
              </a:spcAft>
              <a:buClr>
                <a:srgbClr val="1F3864"/>
              </a:buClr>
              <a:buSzPts val="300"/>
              <a:buNone/>
            </a:pPr>
            <a:r>
              <a:t/>
            </a:r>
            <a:endParaRPr sz="400"/>
          </a:p>
          <a:p>
            <a:pPr indent="0" lvl="0" marL="0" rtl="0" algn="l">
              <a:spcBef>
                <a:spcPts val="0"/>
              </a:spcBef>
              <a:spcAft>
                <a:spcPts val="0"/>
              </a:spcAft>
              <a:buClr>
                <a:srgbClr val="1F3864"/>
              </a:buClr>
              <a:buSzPts val="300"/>
              <a:buNone/>
            </a:pPr>
            <a:r>
              <a:rPr lang="en" sz="400"/>
              <a:t>Support Vector Machine (SVM) is a powerful supervised learning model used to solve classification and regression problems, optimizing model performance by constructing decision boundaries with maximum spacing between categories.</a:t>
            </a:r>
            <a:endParaRPr sz="400"/>
          </a:p>
          <a:p>
            <a:pPr indent="0" lvl="0" marL="0" rtl="0" algn="l">
              <a:spcBef>
                <a:spcPts val="0"/>
              </a:spcBef>
              <a:spcAft>
                <a:spcPts val="0"/>
              </a:spcAft>
              <a:buClr>
                <a:srgbClr val="1F3864"/>
              </a:buClr>
              <a:buSzPts val="300"/>
              <a:buNone/>
            </a:pPr>
            <a:r>
              <a:t/>
            </a:r>
            <a:endParaRPr sz="400"/>
          </a:p>
          <a:p>
            <a:pPr indent="0" lvl="0" marL="0" rtl="0" algn="l">
              <a:spcBef>
                <a:spcPts val="0"/>
              </a:spcBef>
              <a:spcAft>
                <a:spcPts val="0"/>
              </a:spcAft>
              <a:buClr>
                <a:srgbClr val="1F3864"/>
              </a:buClr>
              <a:buSzPts val="300"/>
              <a:buNone/>
            </a:pPr>
            <a:r>
              <a:rPr lang="en" sz="400"/>
              <a:t>In this part, we will use SVM will L2 regularization to regress the data. We first do a train-test </a:t>
            </a:r>
            <a:r>
              <a:rPr lang="en" sz="400"/>
              <a:t>split</a:t>
            </a:r>
            <a:r>
              <a:rPr lang="en" sz="400"/>
              <a:t> with an 80-20 ratio, and given the hyper-parameter of cv=5, penalty=”l2”, solver=”lbfgs”. </a:t>
            </a:r>
            <a:endParaRPr sz="400"/>
          </a:p>
          <a:p>
            <a:pPr indent="0" lvl="0" marL="0" rtl="0" algn="l">
              <a:spcBef>
                <a:spcPts val="0"/>
              </a:spcBef>
              <a:spcAft>
                <a:spcPts val="0"/>
              </a:spcAft>
              <a:buClr>
                <a:srgbClr val="1F3864"/>
              </a:buClr>
              <a:buSzPts val="300"/>
              <a:buNone/>
            </a:pPr>
            <a:r>
              <a:t/>
            </a:r>
            <a:endParaRPr sz="400"/>
          </a:p>
          <a:p>
            <a:pPr indent="0" lvl="0" marL="0" rtl="0" algn="l">
              <a:spcBef>
                <a:spcPts val="0"/>
              </a:spcBef>
              <a:spcAft>
                <a:spcPts val="0"/>
              </a:spcAft>
              <a:buClr>
                <a:srgbClr val="1F3864"/>
              </a:buClr>
              <a:buSzPts val="300"/>
              <a:buNone/>
            </a:pPr>
            <a:r>
              <a:rPr b="1" lang="en" sz="500"/>
              <a:t>K-means Clustering:</a:t>
            </a:r>
            <a:endParaRPr b="1" sz="500"/>
          </a:p>
          <a:p>
            <a:pPr indent="0" lvl="0" marL="0" rtl="0" algn="l">
              <a:spcBef>
                <a:spcPts val="0"/>
              </a:spcBef>
              <a:spcAft>
                <a:spcPts val="0"/>
              </a:spcAft>
              <a:buClr>
                <a:srgbClr val="1F3864"/>
              </a:buClr>
              <a:buSzPts val="300"/>
              <a:buNone/>
            </a:pPr>
            <a:r>
              <a:t/>
            </a:r>
            <a:endParaRPr sz="400"/>
          </a:p>
          <a:p>
            <a:pPr indent="0" lvl="0" marL="0" rtl="0" algn="l">
              <a:spcBef>
                <a:spcPts val="0"/>
              </a:spcBef>
              <a:spcAft>
                <a:spcPts val="0"/>
              </a:spcAft>
              <a:buClr>
                <a:srgbClr val="1F3864"/>
              </a:buClr>
              <a:buSzPts val="300"/>
              <a:buNone/>
            </a:pPr>
            <a:r>
              <a:rPr lang="en" sz="400"/>
              <a:t>K-means clustering is a widely used unsupervised learning algorithm that divides data points into K clusters to minimize the sum of distances from each point to its designated cluster center for data grouping.</a:t>
            </a:r>
            <a:endParaRPr sz="400"/>
          </a:p>
          <a:p>
            <a:pPr indent="0" lvl="0" marL="0" rtl="0" algn="l">
              <a:spcBef>
                <a:spcPts val="0"/>
              </a:spcBef>
              <a:spcAft>
                <a:spcPts val="0"/>
              </a:spcAft>
              <a:buClr>
                <a:srgbClr val="1F3864"/>
              </a:buClr>
              <a:buSzPts val="300"/>
              <a:buNone/>
            </a:pPr>
            <a:r>
              <a:t/>
            </a:r>
            <a:endParaRPr sz="400"/>
          </a:p>
          <a:p>
            <a:pPr indent="0" lvl="0" marL="0" rtl="0" algn="l">
              <a:spcBef>
                <a:spcPts val="0"/>
              </a:spcBef>
              <a:spcAft>
                <a:spcPts val="0"/>
              </a:spcAft>
              <a:buClr>
                <a:srgbClr val="1F3864"/>
              </a:buClr>
              <a:buSzPts val="300"/>
              <a:buNone/>
            </a:pPr>
            <a:r>
              <a:rPr lang="en" sz="400"/>
              <a:t>We have determined the optimal number of clusters based on elbow law as 3, which serves as a hyperparameter for clustering analysis of the data.</a:t>
            </a:r>
            <a:endParaRPr sz="400"/>
          </a:p>
        </p:txBody>
      </p:sp>
      <p:sp>
        <p:nvSpPr>
          <p:cNvPr id="94" name="Google Shape;94;p15"/>
          <p:cNvSpPr txBox="1"/>
          <p:nvPr>
            <p:ph idx="9" type="body"/>
          </p:nvPr>
        </p:nvSpPr>
        <p:spPr>
          <a:xfrm>
            <a:off x="3819000" y="3457925"/>
            <a:ext cx="753000" cy="950100"/>
          </a:xfrm>
          <a:prstGeom prst="rect">
            <a:avLst/>
          </a:prstGeom>
          <a:noFill/>
          <a:ln>
            <a:noFill/>
          </a:ln>
        </p:spPr>
        <p:txBody>
          <a:bodyPr anchorCtr="0" anchor="t" bIns="43650" lIns="43650" spcFirstLastPara="1" rIns="43650" wrap="square" tIns="43650">
            <a:spAutoFit/>
          </a:bodyPr>
          <a:lstStyle/>
          <a:p>
            <a:pPr indent="0" lvl="0" marL="0" rtl="0" algn="l">
              <a:spcBef>
                <a:spcPts val="0"/>
              </a:spcBef>
              <a:spcAft>
                <a:spcPts val="0"/>
              </a:spcAft>
              <a:buClr>
                <a:srgbClr val="1F3864"/>
              </a:buClr>
              <a:buSzPts val="300"/>
              <a:buNone/>
            </a:pPr>
            <a:r>
              <a:rPr lang="en" sz="400"/>
              <a:t>The preferential consumer tilt towards Tesla's Model Y and Model 3, as indicated by sales data, highlights the allure of Tesla's blend of innovation with affordability. The lesser sales of the premium Model X and S iterations suggest a market that values Tesla's more recent entries that balance performance with cost-effectiveness.</a:t>
            </a:r>
            <a:endParaRPr sz="400"/>
          </a:p>
        </p:txBody>
      </p:sp>
      <p:pic>
        <p:nvPicPr>
          <p:cNvPr id="95" name="Google Shape;95;p15"/>
          <p:cNvPicPr preferRelativeResize="0"/>
          <p:nvPr/>
        </p:nvPicPr>
        <p:blipFill>
          <a:blip r:embed="rId3">
            <a:alphaModFix/>
          </a:blip>
          <a:stretch>
            <a:fillRect/>
          </a:stretch>
        </p:blipFill>
        <p:spPr>
          <a:xfrm>
            <a:off x="111650" y="3756900"/>
            <a:ext cx="1092200" cy="813452"/>
          </a:xfrm>
          <a:prstGeom prst="rect">
            <a:avLst/>
          </a:prstGeom>
          <a:noFill/>
          <a:ln>
            <a:noFill/>
          </a:ln>
        </p:spPr>
      </p:pic>
      <p:pic>
        <p:nvPicPr>
          <p:cNvPr id="96" name="Google Shape;96;p15"/>
          <p:cNvPicPr preferRelativeResize="0"/>
          <p:nvPr/>
        </p:nvPicPr>
        <p:blipFill>
          <a:blip r:embed="rId4">
            <a:alphaModFix/>
          </a:blip>
          <a:stretch>
            <a:fillRect/>
          </a:stretch>
        </p:blipFill>
        <p:spPr>
          <a:xfrm>
            <a:off x="2386038" y="2172639"/>
            <a:ext cx="2093102" cy="950633"/>
          </a:xfrm>
          <a:prstGeom prst="rect">
            <a:avLst/>
          </a:prstGeom>
          <a:noFill/>
          <a:ln>
            <a:noFill/>
          </a:ln>
        </p:spPr>
      </p:pic>
      <p:pic>
        <p:nvPicPr>
          <p:cNvPr id="97" name="Google Shape;97;p15"/>
          <p:cNvPicPr preferRelativeResize="0"/>
          <p:nvPr/>
        </p:nvPicPr>
        <p:blipFill>
          <a:blip r:embed="rId5">
            <a:alphaModFix/>
          </a:blip>
          <a:stretch>
            <a:fillRect/>
          </a:stretch>
        </p:blipFill>
        <p:spPr>
          <a:xfrm>
            <a:off x="1161950" y="3756898"/>
            <a:ext cx="1092200" cy="857854"/>
          </a:xfrm>
          <a:prstGeom prst="rect">
            <a:avLst/>
          </a:prstGeom>
          <a:noFill/>
          <a:ln>
            <a:noFill/>
          </a:ln>
        </p:spPr>
      </p:pic>
      <p:pic>
        <p:nvPicPr>
          <p:cNvPr id="98" name="Google Shape;98;p15"/>
          <p:cNvPicPr preferRelativeResize="0"/>
          <p:nvPr/>
        </p:nvPicPr>
        <p:blipFill>
          <a:blip r:embed="rId6">
            <a:alphaModFix/>
          </a:blip>
          <a:stretch>
            <a:fillRect/>
          </a:stretch>
        </p:blipFill>
        <p:spPr>
          <a:xfrm>
            <a:off x="2322252" y="3377550"/>
            <a:ext cx="1466274" cy="1131900"/>
          </a:xfrm>
          <a:prstGeom prst="rect">
            <a:avLst/>
          </a:prstGeom>
          <a:noFill/>
          <a:ln>
            <a:noFill/>
          </a:ln>
        </p:spPr>
      </p:pic>
      <p:graphicFrame>
        <p:nvGraphicFramePr>
          <p:cNvPr id="99" name="Google Shape;99;p15"/>
          <p:cNvGraphicFramePr/>
          <p:nvPr/>
        </p:nvGraphicFramePr>
        <p:xfrm>
          <a:off x="9361550" y="1416875"/>
          <a:ext cx="3000000" cy="3000000"/>
        </p:xfrm>
        <a:graphic>
          <a:graphicData uri="http://schemas.openxmlformats.org/drawingml/2006/table">
            <a:tbl>
              <a:tblPr>
                <a:noFill/>
                <a:tableStyleId>{CA0D2C6D-E495-430E-819A-AF8615605C24}</a:tableStyleId>
              </a:tblPr>
              <a:tblGrid>
                <a:gridCol w="569850"/>
                <a:gridCol w="328350"/>
              </a:tblGrid>
              <a:tr h="24300">
                <a:tc>
                  <a:txBody>
                    <a:bodyPr/>
                    <a:lstStyle/>
                    <a:p>
                      <a:pPr indent="0" lvl="0" marL="0" rtl="0" algn="l">
                        <a:spcBef>
                          <a:spcPts val="0"/>
                        </a:spcBef>
                        <a:spcAft>
                          <a:spcPts val="0"/>
                        </a:spcAft>
                        <a:buNone/>
                      </a:pPr>
                      <a:r>
                        <a:rPr b="1" lang="en" sz="300"/>
                        <a:t>Feature</a:t>
                      </a:r>
                      <a:endParaRPr b="1" sz="300"/>
                    </a:p>
                  </a:txBody>
                  <a:tcPr marT="0" marB="0" marR="0" marL="0"/>
                </a:tc>
                <a:tc>
                  <a:txBody>
                    <a:bodyPr/>
                    <a:lstStyle/>
                    <a:p>
                      <a:pPr indent="0" lvl="0" marL="0" rtl="0" algn="r">
                        <a:spcBef>
                          <a:spcPts val="0"/>
                        </a:spcBef>
                        <a:spcAft>
                          <a:spcPts val="0"/>
                        </a:spcAft>
                        <a:buNone/>
                      </a:pPr>
                      <a:r>
                        <a:rPr b="1" lang="en" sz="300"/>
                        <a:t>Coefficient</a:t>
                      </a:r>
                      <a:endParaRPr b="1" sz="300"/>
                    </a:p>
                  </a:txBody>
                  <a:tcPr marT="0" marB="0" marR="0" marL="0"/>
                </a:tc>
              </a:tr>
              <a:tr h="25250">
                <a:tc>
                  <a:txBody>
                    <a:bodyPr/>
                    <a:lstStyle/>
                    <a:p>
                      <a:pPr indent="0" lvl="0" marL="0" rtl="0" algn="l">
                        <a:spcBef>
                          <a:spcPts val="0"/>
                        </a:spcBef>
                        <a:spcAft>
                          <a:spcPts val="0"/>
                        </a:spcAft>
                        <a:buNone/>
                      </a:pPr>
                      <a:r>
                        <a:rPr lang="en" sz="300"/>
                        <a:t>Total_Transactions</a:t>
                      </a:r>
                      <a:endParaRPr sz="300"/>
                    </a:p>
                  </a:txBody>
                  <a:tcPr marT="0" marB="0" marR="0" marL="0"/>
                </a:tc>
                <a:tc>
                  <a:txBody>
                    <a:bodyPr/>
                    <a:lstStyle/>
                    <a:p>
                      <a:pPr indent="0" lvl="0" marL="0" rtl="0" algn="r">
                        <a:lnSpc>
                          <a:spcPct val="115000"/>
                        </a:lnSpc>
                        <a:spcBef>
                          <a:spcPts val="0"/>
                        </a:spcBef>
                        <a:spcAft>
                          <a:spcPts val="0"/>
                        </a:spcAft>
                        <a:buNone/>
                      </a:pPr>
                      <a:r>
                        <a:rPr lang="en" sz="300"/>
                        <a:t>0.083077878</a:t>
                      </a:r>
                      <a:endParaRPr sz="300"/>
                    </a:p>
                  </a:txBody>
                  <a:tcPr marT="0" marB="0" marR="0" marL="0"/>
                </a:tc>
              </a:tr>
              <a:tr h="25250">
                <a:tc>
                  <a:txBody>
                    <a:bodyPr/>
                    <a:lstStyle/>
                    <a:p>
                      <a:pPr indent="0" lvl="0" marL="0" rtl="0" algn="l">
                        <a:spcBef>
                          <a:spcPts val="0"/>
                        </a:spcBef>
                        <a:spcAft>
                          <a:spcPts val="0"/>
                        </a:spcAft>
                        <a:buNone/>
                      </a:pPr>
                      <a:r>
                        <a:rPr lang="en" sz="300"/>
                        <a:t>Second_Electric_Vehicle_Count</a:t>
                      </a:r>
                      <a:endParaRPr sz="300"/>
                    </a:p>
                  </a:txBody>
                  <a:tcPr marT="0" marB="0" marR="0" marL="0"/>
                </a:tc>
                <a:tc>
                  <a:txBody>
                    <a:bodyPr/>
                    <a:lstStyle/>
                    <a:p>
                      <a:pPr indent="0" lvl="0" marL="0" rtl="0" algn="r">
                        <a:lnSpc>
                          <a:spcPct val="115000"/>
                        </a:lnSpc>
                        <a:spcBef>
                          <a:spcPts val="0"/>
                        </a:spcBef>
                        <a:spcAft>
                          <a:spcPts val="0"/>
                        </a:spcAft>
                        <a:buNone/>
                      </a:pPr>
                      <a:r>
                        <a:rPr lang="en" sz="300"/>
                        <a:t>0.04193516</a:t>
                      </a:r>
                      <a:endParaRPr sz="300"/>
                    </a:p>
                  </a:txBody>
                  <a:tcPr marT="0" marB="0" marR="0" marL="0"/>
                </a:tc>
              </a:tr>
              <a:tr h="25250">
                <a:tc>
                  <a:txBody>
                    <a:bodyPr/>
                    <a:lstStyle/>
                    <a:p>
                      <a:pPr indent="0" lvl="0" marL="0" rtl="0" algn="l">
                        <a:spcBef>
                          <a:spcPts val="0"/>
                        </a:spcBef>
                        <a:spcAft>
                          <a:spcPts val="0"/>
                        </a:spcAft>
                        <a:buNone/>
                      </a:pPr>
                      <a:r>
                        <a:rPr lang="en" sz="300"/>
                        <a:t>Make_Model_Count</a:t>
                      </a:r>
                      <a:endParaRPr sz="300"/>
                    </a:p>
                  </a:txBody>
                  <a:tcPr marT="0" marB="0" marR="0" marL="0"/>
                </a:tc>
                <a:tc>
                  <a:txBody>
                    <a:bodyPr/>
                    <a:lstStyle/>
                    <a:p>
                      <a:pPr indent="0" lvl="0" marL="0" rtl="0" algn="r">
                        <a:lnSpc>
                          <a:spcPct val="115000"/>
                        </a:lnSpc>
                        <a:spcBef>
                          <a:spcPts val="0"/>
                        </a:spcBef>
                        <a:spcAft>
                          <a:spcPts val="0"/>
                        </a:spcAft>
                        <a:buNone/>
                      </a:pPr>
                      <a:r>
                        <a:rPr lang="en" sz="300"/>
                        <a:t>0.338877109</a:t>
                      </a:r>
                      <a:endParaRPr sz="300"/>
                    </a:p>
                  </a:txBody>
                  <a:tcPr marT="0" marB="0" marR="0" marL="0"/>
                </a:tc>
              </a:tr>
              <a:tr h="25250">
                <a:tc>
                  <a:txBody>
                    <a:bodyPr/>
                    <a:lstStyle/>
                    <a:p>
                      <a:pPr indent="0" lvl="0" marL="0" rtl="0" algn="l">
                        <a:spcBef>
                          <a:spcPts val="0"/>
                        </a:spcBef>
                        <a:spcAft>
                          <a:spcPts val="0"/>
                        </a:spcAft>
                        <a:buNone/>
                      </a:pPr>
                      <a:r>
                        <a:rPr lang="en" sz="300"/>
                        <a:t>EV_Annual_Growth_Rate</a:t>
                      </a:r>
                      <a:endParaRPr sz="300"/>
                    </a:p>
                  </a:txBody>
                  <a:tcPr marT="0" marB="0" marR="0" marL="0"/>
                </a:tc>
                <a:tc>
                  <a:txBody>
                    <a:bodyPr/>
                    <a:lstStyle/>
                    <a:p>
                      <a:pPr indent="0" lvl="0" marL="0" rtl="0" algn="r">
                        <a:lnSpc>
                          <a:spcPct val="115000"/>
                        </a:lnSpc>
                        <a:spcBef>
                          <a:spcPts val="0"/>
                        </a:spcBef>
                        <a:spcAft>
                          <a:spcPts val="0"/>
                        </a:spcAft>
                        <a:buNone/>
                      </a:pPr>
                      <a:r>
                        <a:rPr lang="en" sz="300"/>
                        <a:t>0.284871736</a:t>
                      </a:r>
                      <a:endParaRPr sz="300"/>
                    </a:p>
                  </a:txBody>
                  <a:tcPr marT="0" marB="0" marR="0" marL="0"/>
                </a:tc>
              </a:tr>
              <a:tr h="25250">
                <a:tc>
                  <a:txBody>
                    <a:bodyPr/>
                    <a:lstStyle/>
                    <a:p>
                      <a:pPr indent="0" lvl="0" marL="0" rtl="0" algn="l">
                        <a:spcBef>
                          <a:spcPts val="0"/>
                        </a:spcBef>
                        <a:spcAft>
                          <a:spcPts val="0"/>
                        </a:spcAft>
                        <a:buNone/>
                      </a:pPr>
                      <a:r>
                        <a:rPr lang="en" sz="300"/>
                        <a:t>Passenger_Ratio</a:t>
                      </a:r>
                      <a:endParaRPr sz="300"/>
                    </a:p>
                  </a:txBody>
                  <a:tcPr marT="0" marB="0" marR="0" marL="0"/>
                </a:tc>
                <a:tc>
                  <a:txBody>
                    <a:bodyPr/>
                    <a:lstStyle/>
                    <a:p>
                      <a:pPr indent="0" lvl="0" marL="0" rtl="0" algn="r">
                        <a:lnSpc>
                          <a:spcPct val="115000"/>
                        </a:lnSpc>
                        <a:spcBef>
                          <a:spcPts val="0"/>
                        </a:spcBef>
                        <a:spcAft>
                          <a:spcPts val="0"/>
                        </a:spcAft>
                        <a:buNone/>
                      </a:pPr>
                      <a:r>
                        <a:rPr lang="en" sz="300"/>
                        <a:t>-0.055293517</a:t>
                      </a:r>
                      <a:endParaRPr sz="300"/>
                    </a:p>
                  </a:txBody>
                  <a:tcPr marT="0" marB="0" marR="0" marL="0"/>
                </a:tc>
              </a:tr>
              <a:tr h="43375">
                <a:tc>
                  <a:txBody>
                    <a:bodyPr/>
                    <a:lstStyle/>
                    <a:p>
                      <a:pPr indent="0" lvl="0" marL="0" rtl="0" algn="l">
                        <a:spcBef>
                          <a:spcPts val="0"/>
                        </a:spcBef>
                        <a:spcAft>
                          <a:spcPts val="0"/>
                        </a:spcAft>
                        <a:buNone/>
                      </a:pPr>
                      <a:r>
                        <a:rPr lang="en" sz="300"/>
                        <a:t>Registration at Time of Transfer</a:t>
                      </a:r>
                      <a:endParaRPr sz="300"/>
                    </a:p>
                  </a:txBody>
                  <a:tcPr marT="0" marB="0" marR="0" marL="0"/>
                </a:tc>
                <a:tc>
                  <a:txBody>
                    <a:bodyPr/>
                    <a:lstStyle/>
                    <a:p>
                      <a:pPr indent="0" lvl="0" marL="0" rtl="0" algn="r">
                        <a:lnSpc>
                          <a:spcPct val="115000"/>
                        </a:lnSpc>
                        <a:spcBef>
                          <a:spcPts val="0"/>
                        </a:spcBef>
                        <a:spcAft>
                          <a:spcPts val="0"/>
                        </a:spcAft>
                        <a:buNone/>
                      </a:pPr>
                      <a:r>
                        <a:rPr lang="en" sz="300"/>
                        <a:t>0.097988115</a:t>
                      </a:r>
                      <a:endParaRPr sz="300"/>
                    </a:p>
                  </a:txBody>
                  <a:tcPr marT="0" marB="0" marR="0" marL="0"/>
                </a:tc>
              </a:tr>
              <a:tr h="25250">
                <a:tc>
                  <a:txBody>
                    <a:bodyPr/>
                    <a:lstStyle/>
                    <a:p>
                      <a:pPr indent="0" lvl="0" marL="0" rtl="0" algn="l">
                        <a:spcBef>
                          <a:spcPts val="0"/>
                        </a:spcBef>
                        <a:spcAft>
                          <a:spcPts val="0"/>
                        </a:spcAft>
                        <a:buNone/>
                      </a:pPr>
                      <a:r>
                        <a:rPr lang="en" sz="300"/>
                        <a:t>Registration Renewal</a:t>
                      </a:r>
                      <a:endParaRPr sz="300"/>
                    </a:p>
                  </a:txBody>
                  <a:tcPr marT="0" marB="0" marR="0" marL="0"/>
                </a:tc>
                <a:tc>
                  <a:txBody>
                    <a:bodyPr/>
                    <a:lstStyle/>
                    <a:p>
                      <a:pPr indent="0" lvl="0" marL="0" rtl="0" algn="r">
                        <a:lnSpc>
                          <a:spcPct val="115000"/>
                        </a:lnSpc>
                        <a:spcBef>
                          <a:spcPts val="0"/>
                        </a:spcBef>
                        <a:spcAft>
                          <a:spcPts val="0"/>
                        </a:spcAft>
                        <a:buNone/>
                      </a:pPr>
                      <a:r>
                        <a:rPr lang="en" sz="300"/>
                        <a:t>0.083618083</a:t>
                      </a:r>
                      <a:endParaRPr sz="300"/>
                    </a:p>
                  </a:txBody>
                  <a:tcPr marT="0" marB="0" marR="0" marL="0"/>
                </a:tc>
              </a:tr>
              <a:tr h="25250">
                <a:tc>
                  <a:txBody>
                    <a:bodyPr/>
                    <a:lstStyle/>
                    <a:p>
                      <a:pPr indent="0" lvl="0" marL="0" rtl="0" algn="l">
                        <a:spcBef>
                          <a:spcPts val="0"/>
                        </a:spcBef>
                        <a:spcAft>
                          <a:spcPts val="0"/>
                        </a:spcAft>
                        <a:buNone/>
                      </a:pPr>
                      <a:r>
                        <a:rPr lang="en" sz="300"/>
                        <a:t>Original Registration</a:t>
                      </a:r>
                      <a:endParaRPr sz="300"/>
                    </a:p>
                  </a:txBody>
                  <a:tcPr marT="0" marB="0" marR="0" marL="0"/>
                </a:tc>
                <a:tc>
                  <a:txBody>
                    <a:bodyPr/>
                    <a:lstStyle/>
                    <a:p>
                      <a:pPr indent="0" lvl="0" marL="0" rtl="0" algn="r">
                        <a:lnSpc>
                          <a:spcPct val="115000"/>
                        </a:lnSpc>
                        <a:spcBef>
                          <a:spcPts val="0"/>
                        </a:spcBef>
                        <a:spcAft>
                          <a:spcPts val="0"/>
                        </a:spcAft>
                        <a:buNone/>
                      </a:pPr>
                      <a:r>
                        <a:rPr lang="en" sz="300"/>
                        <a:t>0.066184287</a:t>
                      </a:r>
                      <a:endParaRPr sz="300"/>
                    </a:p>
                  </a:txBody>
                  <a:tcPr marT="0" marB="0" marR="0" marL="0"/>
                </a:tc>
              </a:tr>
              <a:tr h="25250">
                <a:tc>
                  <a:txBody>
                    <a:bodyPr/>
                    <a:lstStyle/>
                    <a:p>
                      <a:pPr indent="0" lvl="0" marL="0" rtl="0" algn="l">
                        <a:spcBef>
                          <a:spcPts val="0"/>
                        </a:spcBef>
                        <a:spcAft>
                          <a:spcPts val="0"/>
                        </a:spcAft>
                        <a:buNone/>
                      </a:pPr>
                      <a:r>
                        <a:rPr lang="en" sz="300"/>
                        <a:t>Major_Brand_Proportion_2023</a:t>
                      </a:r>
                      <a:endParaRPr sz="300"/>
                    </a:p>
                  </a:txBody>
                  <a:tcPr marT="0" marB="0" marR="0" marL="0"/>
                </a:tc>
                <a:tc>
                  <a:txBody>
                    <a:bodyPr/>
                    <a:lstStyle/>
                    <a:p>
                      <a:pPr indent="0" lvl="0" marL="0" rtl="0" algn="r">
                        <a:lnSpc>
                          <a:spcPct val="115000"/>
                        </a:lnSpc>
                        <a:spcBef>
                          <a:spcPts val="0"/>
                        </a:spcBef>
                        <a:spcAft>
                          <a:spcPts val="0"/>
                        </a:spcAft>
                        <a:buNone/>
                      </a:pPr>
                      <a:r>
                        <a:rPr lang="en" sz="300"/>
                        <a:t>0.515108002</a:t>
                      </a:r>
                      <a:endParaRPr sz="300"/>
                    </a:p>
                  </a:txBody>
                  <a:tcPr marT="0" marB="0" marR="0" marL="0"/>
                </a:tc>
              </a:tr>
              <a:tr h="25250">
                <a:tc>
                  <a:txBody>
                    <a:bodyPr/>
                    <a:lstStyle/>
                    <a:p>
                      <a:pPr indent="0" lvl="0" marL="0" rtl="0" algn="l">
                        <a:spcBef>
                          <a:spcPts val="0"/>
                        </a:spcBef>
                        <a:spcAft>
                          <a:spcPts val="0"/>
                        </a:spcAft>
                        <a:buNone/>
                      </a:pPr>
                      <a:r>
                        <a:rPr lang="en" sz="300"/>
                        <a:t>Major_Model_Proportion_2023</a:t>
                      </a:r>
                      <a:endParaRPr sz="300"/>
                    </a:p>
                  </a:txBody>
                  <a:tcPr marT="0" marB="0" marR="0" marL="0"/>
                </a:tc>
                <a:tc>
                  <a:txBody>
                    <a:bodyPr/>
                    <a:lstStyle/>
                    <a:p>
                      <a:pPr indent="0" lvl="0" marL="0" rtl="0" algn="r">
                        <a:lnSpc>
                          <a:spcPct val="115000"/>
                        </a:lnSpc>
                        <a:spcBef>
                          <a:spcPts val="0"/>
                        </a:spcBef>
                        <a:spcAft>
                          <a:spcPts val="0"/>
                        </a:spcAft>
                        <a:buNone/>
                      </a:pPr>
                      <a:r>
                        <a:rPr lang="en" sz="300"/>
                        <a:t>0.435046343</a:t>
                      </a:r>
                      <a:endParaRPr sz="300"/>
                    </a:p>
                  </a:txBody>
                  <a:tcPr marT="0" marB="0" marR="0" marL="0"/>
                </a:tc>
              </a:tr>
              <a:tr h="25250">
                <a:tc>
                  <a:txBody>
                    <a:bodyPr/>
                    <a:lstStyle/>
                    <a:p>
                      <a:pPr indent="0" lvl="0" marL="0" rtl="0" algn="l">
                        <a:spcBef>
                          <a:spcPts val="0"/>
                        </a:spcBef>
                        <a:spcAft>
                          <a:spcPts val="0"/>
                        </a:spcAft>
                        <a:buNone/>
                      </a:pPr>
                      <a:r>
                        <a:rPr lang="en" sz="300"/>
                        <a:t>BEV</a:t>
                      </a:r>
                      <a:endParaRPr sz="300"/>
                    </a:p>
                  </a:txBody>
                  <a:tcPr marT="0" marB="0" marR="0" marL="0"/>
                </a:tc>
                <a:tc>
                  <a:txBody>
                    <a:bodyPr/>
                    <a:lstStyle/>
                    <a:p>
                      <a:pPr indent="0" lvl="0" marL="0" rtl="0" algn="r">
                        <a:lnSpc>
                          <a:spcPct val="115000"/>
                        </a:lnSpc>
                        <a:spcBef>
                          <a:spcPts val="0"/>
                        </a:spcBef>
                        <a:spcAft>
                          <a:spcPts val="0"/>
                        </a:spcAft>
                        <a:buNone/>
                      </a:pPr>
                      <a:r>
                        <a:rPr lang="en" sz="300"/>
                        <a:t>0.020257439</a:t>
                      </a:r>
                      <a:endParaRPr sz="300"/>
                    </a:p>
                  </a:txBody>
                  <a:tcPr marT="0" marB="0" marR="0" marL="0"/>
                </a:tc>
              </a:tr>
              <a:tr h="25250">
                <a:tc>
                  <a:txBody>
                    <a:bodyPr/>
                    <a:lstStyle/>
                    <a:p>
                      <a:pPr indent="0" lvl="0" marL="0" rtl="0" algn="l">
                        <a:spcBef>
                          <a:spcPts val="0"/>
                        </a:spcBef>
                        <a:spcAft>
                          <a:spcPts val="0"/>
                        </a:spcAft>
                        <a:buNone/>
                      </a:pPr>
                      <a:r>
                        <a:rPr lang="en" sz="300"/>
                        <a:t>PHEV</a:t>
                      </a:r>
                      <a:endParaRPr sz="300"/>
                    </a:p>
                  </a:txBody>
                  <a:tcPr marT="0" marB="0" marR="0" marL="0"/>
                </a:tc>
                <a:tc>
                  <a:txBody>
                    <a:bodyPr/>
                    <a:lstStyle/>
                    <a:p>
                      <a:pPr indent="0" lvl="0" marL="0" rtl="0" algn="r">
                        <a:lnSpc>
                          <a:spcPct val="115000"/>
                        </a:lnSpc>
                        <a:spcBef>
                          <a:spcPts val="0"/>
                        </a:spcBef>
                        <a:spcAft>
                          <a:spcPts val="0"/>
                        </a:spcAft>
                        <a:buNone/>
                      </a:pPr>
                      <a:r>
                        <a:rPr lang="en" sz="300"/>
                        <a:t>0.031426951</a:t>
                      </a:r>
                      <a:endParaRPr sz="300"/>
                    </a:p>
                  </a:txBody>
                  <a:tcPr marT="0" marB="0" marR="0" marL="0"/>
                </a:tc>
              </a:tr>
              <a:tr h="25250">
                <a:tc>
                  <a:txBody>
                    <a:bodyPr/>
                    <a:lstStyle/>
                    <a:p>
                      <a:pPr indent="0" lvl="0" marL="0" rtl="0" algn="l">
                        <a:spcBef>
                          <a:spcPts val="0"/>
                        </a:spcBef>
                        <a:spcAft>
                          <a:spcPts val="0"/>
                        </a:spcAft>
                        <a:buNone/>
                      </a:pPr>
                      <a:r>
                        <a:rPr lang="en" sz="300"/>
                        <a:t>EV_Proportion</a:t>
                      </a:r>
                      <a:endParaRPr sz="300"/>
                    </a:p>
                  </a:txBody>
                  <a:tcPr marT="0" marB="0" marR="0" marL="0"/>
                </a:tc>
                <a:tc>
                  <a:txBody>
                    <a:bodyPr/>
                    <a:lstStyle/>
                    <a:p>
                      <a:pPr indent="0" lvl="0" marL="0" rtl="0" algn="r">
                        <a:lnSpc>
                          <a:spcPct val="115000"/>
                        </a:lnSpc>
                        <a:spcBef>
                          <a:spcPts val="0"/>
                        </a:spcBef>
                        <a:spcAft>
                          <a:spcPts val="0"/>
                        </a:spcAft>
                        <a:buNone/>
                      </a:pPr>
                      <a:r>
                        <a:rPr lang="en" sz="300"/>
                        <a:t>0.231650918</a:t>
                      </a:r>
                      <a:endParaRPr sz="300"/>
                    </a:p>
                  </a:txBody>
                  <a:tcPr marT="0" marB="0" marR="0" marL="0"/>
                </a:tc>
              </a:tr>
              <a:tr h="25250">
                <a:tc>
                  <a:txBody>
                    <a:bodyPr/>
                    <a:lstStyle/>
                    <a:p>
                      <a:pPr indent="0" lvl="0" marL="0" rtl="0" algn="l">
                        <a:spcBef>
                          <a:spcPts val="0"/>
                        </a:spcBef>
                        <a:spcAft>
                          <a:spcPts val="0"/>
                        </a:spcAft>
                        <a:buNone/>
                      </a:pPr>
                      <a:r>
                        <a:rPr lang="en" sz="300"/>
                        <a:t>EV_High_Low</a:t>
                      </a:r>
                      <a:endParaRPr sz="300"/>
                    </a:p>
                  </a:txBody>
                  <a:tcPr marT="0" marB="0" marR="0" marL="0"/>
                </a:tc>
                <a:tc>
                  <a:txBody>
                    <a:bodyPr/>
                    <a:lstStyle/>
                    <a:p>
                      <a:pPr indent="0" lvl="0" marL="0" rtl="0" algn="r">
                        <a:lnSpc>
                          <a:spcPct val="115000"/>
                        </a:lnSpc>
                        <a:spcBef>
                          <a:spcPts val="0"/>
                        </a:spcBef>
                        <a:spcAft>
                          <a:spcPts val="0"/>
                        </a:spcAft>
                        <a:buNone/>
                      </a:pPr>
                      <a:r>
                        <a:rPr lang="en" sz="300"/>
                        <a:t>0.231381388</a:t>
                      </a:r>
                      <a:endParaRPr sz="300"/>
                    </a:p>
                  </a:txBody>
                  <a:tcPr marT="0" marB="0" marR="0" marL="0"/>
                </a:tc>
              </a:tr>
            </a:tbl>
          </a:graphicData>
        </a:graphic>
      </p:graphicFrame>
      <p:sp>
        <p:nvSpPr>
          <p:cNvPr id="100" name="Google Shape;100;p15"/>
          <p:cNvSpPr txBox="1"/>
          <p:nvPr/>
        </p:nvSpPr>
        <p:spPr>
          <a:xfrm>
            <a:off x="7060638" y="3164300"/>
            <a:ext cx="708600" cy="462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lang="en" sz="300">
                <a:solidFill>
                  <a:srgbClr val="666666"/>
                </a:solidFill>
              </a:rPr>
              <a:t>Table 1: Coefficient of SVM Result</a:t>
            </a:r>
            <a:endParaRPr sz="300">
              <a:solidFill>
                <a:srgbClr val="666666"/>
              </a:solidFill>
            </a:endParaRPr>
          </a:p>
        </p:txBody>
      </p:sp>
      <p:sp>
        <p:nvSpPr>
          <p:cNvPr id="101" name="Google Shape;101;p15"/>
          <p:cNvSpPr txBox="1"/>
          <p:nvPr/>
        </p:nvSpPr>
        <p:spPr>
          <a:xfrm>
            <a:off x="8097875" y="3402850"/>
            <a:ext cx="708600" cy="462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lang="en" sz="300">
                <a:solidFill>
                  <a:srgbClr val="666666"/>
                </a:solidFill>
              </a:rPr>
              <a:t>Table 2: Cluster Centers</a:t>
            </a:r>
            <a:endParaRPr sz="300">
              <a:solidFill>
                <a:srgbClr val="666666"/>
              </a:solidFill>
            </a:endParaRPr>
          </a:p>
        </p:txBody>
      </p:sp>
      <p:sp>
        <p:nvSpPr>
          <p:cNvPr id="102" name="Google Shape;102;p15"/>
          <p:cNvSpPr txBox="1"/>
          <p:nvPr>
            <p:ph idx="9" type="body"/>
          </p:nvPr>
        </p:nvSpPr>
        <p:spPr>
          <a:xfrm>
            <a:off x="6956325" y="983076"/>
            <a:ext cx="2093100" cy="1812000"/>
          </a:xfrm>
          <a:prstGeom prst="rect">
            <a:avLst/>
          </a:prstGeom>
          <a:noFill/>
          <a:ln>
            <a:noFill/>
          </a:ln>
        </p:spPr>
        <p:txBody>
          <a:bodyPr anchorCtr="0" anchor="t" bIns="43650" lIns="43650" spcFirstLastPara="1" rIns="43650" wrap="square" tIns="43650">
            <a:spAutoFit/>
          </a:bodyPr>
          <a:lstStyle/>
          <a:p>
            <a:pPr indent="0" lvl="0" marL="0" marR="0" rtl="0" algn="l">
              <a:lnSpc>
                <a:spcPct val="100000"/>
              </a:lnSpc>
              <a:spcBef>
                <a:spcPts val="0"/>
              </a:spcBef>
              <a:spcAft>
                <a:spcPts val="0"/>
              </a:spcAft>
              <a:buClr>
                <a:srgbClr val="1F3864"/>
              </a:buClr>
              <a:buSzPts val="300"/>
              <a:buNone/>
            </a:pPr>
            <a:r>
              <a:rPr b="1" lang="en" sz="400"/>
              <a:t>SVM:</a:t>
            </a:r>
            <a:endParaRPr b="1" sz="400"/>
          </a:p>
          <a:p>
            <a:pPr indent="0" lvl="0" marL="0" marR="0" rtl="0" algn="l">
              <a:lnSpc>
                <a:spcPct val="100000"/>
              </a:lnSpc>
              <a:spcBef>
                <a:spcPts val="0"/>
              </a:spcBef>
              <a:spcAft>
                <a:spcPts val="0"/>
              </a:spcAft>
              <a:buClr>
                <a:srgbClr val="1F3864"/>
              </a:buClr>
              <a:buSzPts val="300"/>
              <a:buNone/>
            </a:pPr>
            <a:r>
              <a:rPr lang="en" sz="400"/>
              <a:t>The SVM results show that "Total Transactions," "MajorBrand-Proportion_2023," and "Major-Model-Proportion_2023" significantly influence local electric vehicle adoption.</a:t>
            </a:r>
            <a:endParaRPr sz="400"/>
          </a:p>
          <a:p>
            <a:pPr indent="0" lvl="0" marL="0" marR="0" rtl="0" algn="l">
              <a:lnSpc>
                <a:spcPct val="100000"/>
              </a:lnSpc>
              <a:spcBef>
                <a:spcPts val="0"/>
              </a:spcBef>
              <a:spcAft>
                <a:spcPts val="0"/>
              </a:spcAft>
              <a:buClr>
                <a:srgbClr val="1F3864"/>
              </a:buClr>
              <a:buSzPts val="300"/>
              <a:buNone/>
            </a:pPr>
            <a:r>
              <a:t/>
            </a:r>
            <a:endParaRPr sz="400"/>
          </a:p>
          <a:p>
            <a:pPr indent="0" lvl="0" marL="0" marR="0" rtl="0" algn="l">
              <a:lnSpc>
                <a:spcPct val="100000"/>
              </a:lnSpc>
              <a:spcBef>
                <a:spcPts val="0"/>
              </a:spcBef>
              <a:spcAft>
                <a:spcPts val="0"/>
              </a:spcAft>
              <a:buClr>
                <a:srgbClr val="1F3864"/>
              </a:buClr>
              <a:buSzPts val="300"/>
              <a:buNone/>
            </a:pPr>
            <a:r>
              <a:rPr lang="en" sz="400"/>
              <a:t>Higher transaction volumes, indicative of larger or economically vibrant counties, correlate positively with electric vehicle popularity. Similarly, a strong presence of major brands and models boosts electric vehicle popularity.</a:t>
            </a:r>
            <a:endParaRPr sz="400"/>
          </a:p>
          <a:p>
            <a:pPr indent="0" lvl="0" marL="0" marR="0" rtl="0" algn="l">
              <a:lnSpc>
                <a:spcPct val="100000"/>
              </a:lnSpc>
              <a:spcBef>
                <a:spcPts val="0"/>
              </a:spcBef>
              <a:spcAft>
                <a:spcPts val="0"/>
              </a:spcAft>
              <a:buClr>
                <a:srgbClr val="1F3864"/>
              </a:buClr>
              <a:buSzPts val="300"/>
              <a:buNone/>
            </a:pPr>
            <a:r>
              <a:t/>
            </a:r>
            <a:endParaRPr sz="400"/>
          </a:p>
          <a:p>
            <a:pPr indent="0" lvl="0" marL="0" marR="0" rtl="0" algn="l">
              <a:lnSpc>
                <a:spcPct val="100000"/>
              </a:lnSpc>
              <a:spcBef>
                <a:spcPts val="0"/>
              </a:spcBef>
              <a:spcAft>
                <a:spcPts val="0"/>
              </a:spcAft>
              <a:buClr>
                <a:srgbClr val="1F3864"/>
              </a:buClr>
              <a:buSzPts val="300"/>
              <a:buNone/>
            </a:pPr>
            <a:r>
              <a:rPr lang="en" sz="400"/>
              <a:t>"EV-Annual_Growth-Rate" is negatively correlated, suggesting that regions with an established base of electric vehicles experience slower growth rates, while areas with fewer electric vehicles, despite higher growth rates, still struggle to achieve significant penetration.</a:t>
            </a:r>
            <a:endParaRPr sz="400"/>
          </a:p>
          <a:p>
            <a:pPr indent="0" lvl="0" marL="0" marR="0" rtl="0" algn="l">
              <a:lnSpc>
                <a:spcPct val="100000"/>
              </a:lnSpc>
              <a:spcBef>
                <a:spcPts val="0"/>
              </a:spcBef>
              <a:spcAft>
                <a:spcPts val="0"/>
              </a:spcAft>
              <a:buClr>
                <a:srgbClr val="1F3864"/>
              </a:buClr>
              <a:buSzPts val="300"/>
              <a:buNone/>
            </a:pPr>
            <a:r>
              <a:t/>
            </a:r>
            <a:endParaRPr sz="400"/>
          </a:p>
          <a:p>
            <a:pPr indent="0" lvl="0" marL="0" marR="0" rtl="0" algn="l">
              <a:lnSpc>
                <a:spcPct val="100000"/>
              </a:lnSpc>
              <a:spcBef>
                <a:spcPts val="0"/>
              </a:spcBef>
              <a:spcAft>
                <a:spcPts val="0"/>
              </a:spcAft>
              <a:buClr>
                <a:srgbClr val="1F3864"/>
              </a:buClr>
              <a:buSzPts val="300"/>
              <a:buNone/>
            </a:pPr>
            <a:r>
              <a:rPr b="1" lang="en" sz="400"/>
              <a:t>Clustering:</a:t>
            </a:r>
            <a:endParaRPr sz="400"/>
          </a:p>
          <a:p>
            <a:pPr indent="0" lvl="0" marL="0" rtl="0" algn="l">
              <a:spcBef>
                <a:spcPts val="0"/>
              </a:spcBef>
              <a:spcAft>
                <a:spcPts val="0"/>
              </a:spcAft>
              <a:buClr>
                <a:schemeClr val="dk1"/>
              </a:buClr>
              <a:buSzPts val="1100"/>
              <a:buNone/>
            </a:pPr>
            <a:r>
              <a:rPr lang="en" sz="400"/>
              <a:t>The clustering results categorize counties into three electric vehicle markets: unpopular, rapidly developing, and highly developed.</a:t>
            </a:r>
            <a:endParaRPr sz="400"/>
          </a:p>
          <a:p>
            <a:pPr indent="0" lvl="0" marL="0" rtl="0" algn="l">
              <a:spcBef>
                <a:spcPts val="0"/>
              </a:spcBef>
              <a:spcAft>
                <a:spcPts val="0"/>
              </a:spcAft>
              <a:buClr>
                <a:schemeClr val="dk1"/>
              </a:buClr>
              <a:buSzPts val="1100"/>
              <a:buNone/>
            </a:pPr>
            <a:r>
              <a:t/>
            </a:r>
            <a:endParaRPr sz="400"/>
          </a:p>
          <a:p>
            <a:pPr indent="0" lvl="0" marL="0" rtl="0" algn="l">
              <a:spcBef>
                <a:spcPts val="0"/>
              </a:spcBef>
              <a:spcAft>
                <a:spcPts val="0"/>
              </a:spcAft>
              <a:buClr>
                <a:schemeClr val="dk1"/>
              </a:buClr>
              <a:buSzPts val="1100"/>
              <a:buNone/>
            </a:pPr>
            <a:r>
              <a:rPr b="1" lang="en" sz="400"/>
              <a:t>Unpopular Market: </a:t>
            </a:r>
            <a:r>
              <a:rPr lang="en" sz="400"/>
              <a:t>Comprises 61 counties with an average electric vehicle growth of zero, likely reflecting remote or sparsely populated areas with minimal new car purchases, none of which include mainstream brands or models.</a:t>
            </a:r>
            <a:endParaRPr sz="400"/>
          </a:p>
          <a:p>
            <a:pPr indent="0" lvl="0" marL="0" rtl="0" algn="l">
              <a:spcBef>
                <a:spcPts val="0"/>
              </a:spcBef>
              <a:spcAft>
                <a:spcPts val="0"/>
              </a:spcAft>
              <a:buClr>
                <a:schemeClr val="dk1"/>
              </a:buClr>
              <a:buSzPts val="1100"/>
              <a:buNone/>
            </a:pPr>
            <a:r>
              <a:rPr b="1" lang="en" sz="400"/>
              <a:t>Rapidly Developing Market:</a:t>
            </a:r>
            <a:r>
              <a:rPr lang="en" sz="400"/>
              <a:t> Includes 37 counties, characterized by a high growth rate in electric vehicle adoption and a larger volume of new car purchases compared to the other types, predominantly of mainstream brands.</a:t>
            </a:r>
            <a:endParaRPr sz="400"/>
          </a:p>
          <a:p>
            <a:pPr indent="0" lvl="0" marL="0" rtl="0" algn="l">
              <a:spcBef>
                <a:spcPts val="0"/>
              </a:spcBef>
              <a:spcAft>
                <a:spcPts val="0"/>
              </a:spcAft>
              <a:buClr>
                <a:schemeClr val="dk1"/>
              </a:buClr>
              <a:buSzPts val="1100"/>
              <a:buFont typeface="Arial"/>
              <a:buNone/>
            </a:pPr>
            <a:r>
              <a:rPr b="1" lang="en" sz="400"/>
              <a:t>Highly Developed Market: </a:t>
            </a:r>
            <a:r>
              <a:rPr lang="en" sz="400"/>
              <a:t>Consists of only King County, where electric vehicles are widely accepted and have a significant existing base. Similar to the rapidly developing market, this category primarily purchases mainstream brands.</a:t>
            </a:r>
            <a:endParaRPr sz="400"/>
          </a:p>
          <a:p>
            <a:pPr indent="0" lvl="0" marL="0" marR="0" rtl="0" algn="l">
              <a:lnSpc>
                <a:spcPct val="100000"/>
              </a:lnSpc>
              <a:spcBef>
                <a:spcPts val="0"/>
              </a:spcBef>
              <a:spcAft>
                <a:spcPts val="0"/>
              </a:spcAft>
              <a:buClr>
                <a:srgbClr val="1F3864"/>
              </a:buClr>
              <a:buSzPts val="300"/>
              <a:buNone/>
            </a:pPr>
            <a:r>
              <a:t/>
            </a:r>
            <a:endParaRPr sz="400"/>
          </a:p>
        </p:txBody>
      </p:sp>
      <p:pic>
        <p:nvPicPr>
          <p:cNvPr id="103" name="Google Shape;103;p15"/>
          <p:cNvPicPr preferRelativeResize="0"/>
          <p:nvPr/>
        </p:nvPicPr>
        <p:blipFill>
          <a:blip r:embed="rId7">
            <a:alphaModFix/>
          </a:blip>
          <a:stretch>
            <a:fillRect/>
          </a:stretch>
        </p:blipFill>
        <p:spPr>
          <a:xfrm>
            <a:off x="7010337" y="2719188"/>
            <a:ext cx="809236" cy="422350"/>
          </a:xfrm>
          <a:prstGeom prst="rect">
            <a:avLst/>
          </a:prstGeom>
          <a:noFill/>
          <a:ln>
            <a:noFill/>
          </a:ln>
        </p:spPr>
      </p:pic>
      <p:pic>
        <p:nvPicPr>
          <p:cNvPr id="104" name="Google Shape;104;p15"/>
          <p:cNvPicPr preferRelativeResize="0"/>
          <p:nvPr/>
        </p:nvPicPr>
        <p:blipFill>
          <a:blip r:embed="rId8">
            <a:alphaModFix/>
          </a:blip>
          <a:stretch>
            <a:fillRect/>
          </a:stretch>
        </p:blipFill>
        <p:spPr>
          <a:xfrm>
            <a:off x="7906081" y="2719188"/>
            <a:ext cx="1092182" cy="662776"/>
          </a:xfrm>
          <a:prstGeom prst="rect">
            <a:avLst/>
          </a:prstGeom>
          <a:noFill/>
          <a:ln>
            <a:noFill/>
          </a:ln>
        </p:spPr>
      </p:pic>
      <p:sp>
        <p:nvSpPr>
          <p:cNvPr id="105" name="Google Shape;105;p15"/>
          <p:cNvSpPr/>
          <p:nvPr/>
        </p:nvSpPr>
        <p:spPr>
          <a:xfrm>
            <a:off x="111650" y="5031300"/>
            <a:ext cx="532800" cy="112200"/>
          </a:xfrm>
          <a:prstGeom prst="rect">
            <a:avLst/>
          </a:prstGeom>
          <a:solidFill>
            <a:srgbClr val="1F386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6" name="Google Shape;106;p15"/>
          <p:cNvSpPr txBox="1"/>
          <p:nvPr/>
        </p:nvSpPr>
        <p:spPr>
          <a:xfrm>
            <a:off x="271325" y="4564388"/>
            <a:ext cx="708600" cy="462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lang="en" sz="300">
                <a:solidFill>
                  <a:srgbClr val="666666"/>
                </a:solidFill>
              </a:rPr>
              <a:t>Figure </a:t>
            </a:r>
            <a:r>
              <a:rPr lang="en" sz="300">
                <a:solidFill>
                  <a:srgbClr val="666666"/>
                </a:solidFill>
              </a:rPr>
              <a:t>1</a:t>
            </a:r>
            <a:endParaRPr sz="300">
              <a:solidFill>
                <a:srgbClr val="666666"/>
              </a:solidFill>
            </a:endParaRPr>
          </a:p>
        </p:txBody>
      </p:sp>
      <p:sp>
        <p:nvSpPr>
          <p:cNvPr id="107" name="Google Shape;107;p15"/>
          <p:cNvSpPr txBox="1"/>
          <p:nvPr/>
        </p:nvSpPr>
        <p:spPr>
          <a:xfrm>
            <a:off x="1353750" y="4599388"/>
            <a:ext cx="708600" cy="462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lang="en" sz="300">
                <a:solidFill>
                  <a:srgbClr val="666666"/>
                </a:solidFill>
              </a:rPr>
              <a:t>Figure 2</a:t>
            </a:r>
            <a:endParaRPr sz="300">
              <a:solidFill>
                <a:srgbClr val="666666"/>
              </a:solidFill>
            </a:endParaRPr>
          </a:p>
        </p:txBody>
      </p:sp>
      <p:sp>
        <p:nvSpPr>
          <p:cNvPr id="108" name="Google Shape;108;p15"/>
          <p:cNvSpPr txBox="1"/>
          <p:nvPr/>
        </p:nvSpPr>
        <p:spPr>
          <a:xfrm>
            <a:off x="3079925" y="3123263"/>
            <a:ext cx="708600" cy="462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lang="en" sz="300">
                <a:solidFill>
                  <a:srgbClr val="666666"/>
                </a:solidFill>
              </a:rPr>
              <a:t>Figure 3</a:t>
            </a:r>
            <a:endParaRPr sz="300">
              <a:solidFill>
                <a:srgbClr val="666666"/>
              </a:solidFill>
            </a:endParaRPr>
          </a:p>
        </p:txBody>
      </p:sp>
      <p:sp>
        <p:nvSpPr>
          <p:cNvPr id="109" name="Google Shape;109;p15"/>
          <p:cNvSpPr txBox="1"/>
          <p:nvPr/>
        </p:nvSpPr>
        <p:spPr>
          <a:xfrm>
            <a:off x="2795600" y="4509438"/>
            <a:ext cx="708600" cy="462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lang="en" sz="300">
                <a:solidFill>
                  <a:srgbClr val="666666"/>
                </a:solidFill>
              </a:rPr>
              <a:t>Figure 4</a:t>
            </a:r>
            <a:endParaRPr sz="300">
              <a:solidFill>
                <a:srgbClr val="666666"/>
              </a:solidFill>
            </a:endParaRPr>
          </a:p>
        </p:txBody>
      </p:sp>
      <p:sp>
        <p:nvSpPr>
          <p:cNvPr id="110" name="Google Shape;110;p15"/>
          <p:cNvSpPr txBox="1"/>
          <p:nvPr/>
        </p:nvSpPr>
        <p:spPr>
          <a:xfrm>
            <a:off x="101175" y="4797850"/>
            <a:ext cx="41913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 sz="300">
                <a:solidFill>
                  <a:srgbClr val="666666"/>
                </a:solidFill>
              </a:rPr>
              <a:t>References: </a:t>
            </a:r>
            <a:endParaRPr sz="300">
              <a:solidFill>
                <a:srgbClr val="666666"/>
              </a:solidFill>
            </a:endParaRPr>
          </a:p>
          <a:p>
            <a:pPr indent="0" lvl="0" marL="0" marR="0" rtl="0" algn="l">
              <a:lnSpc>
                <a:spcPct val="100000"/>
              </a:lnSpc>
              <a:spcBef>
                <a:spcPts val="0"/>
              </a:spcBef>
              <a:spcAft>
                <a:spcPts val="0"/>
              </a:spcAft>
              <a:buNone/>
            </a:pPr>
            <a:r>
              <a:rPr lang="en" sz="300">
                <a:solidFill>
                  <a:srgbClr val="666666"/>
                </a:solidFill>
              </a:rPr>
              <a:t>  [1] https://data.wa.gov/Transportation/Electric-Vehicle-Population-Data/f6w7-q2d2/about_data</a:t>
            </a:r>
            <a:endParaRPr sz="300">
              <a:solidFill>
                <a:srgbClr val="666666"/>
              </a:solidFill>
            </a:endParaRPr>
          </a:p>
          <a:p>
            <a:pPr indent="0" lvl="0" marL="0" marR="0" rtl="0" algn="l">
              <a:lnSpc>
                <a:spcPct val="100000"/>
              </a:lnSpc>
              <a:spcBef>
                <a:spcPts val="0"/>
              </a:spcBef>
              <a:spcAft>
                <a:spcPts val="0"/>
              </a:spcAft>
              <a:buNone/>
            </a:pPr>
            <a:r>
              <a:rPr lang="en" sz="300">
                <a:solidFill>
                  <a:srgbClr val="666666"/>
                </a:solidFill>
              </a:rPr>
              <a:t>  [2] https://data.wa.gov/Transportation/Vehicle-Registration-Transactions-by-Department-of/brw6-jymh/about_data</a:t>
            </a:r>
            <a:endParaRPr sz="300">
              <a:solidFill>
                <a:srgbClr val="666666"/>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36x48-Templat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