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8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7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1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9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71C1-9196-439E-B733-EDFB62C2215C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952A-648E-4F64-9A5F-44A9CBB0D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3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idu.com/it/u=1269036170,1037113139&amp;fm=253&amp;fmt=auto&amp;app=138&amp;f=JPEG?w=679&amp;h=5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0890" y="651659"/>
            <a:ext cx="64674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mg2.baidu.com/it/u=1269036170,1037113139&amp;fm=253&amp;fmt=auto&amp;app=138&amp;f=JPEG?w=679&amp;h=5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61695" y="528756"/>
            <a:ext cx="64674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</dc:creator>
  <cp:lastModifiedBy>y</cp:lastModifiedBy>
  <cp:revision>2</cp:revision>
  <dcterms:created xsi:type="dcterms:W3CDTF">2023-05-31T06:24:20Z</dcterms:created>
  <dcterms:modified xsi:type="dcterms:W3CDTF">2023-05-31T06:29:35Z</dcterms:modified>
</cp:coreProperties>
</file>