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99D2C-8796-D7D7-48B2-9967BD451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0BA405-5C08-03C4-B399-8E277A028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2D89E-0DFF-666A-DCEC-0E12B66C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6C119-E3FA-480A-3901-02F53928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7DF531-22FE-0D48-056B-85633003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2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77435-5937-07C4-1A2B-4F97602B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BE99D-74C6-9E0A-86BA-CCAA9A49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D46D9-C712-5600-C4A3-39856FDD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B304F-1A45-65E1-02CD-E2ABCDF1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4A144-3E58-0D0D-557D-2DA99456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4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5E517B-122C-3E07-7380-DFF3F8F9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7490BF-F46B-BA4E-4A8B-7464989E9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2CE89-46BD-52BB-60A1-9DCA12C0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17C80-26EA-21CE-7F3A-AC7027F8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7A018-D12D-12DA-52F2-E272CB2C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88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A094A-6605-3CE0-5B2B-83FB0385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C9A75-CC50-C89D-5196-16ECFBFC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E6568-77BE-0DC8-46AE-E7DA4D64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DF985-ED18-FE40-C462-2E14BFE0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7490C-B633-8394-C775-0040CA5F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02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B301A-2413-2D7C-C3E6-6AE8DC9B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2BA480-129D-F079-1FA7-7791AF2B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A7ED8-E133-007D-484B-994D4502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7E873-DE39-C892-079B-948A340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567C8-B028-9E5B-59BA-0E48CDC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42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F0C57-09E2-30D6-65EE-03B07307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CFF3C-2D98-117B-7B52-986B56D9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78C1C4-900F-C405-8036-DB17F5235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492CA7-BC7D-3061-9E62-063D0F54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C17A8E-E6BF-2D86-22FD-D914CEFA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935855-3A86-B1C4-020B-AF1364A1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8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E0E10-53F6-2B34-321E-7787A790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3EAED-F022-E703-26CA-63C51136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188D90-B5D2-5C18-9D95-690955C2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9D8363-389A-4C4C-F757-FE081C7A6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6595AE-C984-EAAC-9802-9C6A000A7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6307D2-827F-DFB8-7A8B-8A862A83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B02660-0032-48A8-F0EE-EAA12DDD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6B7B67-C9B8-1D3A-84E5-88F415EF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0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540D9-55A8-89DA-B952-5CAF1C1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6CF33-2CA0-E388-5191-38ADE182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92DECE-6CE8-A0FD-3DE5-F911B76F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3912AD-5688-1E02-4AA0-DCA22ECC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1A0599-8BC4-5213-4EB8-2B4D543A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456A78-4E39-19AA-7D65-F1900F2B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83E4F6-3181-6520-D160-1C1ACC2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14EFC-3911-4D4B-EB0E-6F0F7804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4731A-59B4-32FB-70FA-8101DEBEF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6B56E9-57BB-CA26-79D4-063C7951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FD3A3-8614-B2DC-0046-D2822595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FF3D0E-BDA6-DC80-CB49-E5B213C7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0163A1-C251-BFF0-2BF6-D098A710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D070-2FD0-4A2C-5738-AA6A407F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2C04-751B-2978-4F85-E56397AFE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5B17F-3732-7DCD-3BF2-75E5DFC8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C98C3-B3F7-2B88-4E8D-F2BADC4A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5455DA-0EE0-4208-36E1-9699010E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9CF64F-9E40-0E47-5DBD-1FFF4662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9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3A3905-5EC8-A7FE-4443-63BA387A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EB77C-3A62-A161-75B2-868025C3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1BBAA-5D51-4E41-3A7E-A64589FF5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3A79-8C18-A14B-AC22-58BEEEF585EC}" type="datetimeFigureOut">
              <a:rPr lang="de-DE" smtClean="0"/>
              <a:t>22.01.23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D053F-A27A-1E8F-BCEB-309FD61C9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F606B8-D4BC-E940-F810-804CC161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9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B7DA8284-EBF7-6591-F83D-7AAB32FA8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5C19FE-3CB4-307A-CBC6-C9D249BA1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/>
              <a:t>Data Science Metrics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33C4A7-F48E-F965-A712-D26534AAD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7C26-4630-C87D-F056-310F3FCB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Distributions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7A65EA-3A5B-5599-C970-2B495E478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22" y="1450896"/>
            <a:ext cx="8161305" cy="52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6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84955-66E8-CE4E-21F3-A1203DE3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AT" dirty="0"/>
              <a:t>Covariance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90EFC-28FE-A565-F72B-50710076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AT" sz="2000" dirty="0"/>
              <a:t>Covariance describes the relationship between two variables</a:t>
            </a:r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ECCAB4-A0C4-9567-E9E5-0CDFEE46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48379"/>
            <a:ext cx="6019331" cy="43579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83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5C63A-3EC7-C916-9A2D-3529AE23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60"/>
            <a:ext cx="10515600" cy="1325563"/>
          </a:xfrm>
        </p:spPr>
        <p:txBody>
          <a:bodyPr/>
          <a:lstStyle/>
          <a:p>
            <a:r>
              <a:rPr lang="de-DE" dirty="0" err="1"/>
              <a:t>Correlation</a:t>
            </a:r>
            <a:endParaRPr lang="de-DE" dirty="0"/>
          </a:p>
        </p:txBody>
      </p:sp>
      <p:pic>
        <p:nvPicPr>
          <p:cNvPr id="1026" name="Picture 2" descr="IJERPH | Free Full-Text | Correlation Analysis to Identify the Effective  Data in Machine Learning: Prediction of Depressive Disorder and Emotion  States">
            <a:extLst>
              <a:ext uri="{FF2B5EF4-FFF2-40B4-BE49-F238E27FC236}">
                <a16:creationId xmlns:a16="http://schemas.microsoft.com/office/drawing/2014/main" id="{C1672489-E012-9B12-0E69-FA391695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04" y="1316315"/>
            <a:ext cx="8258991" cy="51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8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FBDC4-A64F-0D53-B9FA-A66FB5DA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Residuals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67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40BBEFCA-6BE5-A8FC-0969-3DFDDE1F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AT" dirty="0"/>
              <a:t>Random Forest</a:t>
            </a:r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2B849C42-F569-77CA-3012-CF9B4A7E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de-DE" sz="200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DEF437-D39C-EE67-F1A4-25B000CF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922544"/>
            <a:ext cx="6019331" cy="3009665"/>
          </a:xfrm>
          <a:prstGeom prst="rect">
            <a:avLst/>
          </a:prstGeom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3DF7815-3596-C0D6-5FFD-89F84246734C}"/>
              </a:ext>
            </a:extLst>
          </p:cNvPr>
          <p:cNvSpPr txBox="1"/>
          <p:nvPr/>
        </p:nvSpPr>
        <p:spPr>
          <a:xfrm>
            <a:off x="5367083" y="5259161"/>
            <a:ext cx="60968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https://</a:t>
            </a:r>
            <a:r>
              <a:rPr lang="de-DE" sz="900" dirty="0" err="1"/>
              <a:t>dataaspirant.com</a:t>
            </a:r>
            <a:r>
              <a:rPr lang="de-DE" sz="900" dirty="0"/>
              <a:t>/</a:t>
            </a:r>
            <a:r>
              <a:rPr lang="de-DE" sz="900" dirty="0" err="1"/>
              <a:t>random-forest-algorithm</a:t>
            </a:r>
            <a:r>
              <a:rPr lang="de-DE" sz="900" dirty="0"/>
              <a:t>-</a:t>
            </a:r>
            <a:r>
              <a:rPr lang="de-DE" sz="900" dirty="0" err="1"/>
              <a:t>machine-learing</a:t>
            </a:r>
            <a:r>
              <a:rPr lang="de-DE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827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</vt:lpstr>
      <vt:lpstr>Data Science Metrics</vt:lpstr>
      <vt:lpstr>Distributions</vt:lpstr>
      <vt:lpstr>Covariance</vt:lpstr>
      <vt:lpstr>Correlation</vt:lpstr>
      <vt:lpstr>Residuals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Metrics</dc:title>
  <dc:creator>Maximilian Zeidler</dc:creator>
  <cp:lastModifiedBy>Maximilian Zeidler</cp:lastModifiedBy>
  <cp:revision>4</cp:revision>
  <dcterms:created xsi:type="dcterms:W3CDTF">2023-01-16T08:25:15Z</dcterms:created>
  <dcterms:modified xsi:type="dcterms:W3CDTF">2023-01-22T11:04:49Z</dcterms:modified>
</cp:coreProperties>
</file>