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8" r:id="rId8"/>
    <p:sldId id="267" r:id="rId9"/>
    <p:sldId id="290" r:id="rId10"/>
    <p:sldId id="273" r:id="rId11"/>
    <p:sldId id="261" r:id="rId12"/>
    <p:sldId id="270" r:id="rId13"/>
    <p:sldId id="269" r:id="rId14"/>
    <p:sldId id="271" r:id="rId15"/>
    <p:sldId id="274" r:id="rId16"/>
    <p:sldId id="275" r:id="rId17"/>
    <p:sldId id="278" r:id="rId18"/>
    <p:sldId id="279" r:id="rId19"/>
    <p:sldId id="283" r:id="rId20"/>
    <p:sldId id="282" r:id="rId21"/>
    <p:sldId id="286" r:id="rId22"/>
    <p:sldId id="285" r:id="rId23"/>
    <p:sldId id="287" r:id="rId24"/>
    <p:sldId id="288" r:id="rId25"/>
    <p:sldId id="28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9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7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81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36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6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88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57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71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73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13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9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AF881-9F83-4790-B4DD-EF456D99E327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83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파일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및 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DB</a:t>
            </a:r>
            <a:r>
              <a:rPr lang="ko-KR" altLang="en-US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 입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  <a:cs typeface="Arial"/>
              </a:rPr>
              <a:t>·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출력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/>
            </a:r>
            <a:b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ko-KR" altLang="en-US" sz="20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/>
            </a:r>
            <a:br>
              <a:rPr lang="ko-KR" altLang="en-US" sz="2000" dirty="0"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다음소프트</a:t>
            </a:r>
            <a:r>
              <a:rPr lang="ko-KR" altLang="en-US" sz="2800" dirty="0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신입사원 </a:t>
            </a:r>
            <a:r>
              <a:rPr lang="en-US" altLang="ko-KR" sz="2800" dirty="0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</a:t>
            </a:r>
            <a:r>
              <a:rPr lang="ko-KR" altLang="en-US" sz="2800" dirty="0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차 과제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1069" y="49912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2019.09.16</a:t>
            </a:r>
          </a:p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신입사원 이동영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743200" y="1582618"/>
            <a:ext cx="6699738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43200" y="3713285"/>
            <a:ext cx="6699738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792"/>
            <a:ext cx="3305908" cy="6858000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51031" y="1274885"/>
            <a:ext cx="5037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구현</a:t>
            </a:r>
            <a:endParaRPr lang="ko-KR" altLang="en-US" sz="4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258407" y="2813811"/>
            <a:ext cx="4613031" cy="4667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1. File to DB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258407" y="3821484"/>
            <a:ext cx="5316415" cy="504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2. DB to File</a:t>
            </a:r>
            <a:endParaRPr lang="ko-KR" altLang="en-US" sz="2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258407" y="4866700"/>
            <a:ext cx="5316415" cy="47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3. Tagged File Parsing</a:t>
            </a:r>
            <a:endParaRPr lang="ko-KR" altLang="en-US" sz="2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2" y="6258026"/>
            <a:ext cx="1916724" cy="4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4738" y="1441939"/>
            <a:ext cx="36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1)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프로세스 흐름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880" y="2215971"/>
            <a:ext cx="7422318" cy="316455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1. File to DB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4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8" y="1943780"/>
            <a:ext cx="6929444" cy="43603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23992" y="2857500"/>
            <a:ext cx="4334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파일 경로를 받아 해당 파일에 대한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reader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반환하는 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메소드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CPU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자원낭비를 줄이기 위해 </a:t>
            </a:r>
            <a:r>
              <a:rPr lang="en-US" altLang="ko-KR" dirty="0" err="1" smtClean="0">
                <a:solidFill>
                  <a:srgbClr val="0070C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BufferedInputStream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으로 변환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유니코드 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인코딩을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위해 </a:t>
            </a:r>
            <a:r>
              <a:rPr lang="en-US" altLang="ko-KR" dirty="0" err="1" smtClean="0">
                <a:solidFill>
                  <a:srgbClr val="0070C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InputStreamReader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로 변환 후 리턴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3631" y="3912577"/>
            <a:ext cx="4976446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1. File to DB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84738" y="1441939"/>
            <a:ext cx="36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2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파일 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읽어오기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6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8654" y="2347545"/>
            <a:ext cx="307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선택지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직접 개발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8653" y="3115407"/>
            <a:ext cx="39125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선택지 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2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오픈소스 라이브러리 사용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8608" y="3622430"/>
            <a:ext cx="4149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Univocity</a:t>
            </a:r>
            <a:r>
              <a:rPr lang="en-US" altLang="ko-KR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-Parser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이용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개발 기간 단축</a:t>
            </a: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메인 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로직에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집중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38653" y="3115407"/>
            <a:ext cx="383344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77" y="1987117"/>
            <a:ext cx="5436576" cy="3655629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1. File to DB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84738" y="1441939"/>
            <a:ext cx="36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3) </a:t>
            </a:r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Tsv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파싱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82253" y="3692769"/>
            <a:ext cx="3446585" cy="202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7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1. File to DB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83703" y="2224708"/>
            <a:ext cx="8521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세 가지 방법으로 시도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Line by line (</a:t>
            </a:r>
            <a:r>
              <a:rPr lang="en-US" altLang="ko-KR" dirty="0" smtClean="0">
                <a:solidFill>
                  <a:srgbClr val="FF00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worst case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 : 5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분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~ 6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분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Batch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processing : 20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초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Multiple row in single statement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/ Bulk Insert(</a:t>
            </a:r>
            <a:r>
              <a:rPr lang="en-US" altLang="ko-KR" dirty="0" smtClean="0">
                <a:solidFill>
                  <a:srgbClr val="0070C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best </a:t>
            </a:r>
            <a:r>
              <a:rPr lang="en-US" altLang="ko-KR" dirty="0" smtClean="0">
                <a:solidFill>
                  <a:srgbClr val="0070C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case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 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: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3 ~ 4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초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83703" y="4163700"/>
            <a:ext cx="705655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011982" y="44216"/>
            <a:ext cx="7077807" cy="6778869"/>
            <a:chOff x="4998428" y="0"/>
            <a:chExt cx="7077807" cy="6778869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1" t="6638" r="6422" b="7080"/>
            <a:stretch/>
          </p:blipFill>
          <p:spPr>
            <a:xfrm>
              <a:off x="4998428" y="0"/>
              <a:ext cx="7077807" cy="6778869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5802923" y="1354016"/>
              <a:ext cx="4202723" cy="4659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978769" y="3727652"/>
              <a:ext cx="2977662" cy="9215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978769" y="2635128"/>
              <a:ext cx="4202723" cy="6077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84738" y="1441939"/>
            <a:ext cx="36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4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 Insert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4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4738" y="1441939"/>
            <a:ext cx="36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1)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프로세스 흐름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2</a:t>
              </a:r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. DB to File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946" y="1811271"/>
            <a:ext cx="71628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9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2. DB to File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84738" y="1441939"/>
            <a:ext cx="36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2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 Select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3" t="27820" r="9858" b="27595"/>
          <a:stretch/>
        </p:blipFill>
        <p:spPr>
          <a:xfrm>
            <a:off x="984738" y="2287524"/>
            <a:ext cx="5240216" cy="10640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4738" y="3978912"/>
            <a:ext cx="5539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정렬 방식을 인자로 받아서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query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수행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결과는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Document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의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List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로 리턴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84077" y="2819566"/>
            <a:ext cx="1494692" cy="319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17867" r="12520" b="17722"/>
          <a:stretch/>
        </p:blipFill>
        <p:spPr>
          <a:xfrm>
            <a:off x="7306408" y="2287524"/>
            <a:ext cx="3965331" cy="2274007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stCxn id="14" idx="3"/>
          </p:cNvCxnSpPr>
          <p:nvPr/>
        </p:nvCxnSpPr>
        <p:spPr>
          <a:xfrm>
            <a:off x="5978769" y="2979210"/>
            <a:ext cx="1327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60223" y="4906108"/>
            <a:ext cx="421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만약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Document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의 속성이 변경된다면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?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25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2. DB to File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84738" y="1441939"/>
            <a:ext cx="36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3) Reflection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99" y="1877546"/>
            <a:ext cx="5817577" cy="120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4208" y="2031305"/>
            <a:ext cx="4536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메소드를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순회하며 </a:t>
            </a:r>
            <a:r>
              <a:rPr lang="ko-KR" altLang="en-US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메소드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이름을 비교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4208" y="3621994"/>
            <a:ext cx="428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2. Field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클래스의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get, set </a:t>
            </a:r>
            <a:r>
              <a:rPr lang="ko-KR" altLang="en-US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메소드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이용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99" y="3305908"/>
            <a:ext cx="4819651" cy="124811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34208" y="5212684"/>
            <a:ext cx="4062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3. </a:t>
            </a:r>
            <a:r>
              <a:rPr lang="en-US" altLang="ko-KR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PropertyDescriptor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이용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48862" y="3621994"/>
            <a:ext cx="4188069" cy="910491"/>
            <a:chOff x="1148862" y="3621994"/>
            <a:chExt cx="3730869" cy="910491"/>
          </a:xfrm>
        </p:grpSpPr>
        <p:sp>
          <p:nvSpPr>
            <p:cNvPr id="16" name="직사각형 15"/>
            <p:cNvSpPr/>
            <p:nvPr/>
          </p:nvSpPr>
          <p:spPr>
            <a:xfrm>
              <a:off x="1148862" y="3621994"/>
              <a:ext cx="3730869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30923" y="4193931"/>
              <a:ext cx="3648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다음_Regular" panose="02000603060000000000" pitchFamily="2" charset="-127"/>
                  <a:ea typeface="다음_Regular" panose="02000603060000000000" pitchFamily="2" charset="-127"/>
                </a:rPr>
                <a:t>가장 빠른 </a:t>
              </a:r>
              <a:r>
                <a:rPr lang="ko-KR" altLang="en-US" sz="1600" dirty="0" err="1" smtClean="0">
                  <a:latin typeface="다음_Regular" panose="02000603060000000000" pitchFamily="2" charset="-127"/>
                  <a:ea typeface="다음_Regular" panose="02000603060000000000" pitchFamily="2" charset="-127"/>
                </a:rPr>
                <a:t>수행시간</a:t>
              </a:r>
              <a:endParaRPr lang="ko-KR" altLang="en-US" sz="1600" dirty="0"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99" y="4981616"/>
            <a:ext cx="5967046" cy="12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2. DB to File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84738" y="1441939"/>
            <a:ext cx="36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4) File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출력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2806" y="2435524"/>
            <a:ext cx="5231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en-US" altLang="ko-KR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Tsv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: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라이브러리의 </a:t>
            </a:r>
            <a:r>
              <a:rPr lang="en-US" altLang="ko-KR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TsvWriter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클래스 이용 </a:t>
            </a:r>
            <a:r>
              <a:rPr lang="en-US" altLang="ko-KR" sz="11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ko-KR" altLang="en-US" sz="11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약 </a:t>
            </a:r>
            <a:r>
              <a:rPr lang="en-US" altLang="ko-KR" sz="11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1.3</a:t>
            </a:r>
            <a:r>
              <a:rPr lang="ko-KR" altLang="en-US" sz="11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초</a:t>
            </a:r>
            <a:r>
              <a:rPr lang="en-US" altLang="ko-KR" sz="11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  <a:endParaRPr lang="ko-KR" altLang="en-US" sz="1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62805" y="3480594"/>
            <a:ext cx="5952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2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en-US" altLang="ko-KR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json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: </a:t>
            </a:r>
            <a:r>
              <a:rPr lang="en-US" altLang="ko-KR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Gson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라이브러리의 </a:t>
            </a:r>
            <a:r>
              <a:rPr lang="en-US" altLang="ko-KR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toJson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() </a:t>
            </a:r>
            <a:r>
              <a:rPr lang="ko-KR" altLang="en-US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메소드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이용 </a:t>
            </a:r>
            <a:r>
              <a:rPr lang="en-US" altLang="ko-KR" sz="11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ko-KR" altLang="en-US" sz="11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약 </a:t>
            </a:r>
            <a:r>
              <a:rPr lang="en-US" altLang="ko-KR" sz="11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1.5</a:t>
            </a:r>
            <a:r>
              <a:rPr lang="ko-KR" altLang="en-US" sz="11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초</a:t>
            </a:r>
            <a:r>
              <a:rPr lang="en-US" altLang="ko-KR" sz="11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  <a:endParaRPr lang="ko-KR" altLang="en-US" sz="11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62805" y="4525664"/>
            <a:ext cx="5363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3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 Tagged format : Tagged format </a:t>
            </a:r>
            <a:r>
              <a:rPr lang="ko-KR" altLang="en-US" sz="16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으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로 작성</a:t>
            </a:r>
            <a:r>
              <a:rPr lang="ko-KR" altLang="en-US" sz="16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sz="11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ko-KR" altLang="en-US" sz="11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약 </a:t>
            </a:r>
            <a:r>
              <a:rPr lang="en-US" altLang="ko-KR" sz="11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1.3</a:t>
            </a:r>
            <a:r>
              <a:rPr lang="ko-KR" altLang="en-US" sz="11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초</a:t>
            </a:r>
            <a:r>
              <a:rPr lang="en-US" altLang="ko-KR" sz="11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4523" y="4248665"/>
            <a:ext cx="422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데이터 양이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많을수록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Writer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의 버퍼를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주기적으로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비우는 과정이 필수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173" y="1811271"/>
            <a:ext cx="3215107" cy="222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4738" y="1441939"/>
            <a:ext cx="36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1)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프로세스 흐름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3. Tagged File Parsing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66904"/>
            <a:ext cx="1623646" cy="3537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2469872"/>
            <a:ext cx="6505575" cy="2390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14902" y="5266592"/>
            <a:ext cx="128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TSV</a:t>
            </a:r>
            <a:r>
              <a:rPr lang="ko-KR" altLang="en-US" dirty="0" smtClean="0"/>
              <a:t>와 동일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67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879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목표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설계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구현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개선 사항 및 후기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목차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4738" y="1441939"/>
            <a:ext cx="36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2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 Parsing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전체 과정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3. Tagged File Parsing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92" y="813250"/>
            <a:ext cx="4123717" cy="58337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8508" y="2575955"/>
            <a:ext cx="4809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하나의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Document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발견할 때 마다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Document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객체를 만들고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파싱한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key, value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Document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객체의 각 속성에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bind</a:t>
            </a:r>
          </a:p>
          <a:p>
            <a:pPr marL="342900" indent="-342900">
              <a:buAutoNum type="arabicPeriod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모든 문서의 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파싱이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끝나면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List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로 리턴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5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4738" y="1441939"/>
            <a:ext cx="36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3) Parsing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세부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과정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3. Tagged File Parsing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4738" y="2357209"/>
            <a:ext cx="499381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600" b="1" dirty="0"/>
          </a:p>
          <a:p>
            <a:r>
              <a:rPr lang="en-US" altLang="ko-KR" sz="1600" b="1" dirty="0"/>
              <a:t>^[START]</a:t>
            </a:r>
          </a:p>
          <a:p>
            <a:r>
              <a:rPr lang="en-US" altLang="ko-KR" sz="1600" b="1" dirty="0"/>
              <a:t>[DOC_SEQ]</a:t>
            </a:r>
          </a:p>
          <a:p>
            <a:r>
              <a:rPr lang="en-US" altLang="ko-KR" sz="1600" b="1" dirty="0"/>
              <a:t>12900</a:t>
            </a:r>
          </a:p>
          <a:p>
            <a:r>
              <a:rPr lang="en-US" altLang="ko-KR" sz="1600" b="1" dirty="0"/>
              <a:t>[TITLE]</a:t>
            </a:r>
          </a:p>
          <a:p>
            <a:r>
              <a:rPr lang="en-US" altLang="ko-KR" sz="1600" b="1" dirty="0" smtClean="0"/>
              <a:t>^[</a:t>
            </a:r>
            <a:r>
              <a:rPr lang="ko-KR" altLang="en-US" sz="1600" b="1" dirty="0"/>
              <a:t>시행 </a:t>
            </a:r>
            <a:r>
              <a:rPr lang="en-US" altLang="ko-KR" sz="1600" b="1" dirty="0"/>
              <a:t>2010.9.16.</a:t>
            </a:r>
            <a:r>
              <a:rPr lang="en-US" altLang="ko-KR" sz="1600" b="1" dirty="0" smtClean="0"/>
              <a:t>] </a:t>
            </a:r>
            <a:r>
              <a:rPr lang="ko-KR" altLang="en-US" sz="1600" b="1" dirty="0" smtClean="0"/>
              <a:t>철도안전법 시행규칙</a:t>
            </a:r>
            <a:endParaRPr lang="en-US" altLang="ko-KR" sz="1600" b="1" dirty="0"/>
          </a:p>
          <a:p>
            <a:r>
              <a:rPr lang="en-US" altLang="ko-KR" sz="1600" b="1" dirty="0" smtClean="0"/>
              <a:t>[</a:t>
            </a:r>
            <a:r>
              <a:rPr lang="ko-KR" altLang="en-US" sz="1600" b="1" dirty="0"/>
              <a:t>국토해양부령 제</a:t>
            </a:r>
            <a:r>
              <a:rPr lang="en-US" altLang="ko-KR" sz="1600" b="1" dirty="0"/>
              <a:t>283</a:t>
            </a:r>
            <a:r>
              <a:rPr lang="ko-KR" altLang="en-US" sz="1600" b="1" dirty="0"/>
              <a:t>호</a:t>
            </a:r>
            <a:r>
              <a:rPr lang="en-US" altLang="ko-KR" sz="1600" b="1" dirty="0"/>
              <a:t>, 2010.9.16., </a:t>
            </a:r>
            <a:r>
              <a:rPr lang="ko-KR" altLang="en-US" sz="1600" b="1" dirty="0" err="1"/>
              <a:t>일부개정</a:t>
            </a:r>
            <a:r>
              <a:rPr lang="en-US" altLang="ko-KR" sz="1600" b="1" dirty="0"/>
              <a:t>]</a:t>
            </a:r>
          </a:p>
          <a:p>
            <a:r>
              <a:rPr lang="en-US" altLang="ko-KR" sz="1600" b="1" dirty="0"/>
              <a:t>[REG_DT]</a:t>
            </a:r>
          </a:p>
          <a:p>
            <a:r>
              <a:rPr lang="en-US" altLang="ko-KR" sz="1600" b="1" dirty="0"/>
              <a:t>20150426054430</a:t>
            </a:r>
          </a:p>
          <a:p>
            <a:r>
              <a:rPr lang="en-US" altLang="ko-KR" sz="1600" b="1" dirty="0"/>
              <a:t>^[END</a:t>
            </a:r>
            <a:r>
              <a:rPr lang="en-US" altLang="ko-KR" sz="1600" b="1" dirty="0" smtClean="0"/>
              <a:t>]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072662" y="2620107"/>
            <a:ext cx="782515" cy="2901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72662" y="4592515"/>
            <a:ext cx="624254" cy="2901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042138" y="2357209"/>
            <a:ext cx="4308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^[START]</a:t>
            </a:r>
            <a:r>
              <a:rPr lang="ko-KR" altLang="en-US" sz="1400" dirty="0" smtClean="0"/>
              <a:t>의 길이만큼 </a:t>
            </a:r>
            <a:r>
              <a:rPr lang="en-US" altLang="ko-KR" sz="1400" dirty="0" smtClean="0"/>
              <a:t>queue</a:t>
            </a:r>
            <a:r>
              <a:rPr lang="ko-KR" altLang="en-US" sz="1400" dirty="0" smtClean="0"/>
              <a:t>에 넣고 읽으면서 비교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ko-KR" altLang="en-US" sz="1400" dirty="0" smtClean="0"/>
              <a:t>일치한다면 </a:t>
            </a:r>
            <a:r>
              <a:rPr lang="en-US" altLang="ko-KR" sz="1400" dirty="0" smtClean="0"/>
              <a:t>Document </a:t>
            </a:r>
            <a:r>
              <a:rPr lang="ko-KR" altLang="en-US" sz="1400" dirty="0" smtClean="0"/>
              <a:t>시작</a:t>
            </a:r>
            <a:endParaRPr lang="en-US" altLang="ko-KR" sz="1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042138" y="4415843"/>
            <a:ext cx="5433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읽기 시작한 상태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hasStarted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+ ‘^’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‘[‘</a:t>
            </a:r>
            <a:r>
              <a:rPr lang="ko-KR" altLang="en-US" sz="1400" dirty="0" smtClean="0"/>
              <a:t>가 연속으로 나타나면</a:t>
            </a:r>
            <a:endParaRPr lang="en-US" altLang="ko-KR" sz="1400" dirty="0" smtClean="0"/>
          </a:p>
          <a:p>
            <a:r>
              <a:rPr lang="en-US" altLang="ko-KR" sz="1400" dirty="0" smtClean="0"/>
              <a:t>^[END]</a:t>
            </a:r>
            <a:r>
              <a:rPr lang="ko-KR" altLang="en-US" sz="1400" dirty="0" smtClean="0"/>
              <a:t>의 길이만큼 </a:t>
            </a:r>
            <a:r>
              <a:rPr lang="en-US" altLang="ko-KR" sz="1400" dirty="0" smtClean="0"/>
              <a:t>queue</a:t>
            </a:r>
            <a:r>
              <a:rPr lang="ko-KR" altLang="en-US" sz="1400" dirty="0" smtClean="0"/>
              <a:t>에 넣고 읽으면서 비교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일치하면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읽어왔던 문자리스트를 </a:t>
            </a:r>
            <a:r>
              <a:rPr lang="en-US" altLang="ko-KR" sz="1400" dirty="0" err="1" smtClean="0"/>
              <a:t>parseObject</a:t>
            </a:r>
            <a:r>
              <a:rPr lang="ko-KR" altLang="en-US" sz="1400" dirty="0" smtClean="0"/>
              <a:t>로 넘기고 </a:t>
            </a:r>
            <a:r>
              <a:rPr lang="en-US" altLang="ko-KR" sz="1400" dirty="0" smtClean="0"/>
              <a:t>Document </a:t>
            </a:r>
            <a:r>
              <a:rPr lang="ko-KR" altLang="en-US" sz="1400" dirty="0" smtClean="0"/>
              <a:t>끝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6" name="직선 화살표 연결선 5"/>
          <p:cNvCxnSpPr>
            <a:stCxn id="11" idx="3"/>
          </p:cNvCxnSpPr>
          <p:nvPr/>
        </p:nvCxnSpPr>
        <p:spPr>
          <a:xfrm flipV="1">
            <a:off x="1696916" y="4737588"/>
            <a:ext cx="14375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3"/>
            <a:endCxn id="12" idx="1"/>
          </p:cNvCxnSpPr>
          <p:nvPr/>
        </p:nvCxnSpPr>
        <p:spPr>
          <a:xfrm flipV="1">
            <a:off x="1855177" y="2726541"/>
            <a:ext cx="1186961" cy="3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8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4738" y="1441939"/>
            <a:ext cx="36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3) Parsing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세부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과정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3. Tagged File Parsing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4738" y="2357209"/>
            <a:ext cx="499381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 smtClean="0"/>
          </a:p>
          <a:p>
            <a:endParaRPr lang="en-US" altLang="ko-KR" sz="1600" b="1" dirty="0"/>
          </a:p>
          <a:p>
            <a:r>
              <a:rPr lang="en-US" altLang="ko-KR" sz="1600" b="1" dirty="0" smtClean="0"/>
              <a:t>[</a:t>
            </a:r>
            <a:r>
              <a:rPr lang="en-US" altLang="ko-KR" sz="1600" b="1" dirty="0"/>
              <a:t>DOC_SEQ]</a:t>
            </a:r>
          </a:p>
          <a:p>
            <a:r>
              <a:rPr lang="en-US" altLang="ko-KR" sz="1600" b="1" dirty="0"/>
              <a:t>12900</a:t>
            </a:r>
          </a:p>
          <a:p>
            <a:r>
              <a:rPr lang="en-US" altLang="ko-KR" sz="1600" b="1" dirty="0"/>
              <a:t>[TITLE]</a:t>
            </a:r>
          </a:p>
          <a:p>
            <a:r>
              <a:rPr lang="en-US" altLang="ko-KR" sz="1600" b="1" dirty="0" smtClean="0"/>
              <a:t>^[</a:t>
            </a:r>
            <a:r>
              <a:rPr lang="ko-KR" altLang="en-US" sz="1600" b="1" dirty="0"/>
              <a:t>시행 </a:t>
            </a:r>
            <a:r>
              <a:rPr lang="en-US" altLang="ko-KR" sz="1600" b="1" dirty="0"/>
              <a:t>2010.9.16.</a:t>
            </a:r>
            <a:r>
              <a:rPr lang="en-US" altLang="ko-KR" sz="1600" b="1" dirty="0" smtClean="0"/>
              <a:t>] </a:t>
            </a:r>
            <a:r>
              <a:rPr lang="ko-KR" altLang="en-US" sz="1600" b="1" dirty="0" smtClean="0"/>
              <a:t>철도안전법 시행규칙</a:t>
            </a:r>
            <a:endParaRPr lang="en-US" altLang="ko-KR" sz="1600" b="1" dirty="0"/>
          </a:p>
          <a:p>
            <a:r>
              <a:rPr lang="en-US" altLang="ko-KR" sz="1600" b="1" dirty="0" smtClean="0"/>
              <a:t>[</a:t>
            </a:r>
            <a:r>
              <a:rPr lang="ko-KR" altLang="en-US" sz="1600" b="1" dirty="0"/>
              <a:t>국토해양부령 제</a:t>
            </a:r>
            <a:r>
              <a:rPr lang="en-US" altLang="ko-KR" sz="1600" b="1" dirty="0"/>
              <a:t>283</a:t>
            </a:r>
            <a:r>
              <a:rPr lang="ko-KR" altLang="en-US" sz="1600" b="1" dirty="0"/>
              <a:t>호</a:t>
            </a:r>
            <a:r>
              <a:rPr lang="en-US" altLang="ko-KR" sz="1600" b="1" dirty="0"/>
              <a:t>, 2010.9.16., </a:t>
            </a:r>
            <a:r>
              <a:rPr lang="ko-KR" altLang="en-US" sz="1600" b="1" dirty="0" err="1"/>
              <a:t>일부개정</a:t>
            </a:r>
            <a:r>
              <a:rPr lang="en-US" altLang="ko-KR" sz="1600" b="1" dirty="0"/>
              <a:t>]</a:t>
            </a:r>
          </a:p>
          <a:p>
            <a:r>
              <a:rPr lang="en-US" altLang="ko-KR" sz="1600" b="1" dirty="0"/>
              <a:t>[REG_DT]</a:t>
            </a:r>
          </a:p>
          <a:p>
            <a:r>
              <a:rPr lang="en-US" altLang="ko-KR" sz="1600" b="1" dirty="0" smtClean="0"/>
              <a:t>20150426054430</a:t>
            </a:r>
          </a:p>
          <a:p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1046285" y="2862746"/>
            <a:ext cx="1011115" cy="2901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46285" y="3343774"/>
            <a:ext cx="641839" cy="2833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46285" y="4066123"/>
            <a:ext cx="852854" cy="2901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40097" y="2469770"/>
            <a:ext cx="45807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Document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의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Field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와 일치하는지 확인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일치한다면 다음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Field</a:t>
            </a:r>
            <a:r>
              <a:rPr lang="ko-KR" altLang="en-US" sz="16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가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나오기 전까지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Value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로 추가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다음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Field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가 나오면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Value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이전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Field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에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bind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1138" y="4850199"/>
            <a:ext cx="3675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Parsing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에 걸린 시간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: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약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1.6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초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2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792"/>
            <a:ext cx="3305908" cy="6858000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51031" y="1274885"/>
            <a:ext cx="5037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개선사항 및 후기</a:t>
            </a:r>
            <a:endParaRPr lang="ko-KR" altLang="en-US" sz="4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2" y="6258026"/>
            <a:ext cx="1916724" cy="4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개선 사항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0969" y="2095599"/>
            <a:ext cx="106738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Insert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시 여러 개의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Connection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을 이용하여 처리를 한다면 더 빠른 속도를 기대할 수 있음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FontTx/>
              <a:buAutoNum type="arabicPeriod"/>
            </a:pP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Multi row(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bulk)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sz="16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insert</a:t>
            </a:r>
            <a:r>
              <a:rPr lang="ko-KR" altLang="en-US" sz="16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를 </a:t>
            </a:r>
            <a:r>
              <a:rPr lang="en-US" altLang="ko-KR" sz="16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batch processing</a:t>
            </a:r>
            <a:r>
              <a:rPr lang="ko-KR" altLang="en-US" sz="16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과 함께 사용했다면 더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좋은 </a:t>
            </a:r>
            <a:r>
              <a:rPr lang="ko-KR" altLang="en-US" sz="16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결과가 나왔을 것이라 생각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Tagged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Format File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의 작성 규칙을 명확하게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알고 있었다면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Parser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더 효율적으로 구현할 수 있었을 것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Reflection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코드가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Bean </a:t>
            </a:r>
            <a:r>
              <a:rPr lang="en-US" altLang="ko-KR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Utils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등을 이용해 개선할 수 있는 여지가 남아있음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92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후기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6138" y="2361772"/>
            <a:ext cx="71481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IO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패키지와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Reflection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에 대해 깊게 공부할 수 있었던 시간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Batch processing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의 개념과 활용방법을 이해할 수 있었음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다양한 상황과 확장성을 고려하며 코드를 작성하는 것의 중요성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NoSQL DB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적용해보지 못 한 것이 아쉬움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945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목표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4613031" cy="466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1. File to DB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362" y="1331428"/>
            <a:ext cx="3964011" cy="1057455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838200" y="3381869"/>
            <a:ext cx="5316415" cy="627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2. DB to File</a:t>
            </a:r>
            <a:endParaRPr lang="ko-KR" altLang="en-US" sz="2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362" y="2588295"/>
            <a:ext cx="3652394" cy="2123360"/>
          </a:xfrm>
          <a:prstGeom prst="rect">
            <a:avLst/>
          </a:prstGeom>
        </p:spPr>
      </p:pic>
      <p:sp>
        <p:nvSpPr>
          <p:cNvPr id="14" name="내용 개체 틀 2"/>
          <p:cNvSpPr txBox="1">
            <a:spLocks/>
          </p:cNvSpPr>
          <p:nvPr/>
        </p:nvSpPr>
        <p:spPr>
          <a:xfrm>
            <a:off x="838199" y="5233691"/>
            <a:ext cx="5316415" cy="627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3. Tagged File Parsing</a:t>
            </a:r>
            <a:endParaRPr lang="ko-KR" altLang="en-US" sz="2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362" y="5150262"/>
            <a:ext cx="3902465" cy="880825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02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5899"/>
            <a:ext cx="2151185" cy="5834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개발 환경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8153" y="2136430"/>
            <a:ext cx="4085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ea typeface="다음_Regular" panose="02000603060000000000" pitchFamily="2" charset="-127"/>
              </a:rPr>
              <a:t> JDK1.8</a:t>
            </a:r>
            <a:endParaRPr lang="en-US" altLang="ko-KR" sz="2400" dirty="0"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ea typeface="다음_Regular" panose="02000603060000000000" pitchFamily="2" charset="-127"/>
              </a:rPr>
              <a:t> Eclipse 4.12.0</a:t>
            </a:r>
            <a:endParaRPr lang="en-US" altLang="ko-KR" sz="2400" dirty="0"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ea typeface="다음_Regular" panose="02000603060000000000" pitchFamily="2" charset="-127"/>
              </a:rPr>
              <a:t> </a:t>
            </a:r>
            <a:r>
              <a:rPr lang="en-US" altLang="ko-KR" sz="2400" dirty="0" err="1" smtClean="0">
                <a:ea typeface="다음_Regular" panose="02000603060000000000" pitchFamily="2" charset="-127"/>
              </a:rPr>
              <a:t>Mysql</a:t>
            </a:r>
            <a:r>
              <a:rPr lang="en-US" altLang="ko-KR" sz="2400" dirty="0" smtClean="0">
                <a:ea typeface="다음_Regular" panose="02000603060000000000" pitchFamily="2" charset="-127"/>
              </a:rPr>
              <a:t> 8.0.17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>
              <a:ea typeface="다음_Regular" panose="02000603060000000000" pitchFamily="2" charset="-127"/>
            </a:endParaRPr>
          </a:p>
          <a:p>
            <a:r>
              <a:rPr lang="en-US" altLang="ko-KR" sz="2400" dirty="0" smtClean="0">
                <a:ea typeface="다음_Regular" panose="02000603060000000000" pitchFamily="2" charset="-127"/>
              </a:rPr>
              <a:t>----------------------------------------</a:t>
            </a:r>
            <a:endParaRPr lang="en-US" altLang="ko-KR" sz="2400" dirty="0"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err="1" smtClean="0">
                <a:ea typeface="다음_Regular" panose="02000603060000000000" pitchFamily="2" charset="-127"/>
              </a:rPr>
              <a:t>Univocity</a:t>
            </a:r>
            <a:r>
              <a:rPr lang="en-US" altLang="ko-KR" sz="2400" dirty="0" smtClean="0">
                <a:ea typeface="다음_Regular" panose="02000603060000000000" pitchFamily="2" charset="-127"/>
              </a:rPr>
              <a:t>-Parser </a:t>
            </a:r>
            <a:r>
              <a:rPr lang="en-US" altLang="ko-KR" sz="2400" dirty="0" smtClean="0">
                <a:ea typeface="다음_Regular" panose="02000603060000000000" pitchFamily="2" charset="-127"/>
              </a:rPr>
              <a:t>2.8.3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err="1" smtClean="0">
                <a:ea typeface="다음_Regular" panose="02000603060000000000" pitchFamily="2" charset="-127"/>
              </a:rPr>
              <a:t>Gson</a:t>
            </a:r>
            <a:r>
              <a:rPr lang="en-US" altLang="ko-KR" sz="2400" dirty="0" smtClean="0">
                <a:ea typeface="다음_Regular" panose="02000603060000000000" pitchFamily="2" charset="-127"/>
              </a:rPr>
              <a:t> 2.8.5</a:t>
            </a:r>
            <a:endParaRPr lang="en-US" altLang="ko-KR" sz="2400" dirty="0">
              <a:ea typeface="다음_Regular" panose="02000603060000000000" pitchFamily="2" charset="-127"/>
            </a:endParaRPr>
          </a:p>
          <a:p>
            <a:endParaRPr lang="ko-KR" altLang="en-US" sz="2400" dirty="0">
              <a:ea typeface="다음_Regular" panose="02000603060000000000" pitchFamily="2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703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설계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4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981" y="1203084"/>
            <a:ext cx="4638881" cy="46513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67952" y="1538654"/>
            <a:ext cx="2338755" cy="1160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5" idx="1"/>
            <a:endCxn id="13" idx="3"/>
          </p:cNvCxnSpPr>
          <p:nvPr/>
        </p:nvCxnSpPr>
        <p:spPr>
          <a:xfrm rot="10800000" flipV="1">
            <a:off x="5260732" y="2118946"/>
            <a:ext cx="2107221" cy="14098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8200" y="2928613"/>
            <a:ext cx="4422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main </a:t>
            </a:r>
            <a:r>
              <a:rPr lang="ko-KR" altLang="en-US" b="1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메소드를</a:t>
            </a:r>
            <a:r>
              <a:rPr lang="ko-KR" altLang="en-US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포함하는 과제 </a:t>
            </a:r>
            <a:r>
              <a:rPr lang="ko-KR" altLang="en-US" b="1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별 </a:t>
            </a:r>
            <a:r>
              <a:rPr lang="ko-KR" altLang="en-US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클래스</a:t>
            </a:r>
            <a:endParaRPr lang="en-US" altLang="ko-KR" b="1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필요한 리소스의 호출과 실행에 필요한 </a:t>
            </a: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로직을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담고 있음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38200" y="703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설계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6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981" y="1203084"/>
            <a:ext cx="4638881" cy="46513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32784" y="2715180"/>
            <a:ext cx="2101361" cy="828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5" idx="1"/>
            <a:endCxn id="13" idx="3"/>
          </p:cNvCxnSpPr>
          <p:nvPr/>
        </p:nvCxnSpPr>
        <p:spPr>
          <a:xfrm rot="10800000" flipV="1">
            <a:off x="5451232" y="3129239"/>
            <a:ext cx="1881553" cy="4458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05607" y="2282419"/>
            <a:ext cx="4545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Database</a:t>
            </a:r>
            <a:r>
              <a:rPr lang="ko-KR" altLang="en-US" b="1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연결과 질의를 담당하는 패키지</a:t>
            </a:r>
            <a:endParaRPr lang="en-US" altLang="ko-KR" b="1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Connector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DB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의 연결 정보와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connect, close    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메소드를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포함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DAO</a:t>
            </a:r>
            <a:endParaRPr lang="en-US" altLang="ko-KR" b="1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Insert, select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등 질의 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메소드를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기술한 인터페이스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703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설계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981" y="1203084"/>
            <a:ext cx="4638881" cy="46513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03035" y="3528776"/>
            <a:ext cx="2447634" cy="1166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5" idx="1"/>
            <a:endCxn id="13" idx="3"/>
          </p:cNvCxnSpPr>
          <p:nvPr/>
        </p:nvCxnSpPr>
        <p:spPr>
          <a:xfrm rot="10800000">
            <a:off x="5383825" y="3764390"/>
            <a:ext cx="1919211" cy="347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8200" y="2194729"/>
            <a:ext cx="45456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File</a:t>
            </a:r>
            <a:r>
              <a:rPr lang="ko-KR" altLang="en-US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의 입출력과 </a:t>
            </a:r>
            <a:r>
              <a:rPr lang="ko-KR" altLang="en-US" b="1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파싱을</a:t>
            </a:r>
            <a:r>
              <a:rPr lang="ko-KR" altLang="en-US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담당하는 패키지</a:t>
            </a:r>
            <a:endParaRPr lang="en-US" altLang="ko-KR" b="1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b="1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TsvReader</a:t>
            </a:r>
            <a:endParaRPr lang="en-US" altLang="ko-KR" b="1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Tsv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읽고 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파싱하는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클래스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b="1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TaggedReader</a:t>
            </a:r>
            <a:endParaRPr lang="en-US" altLang="ko-KR" b="1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TaggedFile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을 읽는 클래스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b="1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TaggedParser</a:t>
            </a:r>
            <a:endParaRPr lang="en-US" altLang="ko-KR" b="1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- </a:t>
            </a:r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TaggedFormat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을 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파싱하는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클래스</a:t>
            </a: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703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설계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981" y="1203084"/>
            <a:ext cx="4638881" cy="46513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23993" y="4689363"/>
            <a:ext cx="2523392" cy="884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5" idx="1"/>
            <a:endCxn id="13" idx="3"/>
          </p:cNvCxnSpPr>
          <p:nvPr/>
        </p:nvCxnSpPr>
        <p:spPr>
          <a:xfrm rot="10800000">
            <a:off x="5794131" y="3251779"/>
            <a:ext cx="1529863" cy="1880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8199" y="2097617"/>
            <a:ext cx="4955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PlainObject</a:t>
            </a:r>
            <a:r>
              <a:rPr lang="ko-KR" altLang="en-US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의 </a:t>
            </a:r>
            <a:r>
              <a:rPr lang="ko-KR" altLang="en-US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정의와 </a:t>
            </a:r>
            <a:r>
              <a:rPr lang="ko-KR" altLang="en-US" b="1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로직을</a:t>
            </a:r>
            <a:r>
              <a:rPr lang="ko-KR" altLang="en-US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담당하는 패키지</a:t>
            </a:r>
            <a:endParaRPr lang="en-US" altLang="ko-KR" b="1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Document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Document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를 정의하는 클래스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b="1" dirty="0" err="1">
                <a:latin typeface="다음_Regular" panose="02000603060000000000" pitchFamily="2" charset="-127"/>
                <a:ea typeface="다음_Regular" panose="02000603060000000000" pitchFamily="2" charset="-127"/>
              </a:rPr>
              <a:t>DocumentDAO</a:t>
            </a:r>
            <a:endParaRPr lang="en-US" altLang="ko-KR" b="1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Document</a:t>
            </a:r>
            <a:r>
              <a:rPr lang="ko-KR" altLang="en-US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 클래스에 맞게 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DAO</a:t>
            </a:r>
            <a:r>
              <a:rPr lang="ko-KR" altLang="en-US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를 구현한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클래스</a:t>
            </a: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703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설계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9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703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설계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85" y="1395899"/>
            <a:ext cx="8506558" cy="49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2149</TotalTime>
  <Words>706</Words>
  <Application>Microsoft Office PowerPoint</Application>
  <PresentationFormat>와이드스크린</PresentationFormat>
  <Paragraphs>176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다음_Regular</vt:lpstr>
      <vt:lpstr>다음_SemiBold</vt:lpstr>
      <vt:lpstr>맑은 고딕</vt:lpstr>
      <vt:lpstr>Arial</vt:lpstr>
      <vt:lpstr>Calibri</vt:lpstr>
      <vt:lpstr>Calibri Light</vt:lpstr>
      <vt:lpstr>Wingdings</vt:lpstr>
      <vt:lpstr>Office Theme</vt:lpstr>
      <vt:lpstr>파일 및 DB 입·출력  다음소프트 신입사원 1차 과제</vt:lpstr>
      <vt:lpstr>목차</vt:lpstr>
      <vt:lpstr>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Daumsoft</dc:creator>
  <cp:lastModifiedBy>Daumsoft</cp:lastModifiedBy>
  <cp:revision>71</cp:revision>
  <dcterms:created xsi:type="dcterms:W3CDTF">2019-09-10T02:02:48Z</dcterms:created>
  <dcterms:modified xsi:type="dcterms:W3CDTF">2019-09-16T07:25:11Z</dcterms:modified>
</cp:coreProperties>
</file>