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291" r:id="rId5"/>
    <p:sldId id="258" r:id="rId6"/>
    <p:sldId id="293" r:id="rId7"/>
    <p:sldId id="294" r:id="rId8"/>
    <p:sldId id="264" r:id="rId9"/>
    <p:sldId id="295" r:id="rId10"/>
    <p:sldId id="296" r:id="rId11"/>
    <p:sldId id="298" r:id="rId12"/>
    <p:sldId id="273" r:id="rId13"/>
    <p:sldId id="261" r:id="rId14"/>
    <p:sldId id="299" r:id="rId15"/>
    <p:sldId id="270" r:id="rId16"/>
    <p:sldId id="300" r:id="rId17"/>
    <p:sldId id="287" r:id="rId18"/>
    <p:sldId id="301" r:id="rId19"/>
    <p:sldId id="288" r:id="rId20"/>
    <p:sldId id="2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/webboard/post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게시판 만들기</a:t>
            </a:r>
            <a:r>
              <a:rPr lang="ko-KR" altLang="en-US" sz="20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ko-KR" altLang="en-US" sz="2000" dirty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신입사원 </a:t>
            </a: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차 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2019.09.23</a:t>
            </a: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5076" y="1205897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SpringMVC</a:t>
            </a:r>
            <a:r>
              <a:rPr lang="ko-KR" altLang="en-US" dirty="0" smtClean="0"/>
              <a:t>의 기본 구조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65" y="1735596"/>
            <a:ext cx="7964669" cy="455768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48608" y="1670538"/>
            <a:ext cx="4826977" cy="3956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67097" y="882731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Servlet 3.0+ </a:t>
            </a:r>
            <a:r>
              <a:rPr lang="ko-KR" altLang="en-US" dirty="0" smtClean="0"/>
              <a:t>버전부터</a:t>
            </a:r>
            <a:r>
              <a:rPr lang="en-US" altLang="ko-KR" dirty="0"/>
              <a:t>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기반의 설정으로</a:t>
            </a:r>
            <a:endParaRPr lang="en-US" altLang="ko-KR" dirty="0" smtClean="0"/>
          </a:p>
          <a:p>
            <a:r>
              <a:rPr lang="ko-KR" altLang="en-US" dirty="0" smtClean="0"/>
              <a:t>더 유연한 프로젝트 설정이 가능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14" idx="0"/>
            <a:endCxn id="15" idx="1"/>
          </p:cNvCxnSpPr>
          <p:nvPr/>
        </p:nvCxnSpPr>
        <p:spPr>
          <a:xfrm rot="5400000" flipH="1" flipV="1">
            <a:off x="5182277" y="485718"/>
            <a:ext cx="464641" cy="190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5076" y="1272806"/>
            <a:ext cx="41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2" y="1701074"/>
            <a:ext cx="7954108" cy="42335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45" y="260864"/>
            <a:ext cx="3228356" cy="63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46331" y="3191880"/>
            <a:ext cx="4613031" cy="4667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Hibernate Query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6331" y="4199553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2. Pagination + Search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Hibernate Query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1252393"/>
            <a:ext cx="6994530" cy="5315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437" y="1327638"/>
            <a:ext cx="366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복잡한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Select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문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Criteria API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이용한 쿼리를 사용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79831" y="3534508"/>
            <a:ext cx="6137031" cy="375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79830" y="3103685"/>
            <a:ext cx="3156439" cy="323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79831" y="4378569"/>
            <a:ext cx="2954216" cy="43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5531" y="1696970"/>
            <a:ext cx="888023" cy="293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0437" y="2752819"/>
            <a:ext cx="42027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Query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결과가 객체로 반환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From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절을 나타내는 객체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root    (Entity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참조해서 만들어짐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Query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where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절을 나타내는 부분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만들어진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query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limit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조건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9830" y="1361995"/>
            <a:ext cx="7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1761" y="3065985"/>
            <a:ext cx="7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01761" y="3537649"/>
            <a:ext cx="7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28137" y="4440252"/>
            <a:ext cx="7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6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Hibernate Query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437" y="1327638"/>
            <a:ext cx="366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그 외의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query</a:t>
            </a: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Session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과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entity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간단하게 수행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15" y="753977"/>
            <a:ext cx="5609462" cy="58424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664569" y="1899193"/>
            <a:ext cx="3578469" cy="293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26115" y="5829299"/>
            <a:ext cx="3754316" cy="263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1"/>
            <a:endCxn id="22" idx="3"/>
          </p:cNvCxnSpPr>
          <p:nvPr/>
        </p:nvCxnSpPr>
        <p:spPr>
          <a:xfrm rot="10800000" flipV="1">
            <a:off x="5336931" y="2045824"/>
            <a:ext cx="1327638" cy="1596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0437" y="3103685"/>
            <a:ext cx="4466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종속성이 있는 객체에 대해 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lazy-load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하는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Hibernate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특성으로 인해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명시적으로 첨부파일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entity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load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6" name="꺾인 연결선 25"/>
          <p:cNvCxnSpPr>
            <a:stCxn id="20" idx="1"/>
            <a:endCxn id="22" idx="3"/>
          </p:cNvCxnSpPr>
          <p:nvPr/>
        </p:nvCxnSpPr>
        <p:spPr>
          <a:xfrm rot="10800000">
            <a:off x="5336931" y="3642294"/>
            <a:ext cx="1389184" cy="2318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Pagination + Search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48" y="627720"/>
            <a:ext cx="4706939" cy="5842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9907" y="2810262"/>
            <a:ext cx="529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Page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정보를 계산하고 보관하는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Util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Class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만들어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page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정보를 관리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페이지 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시작 페이지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전체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게시글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검색어를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인자로 받아 나머지 요소들을 계산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0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Pagination + Search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99" y="1793363"/>
            <a:ext cx="5960643" cy="3710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145" y="2914123"/>
            <a:ext cx="323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목록 버튼 등 사용자의 이전 위치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페이지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시작 범위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검색어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Cookie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보관하고 갱신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145" y="4383576"/>
            <a:ext cx="567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Session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이용하면 사용자가 많을 경우 서버 메모리에 부담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1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시연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사항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350946"/>
            <a:ext cx="10673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첨부파일 처리에 대한 요청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url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 드러나 보안상 문제가 생길 수 있음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 =&gt;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ByteStream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으로 전송하는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메소드를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컨트롤러에 만들어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가능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파일 입력 개수의 제한이 없을 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input field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multiple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속성을 추가하여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동적으로 추가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삭제가 가능하도록 변경해야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함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단위 테스트 툴 사용 미숙으로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비효율적인 테스트 과정을 가짐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-&gt;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반드시 개선해야 하는 부분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879" y="166892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138" y="2361772"/>
            <a:ext cx="9135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Restful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한 설계를 도전했으나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spring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대한 이해 부족으로 실패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설정 단계에서 너무 많은 시간을 할애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(JPA, Hibernate)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배포를 해보려 했으나 시간이 부족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Javascript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좀 더 동적인 첨부파일 추가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삭제 기능을 구현하지 못한 것이 아쉬움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5770" y="1317973"/>
            <a:ext cx="104100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CRUD(</a:t>
            </a:r>
            <a:r>
              <a:rPr lang="ko-KR" altLang="en-US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게시글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+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첨부파일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Create :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게시글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작성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(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첨부파일 최대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저장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목록 버튼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Read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목록 화면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+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작성된 게시물 읽기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첨부파일 클릭 시 다운로드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4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수정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삭제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목록 버튼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Update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작성된 게시물 수정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제목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내용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작성자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첨부파일 수정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4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저장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취소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목록 버튼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Delete 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게시물 삭제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 </a:t>
            </a:r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삭제 후 목록으로 이동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공통사항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목록 화면으로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redirect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이전 검색조건 및 페이지 유지 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640783"/>
            <a:ext cx="8363272" cy="353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개발환경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프레임워크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Spring 5 + JPA 2.0(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Hibetnate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5.0) </a:t>
            </a:r>
          </a:p>
          <a:p>
            <a:pPr marL="342900" indent="-342900">
              <a:buFontTx/>
              <a:buChar char="-"/>
            </a:pPr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JDK : 1.8 </a:t>
            </a:r>
          </a:p>
          <a:p>
            <a:pPr marL="342900" indent="-342900">
              <a:buFontTx/>
              <a:buChar char="-"/>
            </a:pPr>
            <a:endParaRPr lang="en-US" altLang="ko-KR" sz="1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서버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Tomcat v9.0</a:t>
            </a:r>
          </a:p>
          <a:p>
            <a:pPr marL="342900" indent="-342900">
              <a:buFontTx/>
              <a:buChar char="-"/>
            </a:pPr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데이터베이스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MariaDB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10.4.8</a:t>
            </a:r>
            <a:endParaRPr lang="en-US" altLang="ko-KR" sz="16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lvl="1" indent="-342900">
              <a:spcAft>
                <a:spcPts val="600"/>
              </a:spcAft>
              <a:buFontTx/>
              <a:buChar char="-"/>
            </a:pPr>
            <a:endParaRPr lang="en-US" altLang="ko-KR" sz="18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911225" lvl="2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1" y="1634284"/>
            <a:ext cx="8909538" cy="44547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5369" y="1169377"/>
            <a:ext cx="30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50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5369" y="1169377"/>
            <a:ext cx="30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&amp; Update Form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2" y="1573277"/>
            <a:ext cx="9440008" cy="47200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88923" y="4747848"/>
            <a:ext cx="3640015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Submit </a:t>
            </a:r>
            <a:r>
              <a:rPr lang="en-US" altLang="ko-KR" sz="1200" dirty="0"/>
              <a:t>: </a:t>
            </a:r>
            <a:r>
              <a:rPr lang="ko-KR" altLang="en-US" sz="1200" dirty="0"/>
              <a:t>글 작성 완료 후 상세보기 페이지로 이동</a:t>
            </a:r>
            <a:br>
              <a:rPr lang="ko-KR" altLang="en-US" sz="1200" dirty="0"/>
            </a:br>
            <a:endParaRPr lang="ko-KR" altLang="en-US" sz="1200" dirty="0"/>
          </a:p>
          <a:p>
            <a:r>
              <a:rPr lang="ko-KR" altLang="en-US" sz="1200" b="1" dirty="0"/>
              <a:t>취소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검색어와</a:t>
            </a:r>
            <a:r>
              <a:rPr lang="ko-KR" altLang="en-US" sz="1200" dirty="0"/>
              <a:t> 페이지를 유지하며 목록으로 이동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7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5369" y="1169377"/>
            <a:ext cx="30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06" y="1670847"/>
            <a:ext cx="7480788" cy="5186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74623" y="4106009"/>
            <a:ext cx="3988777" cy="1615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수정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글 수정 페이지로 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b="1" dirty="0" smtClean="0"/>
              <a:t>삭제 </a:t>
            </a:r>
            <a:r>
              <a:rPr lang="en-US" altLang="ko-KR" sz="1100" dirty="0"/>
              <a:t>: </a:t>
            </a:r>
            <a:r>
              <a:rPr lang="ko-KR" altLang="en-US" sz="1100" dirty="0"/>
              <a:t>글 삭제 후 </a:t>
            </a:r>
            <a:r>
              <a:rPr lang="ko-KR" altLang="en-US" sz="1100" dirty="0" err="1"/>
              <a:t>검색어와</a:t>
            </a:r>
            <a:r>
              <a:rPr lang="ko-KR" altLang="en-US" sz="1100" dirty="0"/>
              <a:t> 페이지를 유지하며 목록으로 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  <a:p>
            <a:endParaRPr lang="ko-KR" altLang="en-US" sz="1100" dirty="0"/>
          </a:p>
          <a:p>
            <a:r>
              <a:rPr lang="ko-KR" altLang="en-US" sz="1100" b="1" dirty="0"/>
              <a:t>목록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검색어와</a:t>
            </a:r>
            <a:r>
              <a:rPr lang="ko-KR" altLang="en-US" sz="1100" dirty="0"/>
              <a:t> 페이지를 유지하며 목록으로 이동</a:t>
            </a:r>
          </a:p>
          <a:p>
            <a:endParaRPr lang="ko-KR" altLang="en-US" sz="1100" dirty="0"/>
          </a:p>
          <a:p>
            <a:r>
              <a:rPr lang="ko-KR" altLang="en-US" sz="1100" b="1" dirty="0"/>
              <a:t>첨부파일</a:t>
            </a:r>
            <a:endParaRPr lang="ko-KR" altLang="en-US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클릭 시 다운로드</a:t>
            </a:r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이미지일 경우 글 내용 아래에 보여주기</a:t>
            </a:r>
          </a:p>
        </p:txBody>
      </p:sp>
    </p:spTree>
    <p:extLst>
      <p:ext uri="{BB962C8B-B14F-4D97-AF65-F5344CB8AC3E}">
        <p14:creationId xmlns:p14="http://schemas.microsoft.com/office/powerpoint/2010/main" val="4170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24" y="1395899"/>
            <a:ext cx="9258300" cy="478155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4" y="3621916"/>
            <a:ext cx="5334485" cy="267136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24" y="3648808"/>
            <a:ext cx="5256637" cy="23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9908" y="1395899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ORM : Object Relational Mapping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9908" y="1819475"/>
            <a:ext cx="64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/>
              <a:t> </a:t>
            </a:r>
            <a:r>
              <a:rPr lang="ko-KR" altLang="en-US" dirty="0" smtClean="0"/>
              <a:t>의존도를 낮추고 객체지향적인 프로그래밍을 가능하게 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285"/>
            <a:ext cx="5928946" cy="47608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43" y="1395899"/>
            <a:ext cx="4652780" cy="47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420</Words>
  <Application>Microsoft Office PowerPoint</Application>
  <PresentationFormat>와이드스크린</PresentationFormat>
  <Paragraphs>127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다음_Regular</vt:lpstr>
      <vt:lpstr>다음_SemiBold</vt:lpstr>
      <vt:lpstr>맑은 고딕</vt:lpstr>
      <vt:lpstr>Arial</vt:lpstr>
      <vt:lpstr>Calibri</vt:lpstr>
      <vt:lpstr>Calibri Light</vt:lpstr>
      <vt:lpstr>Wingdings</vt:lpstr>
      <vt:lpstr>Office Theme</vt:lpstr>
      <vt:lpstr>게시판 만들기 다음소프트 신입사원 2차 과제</vt:lpstr>
      <vt:lpstr>목차</vt:lpstr>
      <vt:lpstr>요구사항 분석</vt:lpstr>
      <vt:lpstr>요구사항 분석</vt:lpstr>
      <vt:lpstr>화면 설계</vt:lpstr>
      <vt:lpstr>화면 설계</vt:lpstr>
      <vt:lpstr>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95</cp:revision>
  <dcterms:created xsi:type="dcterms:W3CDTF">2019-09-10T02:02:48Z</dcterms:created>
  <dcterms:modified xsi:type="dcterms:W3CDTF">2019-09-23T07:20:02Z</dcterms:modified>
</cp:coreProperties>
</file>