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302" r:id="rId5"/>
    <p:sldId id="308" r:id="rId6"/>
    <p:sldId id="264" r:id="rId7"/>
    <p:sldId id="309" r:id="rId8"/>
    <p:sldId id="303" r:id="rId9"/>
    <p:sldId id="273" r:id="rId10"/>
    <p:sldId id="305" r:id="rId11"/>
    <p:sldId id="310" r:id="rId12"/>
    <p:sldId id="306" r:id="rId13"/>
    <p:sldId id="312" r:id="rId14"/>
    <p:sldId id="287" r:id="rId15"/>
    <p:sldId id="301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crawlingNews/new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뉴스 </a:t>
            </a:r>
            <a:r>
              <a:rPr lang="ko-KR" altLang="en-US" sz="5300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크롤러</a:t>
            </a:r>
            <a:r>
              <a:rPr lang="ko-KR" altLang="en-US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만들기</a:t>
            </a:r>
            <a:r>
              <a:rPr lang="en-US" altLang="ko-KR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18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신입사원 </a:t>
            </a:r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주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차 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2019.10.07</a:t>
            </a: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Custom request header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7299" y="1819627"/>
            <a:ext cx="7965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Huffington Post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경우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url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만으로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request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보낼 경우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403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에러를 응답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실제 브라우저의 요청과 비슷하게 요청을 보내야겠다고 생각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2936630"/>
            <a:ext cx="10290110" cy="29744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29862" y="4580792"/>
            <a:ext cx="597876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47447" y="4939973"/>
            <a:ext cx="1345222" cy="222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9861" y="5322139"/>
            <a:ext cx="949569" cy="208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69" y="492367"/>
            <a:ext cx="5073161" cy="544871"/>
            <a:chOff x="720969" y="492367"/>
            <a:chExt cx="5073161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69" y="492367"/>
              <a:ext cx="507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Custom request header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1" y="2482908"/>
            <a:ext cx="10442331" cy="23997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8361" y="1907931"/>
            <a:ext cx="352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실제로 만들어서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보낸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request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2662" y="5117123"/>
            <a:ext cx="749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나중에 보니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user-agent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만 추가해줘도 제대로 된 응답이 도착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검색 엔진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114" y="2092569"/>
            <a:ext cx="10726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크롤링한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기사에서 내용을 검색할 때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like query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로는 무리가 있다고 판단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검색엔진을 도입해보기로 결정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3859823"/>
            <a:ext cx="87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Hibernate Search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Lucene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기반으로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ORM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프레임워크에서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full-text search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기능을 제공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2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62" y="1024303"/>
            <a:ext cx="5841973" cy="563586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검색 엔진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73264" y="2927838"/>
            <a:ext cx="4158760" cy="164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 flipV="1">
            <a:off x="3851031" y="4031272"/>
            <a:ext cx="13364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9954" y="3431107"/>
            <a:ext cx="385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Lucene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fuzzy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 쿼리를 이용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Edit distance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까지 허용하여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오타에도 대응 가능한 검색 설정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7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시연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사항 및 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462699"/>
            <a:ext cx="10550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크롤링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시 생각보다 다양한 예외가 발생하여 꼼꼼한 예외 처리의 중요성을 절감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요청 헤더를 주기적으로 변경하여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크롤링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봇인 것을 걸리지 않도록 할 것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 엔진의 도입 및 사용의 난이도가 높았음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사용법을 제대로 공부한 뒤에 사용할 것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879" y="166892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8862" y="1864767"/>
            <a:ext cx="104100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온라인 뉴스 사이트 </a:t>
            </a:r>
            <a:r>
              <a:rPr lang="ko-KR" altLang="en-US" sz="20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크롤링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Point 1. </a:t>
            </a:r>
            <a:r>
              <a:rPr lang="ko-KR" altLang="en-US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크롤링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대상의 </a:t>
            </a:r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DOM 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구조 분석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Point 2. DB 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Point 3. 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 형식 별 예외처리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182" t="19129" r="7319" b="11205"/>
          <a:stretch/>
        </p:blipFill>
        <p:spPr>
          <a:xfrm>
            <a:off x="967154" y="1371601"/>
            <a:ext cx="10339754" cy="47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9" y="2588713"/>
            <a:ext cx="11689368" cy="1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6757"/>
          <a:stretch/>
        </p:blipFill>
        <p:spPr>
          <a:xfrm>
            <a:off x="756139" y="1037238"/>
            <a:ext cx="6928338" cy="4033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62" y="5008491"/>
            <a:ext cx="6241321" cy="10287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96000" y="3877408"/>
            <a:ext cx="1686906" cy="1230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62046" y="1195754"/>
            <a:ext cx="1696916" cy="325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>
            <a:off x="5758962" y="1358412"/>
            <a:ext cx="2461846" cy="3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0808" y="1211233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언론사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38199" y="1651900"/>
            <a:ext cx="6846277" cy="325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</p:cNvCxnSpPr>
          <p:nvPr/>
        </p:nvCxnSpPr>
        <p:spPr>
          <a:xfrm flipV="1">
            <a:off x="7684476" y="1811215"/>
            <a:ext cx="888024" cy="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72500" y="1607883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02118" y="3035824"/>
            <a:ext cx="5467959" cy="1972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770077" y="3108298"/>
            <a:ext cx="1529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99938" y="2869142"/>
            <a:ext cx="1696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뉴스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카테고리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본문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02117" y="5108331"/>
            <a:ext cx="5467959" cy="724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770076" y="5257800"/>
            <a:ext cx="1431433" cy="1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99937" y="4662390"/>
            <a:ext cx="1696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8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80" y="1279993"/>
            <a:ext cx="7613040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2670"/>
          <a:stretch/>
        </p:blipFill>
        <p:spPr>
          <a:xfrm>
            <a:off x="2042748" y="1395899"/>
            <a:ext cx="6547338" cy="49389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04593" y="2247646"/>
            <a:ext cx="1591407" cy="159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10" idx="1"/>
          </p:cNvCxnSpPr>
          <p:nvPr/>
        </p:nvCxnSpPr>
        <p:spPr>
          <a:xfrm flipV="1">
            <a:off x="6096000" y="2410722"/>
            <a:ext cx="2731991" cy="65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991" y="1278625"/>
            <a:ext cx="2223940" cy="22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73225" y="2949148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Custom request header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373225" y="4015948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 엔진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(Hibernate search)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7539</TotalTime>
  <Words>226</Words>
  <Application>Microsoft Office PowerPoint</Application>
  <PresentationFormat>와이드스크린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다음_Regular</vt:lpstr>
      <vt:lpstr>다음_SemiBold</vt:lpstr>
      <vt:lpstr>맑은 고딕</vt:lpstr>
      <vt:lpstr>Arial</vt:lpstr>
      <vt:lpstr>Calibri</vt:lpstr>
      <vt:lpstr>Calibri Light</vt:lpstr>
      <vt:lpstr>Wingdings</vt:lpstr>
      <vt:lpstr>Office Theme</vt:lpstr>
      <vt:lpstr>뉴스 크롤러 만들기  다음소프트 신입사원 5주차 과제</vt:lpstr>
      <vt:lpstr>목차</vt:lpstr>
      <vt:lpstr>요구사항 분석</vt:lpstr>
      <vt:lpstr>개발 일정</vt:lpstr>
      <vt:lpstr>개발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134</cp:revision>
  <dcterms:created xsi:type="dcterms:W3CDTF">2019-09-10T02:02:48Z</dcterms:created>
  <dcterms:modified xsi:type="dcterms:W3CDTF">2019-10-07T05:28:39Z</dcterms:modified>
</cp:coreProperties>
</file>