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302" r:id="rId5"/>
    <p:sldId id="308" r:id="rId6"/>
    <p:sldId id="309" r:id="rId7"/>
    <p:sldId id="303" r:id="rId8"/>
    <p:sldId id="273" r:id="rId9"/>
    <p:sldId id="305" r:id="rId10"/>
    <p:sldId id="310" r:id="rId11"/>
    <p:sldId id="306" r:id="rId12"/>
    <p:sldId id="313" r:id="rId13"/>
    <p:sldId id="315" r:id="rId14"/>
    <p:sldId id="316" r:id="rId15"/>
    <p:sldId id="317" r:id="rId16"/>
    <p:sldId id="287" r:id="rId17"/>
    <p:sldId id="301" r:id="rId18"/>
    <p:sldId id="28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ostream.tistory.com/1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move02/word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데이터 수집 및 분석</a:t>
            </a:r>
            <a: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주차 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2019.10.14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Selenium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7154" y="1433146"/>
            <a:ext cx="749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Selenium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웹 브라우저 자동화 테스트 도구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실제 웹 브라우저 엔진을 이용하여 요청을 보내고 응답을 받을 수 있음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" y="2435480"/>
            <a:ext cx="9237785" cy="32072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7108" y="3569677"/>
            <a:ext cx="6356838" cy="1362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7833946" y="4246685"/>
            <a:ext cx="113420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68154" y="3646520"/>
            <a:ext cx="333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브라우저의 옵션 설정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imagesEnable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=false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옵션을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설정하여 성능 향상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단어 추출 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569" y="2540977"/>
            <a:ext cx="6312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문장에서 단어를 추출하는 다양한 방법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띄어쓰기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조사 제거 등 규칙에 기반한 방법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형태소를 분석하여 원하는 형태소의 단어만 뽑아내기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등등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9569" y="3675185"/>
            <a:ext cx="5855677" cy="316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593" y="2393740"/>
            <a:ext cx="429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짧은 시간 안에 규칙을 꼼꼼히 제정하여완성도를 높이기 어려움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556740" y="2672862"/>
            <a:ext cx="844060" cy="74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0155" y="5244845"/>
            <a:ext cx="773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형태소 분석기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카카오에서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딥러닝을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기반으로 하여 만든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써보자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단어 추출 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015"/>
          <a:stretch/>
        </p:blipFill>
        <p:spPr>
          <a:xfrm>
            <a:off x="720970" y="2400300"/>
            <a:ext cx="5193432" cy="3871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861" y="2589599"/>
            <a:ext cx="4976291" cy="3200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6430" y="1259447"/>
            <a:ext cx="970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원문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상단 </a:t>
            </a:r>
            <a:r>
              <a:rPr lang="ko-KR" altLang="en-US" sz="160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베젤에는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3D 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얼굴 잠금 해제 시스템과 </a:t>
            </a:r>
            <a:r>
              <a:rPr lang="ko-KR" altLang="en-US" sz="160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셀피카메라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구글 프로젝트 </a:t>
            </a:r>
            <a:r>
              <a:rPr lang="ko-KR" altLang="en-US" sz="160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솔리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레이더 센서 등이 내장됐다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138" y="2776465"/>
            <a:ext cx="515826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70861" y="3306935"/>
            <a:ext cx="3593047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6138" y="5069307"/>
            <a:ext cx="5158264" cy="72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70861" y="3854287"/>
            <a:ext cx="2089562" cy="16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67355" y="2000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KOMORAN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5092" y="22028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Khaiii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단어 추출 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22157"/>
              </p:ext>
            </p:extLst>
          </p:nvPr>
        </p:nvGraphicFramePr>
        <p:xfrm>
          <a:off x="1960685" y="223194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801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465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로딩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Khaiii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한나눔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5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꼬꼬마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1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KOMORAN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1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 Korean</a:t>
                      </a:r>
                      <a:r>
                        <a:rPr lang="en-US" altLang="ko-KR" baseline="0" dirty="0" smtClean="0"/>
                        <a:t> 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5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Mecab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8756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60685" y="1582615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실행시간 비교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7131" y="5098886"/>
            <a:ext cx="315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3"/>
              </a:rPr>
              <a:t>https://iostream.tistory.com/144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2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단어 추출 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9348" y="2333224"/>
            <a:ext cx="533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잘못 인식될 수 있는 핵심 단어들을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대체 단어로 변경하는 하는 사전을 만들어 전처리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27" y="1469428"/>
            <a:ext cx="3643659" cy="4044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9347" y="3974026"/>
            <a:ext cx="591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분석에 관련 없는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고유명사를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정규표현식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패턴을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이용하여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전처리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058890"/>
            <a:ext cx="9466385" cy="528786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단어 추출 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2149" y="4440115"/>
            <a:ext cx="5564066" cy="1116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9" idx="1"/>
          </p:cNvCxnSpPr>
          <p:nvPr/>
        </p:nvCxnSpPr>
        <p:spPr>
          <a:xfrm flipV="1">
            <a:off x="7526215" y="4659923"/>
            <a:ext cx="1157654" cy="19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869" y="4244424"/>
            <a:ext cx="350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일반명사와 고유명사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단어의 길이가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이상일 경우만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Dict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추가하여 빈도를 세도록 설정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2519" y="2558558"/>
            <a:ext cx="4189535" cy="193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826368" y="2611316"/>
            <a:ext cx="1198684" cy="7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5052" y="2465943"/>
            <a:ext cx="350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대체어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사전을 보면서 전처리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462699"/>
            <a:ext cx="10550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시간이 부족하여 수집 건수 조회에 대한 시각화는 하지 못한 것이 아쉬움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말뭉치에서 키워드를 뽑아낸다는 것은 단순히 빈도수로는 한계가 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TF-IDF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같은 방법을 통해 해당 기사에서의 중요도를 판단하는 과정이 반드시 필요함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불용어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처리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띄어쓰기 오류 수정 등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전처리를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시간이 부족하여 제대로 하지 못한 것이 아쉬움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66892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862" y="1864767"/>
            <a:ext cx="10410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뉴스 사이트 </a:t>
            </a:r>
            <a:r>
              <a:rPr lang="ko-KR" altLang="en-US" sz="2000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</a:t>
            </a:r>
            <a:endParaRPr lang="en-US" altLang="ko-KR" sz="20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 -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종류별 수집</a:t>
            </a:r>
            <a:endParaRPr lang="en-US" altLang="ko-KR" sz="20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단어 빈도수 분석</a:t>
            </a:r>
            <a:endParaRPr lang="en-US" altLang="ko-KR" sz="20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  -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문장 속 단어 추출</a:t>
            </a:r>
            <a:endParaRPr lang="en-US" altLang="ko-KR" sz="20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시각화</a:t>
            </a:r>
            <a:endParaRPr lang="en-US" altLang="ko-KR" sz="20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  -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추출된 단어와 뉴스 저장</a:t>
            </a:r>
            <a:endParaRPr lang="en-US" altLang="ko-KR" sz="20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b="1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 -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저장된 데이터를 기반으로 시간대별</a:t>
            </a:r>
            <a:r>
              <a:rPr lang="en-US" altLang="ko-KR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종류별 시각화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2676700"/>
            <a:ext cx="11528281" cy="17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116"/>
            <a:ext cx="1215495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1818391"/>
            <a:ext cx="9852866" cy="40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2670"/>
          <a:stretch/>
        </p:blipFill>
        <p:spPr>
          <a:xfrm>
            <a:off x="2042748" y="1395899"/>
            <a:ext cx="6547338" cy="4938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04593" y="2247646"/>
            <a:ext cx="1591407" cy="159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096000" y="3046117"/>
            <a:ext cx="2876566" cy="2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66" y="1910346"/>
            <a:ext cx="2893664" cy="27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08391" y="4082086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단어 추출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408392" y="3063206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Selenium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Selenium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85" y="1325717"/>
            <a:ext cx="10242168" cy="46790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48862" y="1424354"/>
            <a:ext cx="6139961" cy="371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297615" y="1230923"/>
            <a:ext cx="905608" cy="205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95492" y="668215"/>
            <a:ext cx="318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에 의해 동적으로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1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Words>317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데이터 수집 및 분석 다음소프트 신입사원 6주차 과제</vt:lpstr>
      <vt:lpstr>목차</vt:lpstr>
      <vt:lpstr>요구사항 분석</vt:lpstr>
      <vt:lpstr>개발 일정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145</cp:revision>
  <dcterms:created xsi:type="dcterms:W3CDTF">2019-09-10T02:02:48Z</dcterms:created>
  <dcterms:modified xsi:type="dcterms:W3CDTF">2019-10-14T04:53:30Z</dcterms:modified>
</cp:coreProperties>
</file>