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2" r:id="rId4"/>
    <p:sldId id="329" r:id="rId5"/>
    <p:sldId id="302" r:id="rId6"/>
    <p:sldId id="336" r:id="rId7"/>
    <p:sldId id="335" r:id="rId8"/>
    <p:sldId id="332" r:id="rId9"/>
    <p:sldId id="333" r:id="rId10"/>
    <p:sldId id="334" r:id="rId11"/>
    <p:sldId id="309" r:id="rId12"/>
    <p:sldId id="330" r:id="rId13"/>
    <p:sldId id="303" r:id="rId14"/>
    <p:sldId id="273" r:id="rId15"/>
    <p:sldId id="318" r:id="rId16"/>
    <p:sldId id="331" r:id="rId17"/>
    <p:sldId id="306" r:id="rId18"/>
    <p:sldId id="319" r:id="rId19"/>
    <p:sldId id="287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F881-9F83-4790-B4DD-EF456D99E32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move02/pos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게시판 고도화</a:t>
            </a:r>
            <a:r>
              <a:rPr lang="en-US" altLang="ko-KR" sz="18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/>
            </a:r>
            <a:br>
              <a:rPr lang="en-US" altLang="ko-KR" sz="18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</a:br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다음소프트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신입사원 </a:t>
            </a:r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8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주차 과제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1069" y="49912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2019.10.28</a:t>
            </a: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신입사원 이동영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43200" y="1582618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43200" y="3713285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4739" y="1170281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글 보기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97" y="1170281"/>
            <a:ext cx="5867910" cy="5398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839" y="3191306"/>
            <a:ext cx="4481146" cy="23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" y="1066237"/>
            <a:ext cx="10512669" cy="519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73" y="1134718"/>
            <a:ext cx="9692053" cy="51585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18285" y="5468815"/>
            <a:ext cx="2593730" cy="58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8420"/>
          <a:stretch/>
        </p:blipFill>
        <p:spPr>
          <a:xfrm>
            <a:off x="905606" y="1395899"/>
            <a:ext cx="2771255" cy="166382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301261" y="3024554"/>
            <a:ext cx="15650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301261" y="2798885"/>
            <a:ext cx="18331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79501"/>
              </p:ext>
            </p:extLst>
          </p:nvPr>
        </p:nvGraphicFramePr>
        <p:xfrm>
          <a:off x="3992684" y="1315525"/>
          <a:ext cx="8128000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862">
                  <a:extLst>
                    <a:ext uri="{9D8B030D-6E8A-4147-A177-3AD203B41FA5}">
                      <a16:colId xmlns:a16="http://schemas.microsoft.com/office/drawing/2014/main" val="2547762375"/>
                    </a:ext>
                  </a:extLst>
                </a:gridCol>
                <a:gridCol w="2280138">
                  <a:extLst>
                    <a:ext uri="{9D8B030D-6E8A-4147-A177-3AD203B41FA5}">
                      <a16:colId xmlns:a16="http://schemas.microsoft.com/office/drawing/2014/main" val="8623314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276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Desc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10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SessionController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redToLogin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Redirect to Login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6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loginView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로그인 페이지</a:t>
                      </a:r>
                      <a:r>
                        <a:rPr lang="ko-KR" altLang="en-US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렌더링</a:t>
                      </a:r>
                      <a:endParaRPr lang="en-US" altLang="ko-KR" sz="1400" baseline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RSA </a:t>
                      </a:r>
                      <a:r>
                        <a:rPr lang="ko-KR" altLang="en-US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암호화 키 생성</a:t>
                      </a:r>
                      <a:endParaRPr lang="en-US" altLang="ko-KR" sz="1400" baseline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5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createSession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로그인 요청 검증</a:t>
                      </a:r>
                      <a:endParaRPr lang="en-US" altLang="ko-KR" sz="140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 </a:t>
                      </a:r>
                      <a:r>
                        <a:rPr lang="en-US" altLang="ko-KR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암호화된 패스워드 </a:t>
                      </a:r>
                      <a:r>
                        <a:rPr lang="ko-KR" altLang="en-US" sz="1400" baseline="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복호화</a:t>
                      </a:r>
                      <a:r>
                        <a:rPr lang="ko-KR" altLang="en-US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</a:t>
                      </a:r>
                      <a:endParaRPr lang="en-US" altLang="ko-KR" sz="1400" baseline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 - DB</a:t>
                      </a:r>
                      <a:r>
                        <a:rPr lang="ko-KR" altLang="en-US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의 패스워드와 비교</a:t>
                      </a:r>
                      <a:endParaRPr lang="en-US" altLang="ko-KR" sz="140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세션에 사용자 정보</a:t>
                      </a:r>
                      <a:r>
                        <a:rPr lang="en-US" altLang="ko-KR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(username) </a:t>
                      </a:r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저장</a:t>
                      </a:r>
                      <a:endParaRPr lang="en-US" altLang="ko-KR" sz="140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logout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로그아웃 처리</a:t>
                      </a:r>
                      <a:endParaRPr lang="en-US" altLang="ko-KR" sz="140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8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UserController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registerView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회원가입 페이지 렌더링</a:t>
                      </a:r>
                      <a:endParaRPr lang="en-US" altLang="ko-KR" sz="140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RSA</a:t>
                      </a:r>
                      <a:r>
                        <a:rPr lang="en-US" altLang="ko-KR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암호화 키 생성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registerUser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회원가입 요청 검증</a:t>
                      </a:r>
                      <a:endParaRPr lang="en-US" altLang="ko-KR" sz="140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 - unique</a:t>
                      </a:r>
                      <a:r>
                        <a:rPr lang="en-US" altLang="ko-KR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field </a:t>
                      </a:r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중복 확인</a:t>
                      </a:r>
                      <a:endParaRPr lang="en-US" altLang="ko-KR" sz="140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 - </a:t>
                      </a:r>
                      <a:r>
                        <a:rPr lang="ko-KR" altLang="en-US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패스워드 </a:t>
                      </a:r>
                      <a:r>
                        <a:rPr lang="ko-KR" altLang="en-US" sz="1400" baseline="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복호화</a:t>
                      </a:r>
                      <a:r>
                        <a:rPr lang="ko-KR" altLang="en-US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및 암호화 후 저장 요청</a:t>
                      </a:r>
                      <a:endParaRPr lang="en-US" altLang="ko-KR" sz="1400" baseline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latinLnBrk="1"/>
                      <a:endParaRPr lang="en-US" altLang="ko-KR" sz="1400" baseline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1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checkUname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아이디 중복 확인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checkNname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닉네임 중복 확인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8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2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13897" y="2915877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</a:t>
            </a:r>
            <a:r>
              <a:rPr lang="en-US" altLang="ko-KR" sz="240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암호화 처리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13897" y="4023711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사용자 인증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69" y="492367"/>
            <a:ext cx="5073161" cy="544871"/>
            <a:chOff x="720969" y="492367"/>
            <a:chExt cx="5073161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69" y="492367"/>
              <a:ext cx="507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암호화 처리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54" y="1586279"/>
            <a:ext cx="8766139" cy="3803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4123" y="3122215"/>
            <a:ext cx="19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RSA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1" y="3122215"/>
            <a:ext cx="19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BCrypt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0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69" y="492367"/>
            <a:ext cx="5073161" cy="544871"/>
            <a:chOff x="720969" y="492367"/>
            <a:chExt cx="5073161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69" y="492367"/>
              <a:ext cx="507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암호화 처리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03" y="1718492"/>
            <a:ext cx="6287631" cy="31591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0" y="1964262"/>
            <a:ext cx="9925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사용자 인증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4017" y="1407605"/>
            <a:ext cx="840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로그인과 회원가입 등을 제외한 모든 요청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인가된 사용자에게만 허용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3" y="2281700"/>
            <a:ext cx="8974015" cy="38177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05708" y="3086100"/>
            <a:ext cx="4774223" cy="817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5708" y="4726146"/>
            <a:ext cx="4774223" cy="817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59362" y="3903785"/>
            <a:ext cx="250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동일한 코드의 반복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4" name="꺾인 연결선 13"/>
          <p:cNvCxnSpPr>
            <a:stCxn id="6" idx="3"/>
          </p:cNvCxnSpPr>
          <p:nvPr/>
        </p:nvCxnSpPr>
        <p:spPr>
          <a:xfrm>
            <a:off x="6479931" y="3494943"/>
            <a:ext cx="2435469" cy="607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6479931" y="4102824"/>
            <a:ext cx="2435469" cy="1032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사용자 인증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8" y="1613903"/>
            <a:ext cx="8771792" cy="4783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9796" y="1220879"/>
            <a:ext cx="4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Interceptor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활용한 사용자 인증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0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2"/>
              </a:rPr>
              <a:t>시연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59115" y="2222376"/>
            <a:ext cx="736450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준비</a:t>
            </a:r>
            <a:endParaRPr lang="en-US" altLang="ko-KR" sz="16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&amp; GAP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분석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일정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en-US" altLang="ko-KR" sz="16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</a:t>
            </a:r>
            <a:endParaRPr lang="en-US" altLang="ko-KR" sz="16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 포인트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시연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후기</a:t>
            </a:r>
            <a:endParaRPr lang="en-US" altLang="ko-KR" sz="16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9146" y="958362"/>
            <a:ext cx="5187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목차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9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개선 사항 및 후기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6138" y="2462699"/>
            <a:ext cx="105507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게시판처럼 사용자에게 직접 서비스하는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SW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일 경우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신경을 써야하는 부분이 굉장히 넓어짐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협업의 필요성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세분화의 필요성</a:t>
            </a: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파일 크기 제한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좋아요 기능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비밀번호 규칙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관리자 페이지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마이 페이지 등 기존의 목표를 다 구현하지 못해 아쉬움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</a:t>
            </a:r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분석 </a:t>
            </a:r>
            <a:r>
              <a:rPr lang="en-US" altLang="ko-KR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&amp; GAP </a:t>
            </a:r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분석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4546" y="1512277"/>
            <a:ext cx="9812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차 과제 게시판의 고도화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20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User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모델 추가</a:t>
            </a:r>
            <a:endParaRPr lang="en-US" altLang="ko-KR" sz="20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로그인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인증</a:t>
            </a:r>
            <a:endParaRPr lang="en-US" altLang="ko-KR" sz="20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관리자 기능 등</a:t>
            </a:r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첨부파일 허용범위 변경</a:t>
            </a:r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개수 제한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X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타입 검증</a:t>
            </a:r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게시물 리스트 정렬 변경</a:t>
            </a:r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게시물 개수 변경가능</a:t>
            </a:r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정렬 기준 변경 가능</a:t>
            </a:r>
            <a:endParaRPr lang="en-US" altLang="ko-KR" sz="20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11" y="70336"/>
            <a:ext cx="11415578" cy="670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640783"/>
            <a:ext cx="8363272" cy="3537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개발환경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endParaRPr lang="en-US" altLang="ko-KR" sz="24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프레임워크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Spring 5 + JPA 2.0(</a:t>
            </a:r>
            <a:r>
              <a:rPr lang="en-US" altLang="ko-KR" sz="1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Hibetnate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5.0) </a:t>
            </a:r>
          </a:p>
          <a:p>
            <a:pPr marL="342900" indent="-342900">
              <a:buFontTx/>
              <a:buChar char="-"/>
            </a:pPr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JDK : 1.8 </a:t>
            </a:r>
          </a:p>
          <a:p>
            <a:pPr marL="342900" indent="-342900">
              <a:buFontTx/>
              <a:buChar char="-"/>
            </a:pPr>
            <a:endParaRPr lang="en-US" altLang="ko-KR" sz="1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서버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Tomcat v9.0</a:t>
            </a:r>
          </a:p>
          <a:p>
            <a:pPr marL="342900" indent="-342900">
              <a:buFontTx/>
              <a:buChar char="-"/>
            </a:pPr>
            <a:endParaRPr lang="ko-KR" altLang="en-US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데이터베이스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en-US" altLang="ko-KR" sz="1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MariaDB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10.4.8</a:t>
            </a:r>
            <a:endParaRPr lang="en-US" altLang="ko-KR" sz="1600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lvl="1" indent="-342900">
              <a:spcAft>
                <a:spcPts val="600"/>
              </a:spcAft>
              <a:buFontTx/>
              <a:buChar char="-"/>
            </a:pPr>
            <a:endParaRPr lang="en-US" altLang="ko-KR" sz="1800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911225" lvl="2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ko-KR" altLang="en-US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4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76833"/>
            <a:ext cx="11344940" cy="1935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2239" y="3560088"/>
            <a:ext cx="6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휴가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1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4739" y="1170281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로그인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1528941"/>
            <a:ext cx="9519138" cy="47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4739" y="1170281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회원가입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58" y="1240819"/>
            <a:ext cx="7191083" cy="52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615547"/>
            <a:ext cx="8977138" cy="44580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4885" y="1186962"/>
            <a:ext cx="320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게시글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목록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835" y="3649062"/>
            <a:ext cx="4027165" cy="159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1" y="1539613"/>
            <a:ext cx="7578406" cy="47536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4739" y="1170281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글 작성 및 수정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369" y="3152377"/>
            <a:ext cx="4580324" cy="13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9313</TotalTime>
  <Words>286</Words>
  <Application>Microsoft Office PowerPoint</Application>
  <PresentationFormat>와이드스크린</PresentationFormat>
  <Paragraphs>108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다음_Regular</vt:lpstr>
      <vt:lpstr>다음_SemiBold</vt:lpstr>
      <vt:lpstr>맑은 고딕</vt:lpstr>
      <vt:lpstr>Arial</vt:lpstr>
      <vt:lpstr>Calibri</vt:lpstr>
      <vt:lpstr>Calibri Light</vt:lpstr>
      <vt:lpstr>Wingdings</vt:lpstr>
      <vt:lpstr>Office Theme</vt:lpstr>
      <vt:lpstr>게시판 고도화 다음소프트 신입사원 8주차 과제</vt:lpstr>
      <vt:lpstr>PowerPoint 프레젠테이션</vt:lpstr>
      <vt:lpstr>요구사항 분석 &amp; GAP 분석</vt:lpstr>
      <vt:lpstr>요구사항 분석</vt:lpstr>
      <vt:lpstr>개발 일정</vt:lpstr>
      <vt:lpstr>화면 설계</vt:lpstr>
      <vt:lpstr>화면 설계</vt:lpstr>
      <vt:lpstr>화면 설계</vt:lpstr>
      <vt:lpstr>화면 설계</vt:lpstr>
      <vt:lpstr>화면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192</cp:revision>
  <dcterms:created xsi:type="dcterms:W3CDTF">2019-09-10T02:02:48Z</dcterms:created>
  <dcterms:modified xsi:type="dcterms:W3CDTF">2019-10-28T05:54:55Z</dcterms:modified>
</cp:coreProperties>
</file>