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302" r:id="rId5"/>
    <p:sldId id="330" r:id="rId6"/>
    <p:sldId id="273" r:id="rId7"/>
    <p:sldId id="331" r:id="rId8"/>
    <p:sldId id="318" r:id="rId9"/>
    <p:sldId id="332" r:id="rId10"/>
    <p:sldId id="287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move02/chart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Object Detection</a:t>
            </a:r>
            <a: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11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주차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2019.11.18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462699"/>
            <a:ext cx="10550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Spring batch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이해하고 사용하기까지 너무 많은 시간이 걸림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Spring Quartz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이용하여 스케줄링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다양한 시각화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Spring Batch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모듈을 제대로 활용한다면 더 효과적인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Batch Processing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가능할 수 있다는 생각이 듦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59115" y="2222376"/>
            <a:ext cx="7364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준비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포인트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후기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9146" y="958362"/>
            <a:ext cx="518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4546" y="1512277"/>
            <a:ext cx="981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딥 러닝을 이용하여</a:t>
            </a:r>
            <a:r>
              <a:rPr lang="en-US" altLang="ko-KR" sz="20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원하는 객체를 학습시키고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임의의 영상에서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해당 객체를 인식하는 프로그램 작성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53661" y="2527940"/>
            <a:ext cx="8363272" cy="353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개발환경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Python 3.6.7</a:t>
            </a:r>
          </a:p>
          <a:p>
            <a:pPr marL="342900" indent="-342900">
              <a:buFontTx/>
              <a:buChar char="-"/>
            </a:pP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TensorFlow-gpu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1.12.1 / 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opencv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4.1.1 / 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icrawler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0.6.2</a:t>
            </a:r>
            <a:endParaRPr lang="en-US" altLang="ko-KR" sz="18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911225" lvl="2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8" y="1675962"/>
            <a:ext cx="11986843" cy="43372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7838" y="3481754"/>
            <a:ext cx="1987062" cy="219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27838" y="5335906"/>
            <a:ext cx="1987062" cy="219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07" y="3818704"/>
            <a:ext cx="6462031" cy="1831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61" y="1364124"/>
            <a:ext cx="3545362" cy="1811134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4" idx="2"/>
            <a:endCxn id="3" idx="1"/>
          </p:cNvCxnSpPr>
          <p:nvPr/>
        </p:nvCxnSpPr>
        <p:spPr>
          <a:xfrm rot="5400000">
            <a:off x="1264270" y="3225596"/>
            <a:ext cx="1559011" cy="1458335"/>
          </a:xfrm>
          <a:prstGeom prst="bentConnector4">
            <a:avLst>
              <a:gd name="adj1" fmla="val 20636"/>
              <a:gd name="adj2" fmla="val 115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39554" y="4549603"/>
            <a:ext cx="2303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Trained Model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3" idx="3"/>
            <a:endCxn id="13" idx="1"/>
          </p:cNvCxnSpPr>
          <p:nvPr/>
        </p:nvCxnSpPr>
        <p:spPr>
          <a:xfrm>
            <a:off x="7776638" y="4734269"/>
            <a:ext cx="962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13897" y="3168042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이미지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라벨링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13897" y="3918319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HyperParameter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최적화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이미지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라벨링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6768" y="1644162"/>
            <a:ext cx="8071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Object Detection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임의의 영상에서 특정 객체를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찾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수 있도록 학습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지도 학습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학습 영상에서 객체의 위치와 어떤 객체인지 알려주어야 함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라벨링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과정이 필요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오픈소스의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labelImg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라는 </a:t>
            </a:r>
            <a:r>
              <a:rPr lang="en-US" altLang="ko-KR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gui</a:t>
            </a:r>
            <a:r>
              <a:rPr lang="en-US" altLang="ko-KR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이미지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라벨링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3" y="1626933"/>
            <a:ext cx="6868994" cy="3784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28" y="745335"/>
            <a:ext cx="4981683" cy="55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이미지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라벨링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9771</TotalTime>
  <Words>139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다음_Regular</vt:lpstr>
      <vt:lpstr>다음_SemiBold</vt:lpstr>
      <vt:lpstr>맑은 고딕</vt:lpstr>
      <vt:lpstr>Arial</vt:lpstr>
      <vt:lpstr>Calibri</vt:lpstr>
      <vt:lpstr>Calibri Light</vt:lpstr>
      <vt:lpstr>Symbol</vt:lpstr>
      <vt:lpstr>Wingdings</vt:lpstr>
      <vt:lpstr>Office Theme</vt:lpstr>
      <vt:lpstr> Object Detection 다음소프트 신입사원 11주차 과제</vt:lpstr>
      <vt:lpstr>PowerPoint 프레젠테이션</vt:lpstr>
      <vt:lpstr>요구사항 분석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214</cp:revision>
  <dcterms:created xsi:type="dcterms:W3CDTF">2019-09-10T02:02:48Z</dcterms:created>
  <dcterms:modified xsi:type="dcterms:W3CDTF">2019-11-18T03:53:19Z</dcterms:modified>
</cp:coreProperties>
</file>