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7" r:id="rId5"/>
    <p:sldId id="282" r:id="rId6"/>
    <p:sldId id="259" r:id="rId7"/>
    <p:sldId id="256" r:id="rId8"/>
    <p:sldId id="260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83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4" y="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0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8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51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42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33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2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5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49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49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8B79-2B9A-4466-97E6-8EAF5AFBA5E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81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4400" dirty="0"/>
              <a:t>Aplicação de um modelo </a:t>
            </a:r>
            <a:r>
              <a:rPr lang="pt-BR" sz="4400" dirty="0" err="1"/>
              <a:t>fuzzy</a:t>
            </a:r>
            <a:r>
              <a:rPr lang="pt-BR" sz="4400" dirty="0"/>
              <a:t> em um sistema para classificação de perfis e</a:t>
            </a:r>
            <a:br>
              <a:rPr lang="pt-BR" sz="4400" dirty="0"/>
            </a:br>
            <a:r>
              <a:rPr lang="pt-BR" sz="4400" dirty="0"/>
              <a:t>inferência de atividades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4502583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Leonardo M. Silva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2016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38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4" b="5837"/>
          <a:stretch/>
        </p:blipFill>
        <p:spPr>
          <a:xfrm>
            <a:off x="0" y="365125"/>
            <a:ext cx="12192000" cy="60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4" b="5837"/>
          <a:stretch/>
        </p:blipFill>
        <p:spPr>
          <a:xfrm>
            <a:off x="0" y="365125"/>
            <a:ext cx="12192000" cy="60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5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atributos relacionados às atividades não mudam de usuário para usuário. Assim, perde o sentido esta entrada no sistema </a:t>
            </a:r>
            <a:r>
              <a:rPr lang="pt-BR" dirty="0" err="1"/>
              <a:t>fuzzy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194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Segunda implementação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63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36" y="818985"/>
            <a:ext cx="12515871" cy="5293056"/>
          </a:xfrm>
        </p:spPr>
      </p:pic>
    </p:spTree>
    <p:extLst>
      <p:ext uri="{BB962C8B-B14F-4D97-AF65-F5344CB8AC3E}">
        <p14:creationId xmlns:p14="http://schemas.microsoft.com/office/powerpoint/2010/main" val="429147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3" b="5635"/>
          <a:stretch/>
        </p:blipFill>
        <p:spPr>
          <a:xfrm>
            <a:off x="0" y="365126"/>
            <a:ext cx="12192000" cy="6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2" b="6039"/>
          <a:stretch/>
        </p:blipFill>
        <p:spPr>
          <a:xfrm>
            <a:off x="0" y="365125"/>
            <a:ext cx="12192000" cy="6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2" b="5635"/>
          <a:stretch/>
        </p:blipFill>
        <p:spPr>
          <a:xfrm>
            <a:off x="0" y="365124"/>
            <a:ext cx="12192000" cy="61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4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Regras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71" b="6795"/>
          <a:stretch/>
        </p:blipFill>
        <p:spPr>
          <a:xfrm>
            <a:off x="533211" y="1451429"/>
            <a:ext cx="11125577" cy="54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Calibração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sistema inteligente capaz de classificar perfis de usuários baseado em seus dados pessoais e atividades cotidianas através de método </a:t>
            </a:r>
            <a:r>
              <a:rPr lang="pt-BR" dirty="0" err="1"/>
              <a:t>fuzzy</a:t>
            </a:r>
            <a:r>
              <a:rPr lang="pt-BR" dirty="0"/>
              <a:t> e sugerir, através de um algoritmo de tomada decisão, possíveis atividades relacionadas ao seu perfil.</a:t>
            </a:r>
          </a:p>
        </p:txBody>
      </p:sp>
    </p:spTree>
    <p:extLst>
      <p:ext uri="{BB962C8B-B14F-4D97-AF65-F5344CB8AC3E}">
        <p14:creationId xmlns:p14="http://schemas.microsoft.com/office/powerpoint/2010/main" val="351541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5375"/>
          <a:stretch/>
        </p:blipFill>
        <p:spPr>
          <a:xfrm>
            <a:off x="0" y="1673"/>
            <a:ext cx="12192000" cy="64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2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5163"/>
          <a:stretch/>
        </p:blipFill>
        <p:spPr>
          <a:xfrm>
            <a:off x="0" y="1673"/>
            <a:ext cx="12192000" cy="65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5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5799"/>
          <a:stretch/>
        </p:blipFill>
        <p:spPr>
          <a:xfrm>
            <a:off x="0" y="-12181"/>
            <a:ext cx="12192000" cy="64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Calibração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calibração nos métodos de implicação e agregação possibilita uma melhora nos limites das saídas, além de eliminar vales, com platôs regulares.</a:t>
            </a:r>
          </a:p>
          <a:p>
            <a:r>
              <a:rPr lang="pt-BR" dirty="0"/>
              <a:t>O resultados foram testados com base na interpretação do programador, porém, não houve testes com dados reais. </a:t>
            </a:r>
          </a:p>
          <a:p>
            <a:r>
              <a:rPr lang="pt-BR" dirty="0"/>
              <a:t>Uma análise das regras deve ser feito para deixar o sistema mais preciso. </a:t>
            </a:r>
          </a:p>
        </p:txBody>
      </p:sp>
    </p:spTree>
    <p:extLst>
      <p:ext uri="{BB962C8B-B14F-4D97-AF65-F5344CB8AC3E}">
        <p14:creationId xmlns:p14="http://schemas.microsoft.com/office/powerpoint/2010/main" val="389452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r>
              <a:rPr lang="pt-BR" dirty="0"/>
              <a:t>Leonardo M. Silva – lsilva@alunos.utfpr.edu.br</a:t>
            </a:r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196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OMS sobre o conceito de saúde: “estudo completo de bem estar físico, mental e social, e não simplesmente a ausência de doença ou enfermidade”.</a:t>
            </a:r>
          </a:p>
          <a:p>
            <a:r>
              <a:rPr lang="pt-BR" dirty="0"/>
              <a:t>Qualidade de vida e bem estar são conceitos complexos e subjetivos, porém, estão intrinsicamente ligados a felicidade e boas experiências vividas dentro de um contexto socioeconômico.</a:t>
            </a:r>
          </a:p>
        </p:txBody>
      </p:sp>
    </p:spTree>
    <p:extLst>
      <p:ext uri="{BB962C8B-B14F-4D97-AF65-F5344CB8AC3E}">
        <p14:creationId xmlns:p14="http://schemas.microsoft.com/office/powerpoint/2010/main" val="310741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2" y="90765"/>
            <a:ext cx="11638476" cy="6767235"/>
          </a:xfrm>
        </p:spPr>
      </p:pic>
    </p:spTree>
    <p:extLst>
      <p:ext uri="{BB962C8B-B14F-4D97-AF65-F5344CB8AC3E}">
        <p14:creationId xmlns:p14="http://schemas.microsoft.com/office/powerpoint/2010/main" val="27965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2757276"/>
            <a:ext cx="10837928" cy="1416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Macro áreas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65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implementação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07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310" y="1095171"/>
            <a:ext cx="12410620" cy="46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3" b="5029"/>
          <a:stretch/>
        </p:blipFill>
        <p:spPr>
          <a:xfrm>
            <a:off x="0" y="365125"/>
            <a:ext cx="12192000" cy="61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7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3" b="4827"/>
          <a:stretch/>
        </p:blipFill>
        <p:spPr>
          <a:xfrm>
            <a:off x="0" y="365126"/>
            <a:ext cx="12192000" cy="61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62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227</Words>
  <Application>Microsoft Office PowerPoint</Application>
  <PresentationFormat>Widescreen</PresentationFormat>
  <Paragraphs>27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Aplicação de um modelo fuzzy em um sistema para classificação de perfis e inferência de atividades</vt:lpstr>
      <vt:lpstr>Objetivo Geral </vt:lpstr>
      <vt:lpstr>Motivação</vt:lpstr>
      <vt:lpstr>Apresentação do PowerPoint</vt:lpstr>
      <vt:lpstr>Macro áreas</vt:lpstr>
      <vt:lpstr>Primeira implementação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Problema</vt:lpstr>
      <vt:lpstr>Segunda implementação</vt:lpstr>
      <vt:lpstr>Apresentação do PowerPoint</vt:lpstr>
      <vt:lpstr>Apresentação do PowerPoint</vt:lpstr>
      <vt:lpstr>Apresentação do PowerPoint</vt:lpstr>
      <vt:lpstr>Apresentação do PowerPoint</vt:lpstr>
      <vt:lpstr>Regras</vt:lpstr>
      <vt:lpstr>Calibração</vt:lpstr>
      <vt:lpstr>Apresentação do PowerPoint</vt:lpstr>
      <vt:lpstr>Apresentação do PowerPoint</vt:lpstr>
      <vt:lpstr>Apresentação do PowerPoint</vt:lpstr>
      <vt:lpstr>Apresentação do PowerPoint</vt:lpstr>
      <vt:lpstr>Calibração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Mesquita da Silva</dc:creator>
  <cp:lastModifiedBy>Leonardo Mesquita da Silva</cp:lastModifiedBy>
  <cp:revision>27</cp:revision>
  <dcterms:created xsi:type="dcterms:W3CDTF">2016-12-09T13:09:23Z</dcterms:created>
  <dcterms:modified xsi:type="dcterms:W3CDTF">2016-12-16T17:12:32Z</dcterms:modified>
</cp:coreProperties>
</file>