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1" r:id="rId4"/>
    <p:sldId id="257" r:id="rId5"/>
    <p:sldId id="282" r:id="rId6"/>
    <p:sldId id="259" r:id="rId7"/>
    <p:sldId id="256" r:id="rId8"/>
    <p:sldId id="260" r:id="rId9"/>
    <p:sldId id="264" r:id="rId10"/>
    <p:sldId id="265" r:id="rId11"/>
    <p:sldId id="266" r:id="rId12"/>
    <p:sldId id="267" r:id="rId13"/>
    <p:sldId id="270" r:id="rId14"/>
    <p:sldId id="268" r:id="rId15"/>
    <p:sldId id="271" r:id="rId16"/>
    <p:sldId id="272" r:id="rId17"/>
    <p:sldId id="273" r:id="rId18"/>
    <p:sldId id="274" r:id="rId19"/>
    <p:sldId id="275" r:id="rId20"/>
    <p:sldId id="276" r:id="rId21"/>
    <p:sldId id="283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96" y="6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8B79-2B9A-4466-97E6-8EAF5AFBA5EC}" type="datetimeFigureOut">
              <a:rPr lang="pt-BR" smtClean="0"/>
              <a:t>16/01/2017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34ED-6DD2-4C7B-B186-6FF794356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09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8B79-2B9A-4466-97E6-8EAF5AFBA5EC}" type="datetimeFigureOut">
              <a:rPr lang="pt-BR" smtClean="0"/>
              <a:t>16/01/2017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34ED-6DD2-4C7B-B186-6FF794356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85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8B79-2B9A-4466-97E6-8EAF5AFBA5EC}" type="datetimeFigureOut">
              <a:rPr lang="pt-BR" smtClean="0"/>
              <a:t>16/01/2017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34ED-6DD2-4C7B-B186-6FF794356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151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8B79-2B9A-4466-97E6-8EAF5AFBA5EC}" type="datetimeFigureOut">
              <a:rPr lang="pt-BR" smtClean="0"/>
              <a:t>16/01/2017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34ED-6DD2-4C7B-B186-6FF794356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718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8B79-2B9A-4466-97E6-8EAF5AFBA5EC}" type="datetimeFigureOut">
              <a:rPr lang="pt-BR" smtClean="0"/>
              <a:t>16/01/2017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34ED-6DD2-4C7B-B186-6FF794356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428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8B79-2B9A-4466-97E6-8EAF5AFBA5EC}" type="datetimeFigureOut">
              <a:rPr lang="pt-BR" smtClean="0"/>
              <a:t>16/01/2017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34ED-6DD2-4C7B-B186-6FF794356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331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8B79-2B9A-4466-97E6-8EAF5AFBA5EC}" type="datetimeFigureOut">
              <a:rPr lang="pt-BR" smtClean="0"/>
              <a:t>16/01/2017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34ED-6DD2-4C7B-B186-6FF794356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262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8B79-2B9A-4466-97E6-8EAF5AFBA5EC}" type="datetimeFigureOut">
              <a:rPr lang="pt-BR" smtClean="0"/>
              <a:t>16/01/2017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34ED-6DD2-4C7B-B186-6FF794356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25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8B79-2B9A-4466-97E6-8EAF5AFBA5EC}" type="datetimeFigureOut">
              <a:rPr lang="pt-BR" smtClean="0"/>
              <a:t>16/01/2017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34ED-6DD2-4C7B-B186-6FF794356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49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8B79-2B9A-4466-97E6-8EAF5AFBA5EC}" type="datetimeFigureOut">
              <a:rPr lang="pt-BR" smtClean="0"/>
              <a:t>16/01/2017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34ED-6DD2-4C7B-B186-6FF794356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97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8B79-2B9A-4466-97E6-8EAF5AFBA5EC}" type="datetimeFigureOut">
              <a:rPr lang="pt-BR" smtClean="0"/>
              <a:t>16/01/2017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34ED-6DD2-4C7B-B186-6FF794356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49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28B79-2B9A-4466-97E6-8EAF5AFBA5EC}" type="datetimeFigureOut">
              <a:rPr lang="pt-BR" smtClean="0"/>
              <a:t>16/01/2017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C34ED-6DD2-4C7B-B186-6FF794356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81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4400" dirty="0"/>
              <a:t>Aplicação de um modelo </a:t>
            </a:r>
            <a:r>
              <a:rPr lang="pt-BR" sz="4400" dirty="0" err="1"/>
              <a:t>fuzzy</a:t>
            </a:r>
            <a:r>
              <a:rPr lang="pt-BR" sz="4400" dirty="0"/>
              <a:t> em um sistema para classificação de perfis e</a:t>
            </a:r>
            <a:br>
              <a:rPr lang="pt-BR" sz="4400" dirty="0"/>
            </a:br>
            <a:r>
              <a:rPr lang="pt-BR" sz="4400" dirty="0"/>
              <a:t>inferência de atividades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524000" y="4502583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Leonardo M. Silva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2016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8381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5304" b="5837"/>
          <a:stretch/>
        </p:blipFill>
        <p:spPr>
          <a:xfrm>
            <a:off x="0" y="365125"/>
            <a:ext cx="12192000" cy="609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0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5304" b="5837"/>
          <a:stretch/>
        </p:blipFill>
        <p:spPr>
          <a:xfrm>
            <a:off x="0" y="365125"/>
            <a:ext cx="12192000" cy="609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356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atributos relacionados às atividades não mudam de usuário para usuário. Assim, perde o sentido esta entrada no sistema </a:t>
            </a:r>
            <a:r>
              <a:rPr lang="pt-BR" dirty="0" err="1"/>
              <a:t>fuzzy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21948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Segunda implementação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630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36" y="818985"/>
            <a:ext cx="12515871" cy="5293056"/>
          </a:xfrm>
        </p:spPr>
      </p:pic>
    </p:spTree>
    <p:extLst>
      <p:ext uri="{BB962C8B-B14F-4D97-AF65-F5344CB8AC3E}">
        <p14:creationId xmlns:p14="http://schemas.microsoft.com/office/powerpoint/2010/main" val="4291477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5303" b="5635"/>
          <a:stretch/>
        </p:blipFill>
        <p:spPr>
          <a:xfrm>
            <a:off x="0" y="365126"/>
            <a:ext cx="12192000" cy="61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97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5302" b="6039"/>
          <a:stretch/>
        </p:blipFill>
        <p:spPr>
          <a:xfrm>
            <a:off x="0" y="365125"/>
            <a:ext cx="12192000" cy="607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1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5302" b="5635"/>
          <a:stretch/>
        </p:blipFill>
        <p:spPr>
          <a:xfrm>
            <a:off x="0" y="365124"/>
            <a:ext cx="12192000" cy="610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644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Regras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771" b="6795"/>
          <a:stretch/>
        </p:blipFill>
        <p:spPr>
          <a:xfrm>
            <a:off x="533211" y="1451429"/>
            <a:ext cx="11125577" cy="540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71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Calibração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6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Geral	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Desenvolver um sistema inteligente capaz de classificar perfis de usuários baseado em seus dados pessoais e atividades cotidianas através de método </a:t>
            </a:r>
            <a:r>
              <a:rPr lang="pt-BR" dirty="0" err="1"/>
              <a:t>fuzzy</a:t>
            </a:r>
            <a:r>
              <a:rPr lang="pt-BR" dirty="0"/>
              <a:t> e sugerir, através de um algoritmo de tomada decisão, possíveis atividades relacionadas ao seu perfil.</a:t>
            </a:r>
          </a:p>
        </p:txBody>
      </p:sp>
    </p:spTree>
    <p:extLst>
      <p:ext uri="{BB962C8B-B14F-4D97-AF65-F5344CB8AC3E}">
        <p14:creationId xmlns:p14="http://schemas.microsoft.com/office/powerpoint/2010/main" val="3515416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b="5375"/>
          <a:stretch/>
        </p:blipFill>
        <p:spPr>
          <a:xfrm>
            <a:off x="0" y="1673"/>
            <a:ext cx="12192000" cy="64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27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70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b="5163"/>
          <a:stretch/>
        </p:blipFill>
        <p:spPr>
          <a:xfrm>
            <a:off x="0" y="1673"/>
            <a:ext cx="12192000" cy="650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57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b="5799"/>
          <a:stretch/>
        </p:blipFill>
        <p:spPr>
          <a:xfrm>
            <a:off x="0" y="-12181"/>
            <a:ext cx="12192000" cy="645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16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Calibração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calibração nos métodos de implicação e agregação possibilita uma melhora nos limites das saídas, além de eliminar vales, com platôs regulares.</a:t>
            </a:r>
          </a:p>
          <a:p>
            <a:r>
              <a:rPr lang="pt-BR" dirty="0"/>
              <a:t>O resultados foram testados com base na interpretação do programador, porém, não houve testes com dados reais. </a:t>
            </a:r>
          </a:p>
          <a:p>
            <a:r>
              <a:rPr lang="pt-BR" dirty="0"/>
              <a:t>Uma análise das regras deve ser feito para deixar o sistema mais preciso. </a:t>
            </a:r>
          </a:p>
        </p:txBody>
      </p:sp>
    </p:spTree>
    <p:extLst>
      <p:ext uri="{BB962C8B-B14F-4D97-AF65-F5344CB8AC3E}">
        <p14:creationId xmlns:p14="http://schemas.microsoft.com/office/powerpoint/2010/main" val="3894524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2268537"/>
          </a:xfrm>
        </p:spPr>
        <p:txBody>
          <a:bodyPr>
            <a:normAutofit/>
          </a:bodyPr>
          <a:lstStyle/>
          <a:p>
            <a:r>
              <a:rPr lang="pt-BR" dirty="0"/>
              <a:t>Leonardo M. Silva – lsilva@alunos.utfpr.edu.br</a:t>
            </a:r>
          </a:p>
          <a:p>
            <a:endParaRPr lang="pt-BR" dirty="0"/>
          </a:p>
          <a:p>
            <a:endParaRPr lang="pt-BR" dirty="0"/>
          </a:p>
          <a:p>
            <a:pPr algn="ctr"/>
            <a:r>
              <a:rPr lang="pt-BR" dirty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31962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OMS sobre o conceito de saúde: “estudo completo de bem estar físico, mental e social, e não simplesmente a ausência de doença ou enfermidade”.</a:t>
            </a:r>
          </a:p>
          <a:p>
            <a:r>
              <a:rPr lang="pt-BR" dirty="0"/>
              <a:t>Qualidade de vida e bem estar são conceitos complexos e subjetivos, porém, estão intrinsicamente ligados a felicidade e boas experiências vividas dentro de um contexto socioeconômico.</a:t>
            </a:r>
          </a:p>
        </p:txBody>
      </p:sp>
    </p:spTree>
    <p:extLst>
      <p:ext uri="{BB962C8B-B14F-4D97-AF65-F5344CB8AC3E}">
        <p14:creationId xmlns:p14="http://schemas.microsoft.com/office/powerpoint/2010/main" val="3107419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62" y="90765"/>
            <a:ext cx="11638476" cy="6767235"/>
          </a:xfrm>
        </p:spPr>
      </p:pic>
    </p:spTree>
    <p:extLst>
      <p:ext uri="{BB962C8B-B14F-4D97-AF65-F5344CB8AC3E}">
        <p14:creationId xmlns:p14="http://schemas.microsoft.com/office/powerpoint/2010/main" val="2796503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64" y="2757276"/>
            <a:ext cx="10837928" cy="141647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Macro áreas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656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Primeira implementação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076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310" y="1095171"/>
            <a:ext cx="12410620" cy="466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39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5303" b="5029"/>
          <a:stretch/>
        </p:blipFill>
        <p:spPr>
          <a:xfrm>
            <a:off x="0" y="365125"/>
            <a:ext cx="12192000" cy="614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79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5303" b="4827"/>
          <a:stretch/>
        </p:blipFill>
        <p:spPr>
          <a:xfrm>
            <a:off x="0" y="365126"/>
            <a:ext cx="12192000" cy="616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626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</TotalTime>
  <Words>227</Words>
  <Application>Microsoft Office PowerPoint</Application>
  <PresentationFormat>Widescreen</PresentationFormat>
  <Paragraphs>27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do Office</vt:lpstr>
      <vt:lpstr>Aplicação de um modelo fuzzy em um sistema para classificação de perfis e inferência de atividades</vt:lpstr>
      <vt:lpstr>Objetivo Geral </vt:lpstr>
      <vt:lpstr>Motivação</vt:lpstr>
      <vt:lpstr>Apresentação do PowerPoint</vt:lpstr>
      <vt:lpstr>Macro áreas</vt:lpstr>
      <vt:lpstr>Primeira implementação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Problema</vt:lpstr>
      <vt:lpstr>Segunda implementação</vt:lpstr>
      <vt:lpstr>Apresentação do PowerPoint</vt:lpstr>
      <vt:lpstr>Apresentação do PowerPoint</vt:lpstr>
      <vt:lpstr>Apresentação do PowerPoint</vt:lpstr>
      <vt:lpstr>Apresentação do PowerPoint</vt:lpstr>
      <vt:lpstr>Regras</vt:lpstr>
      <vt:lpstr>Calibração</vt:lpstr>
      <vt:lpstr>Apresentação do PowerPoint</vt:lpstr>
      <vt:lpstr>Apresentação do PowerPoint</vt:lpstr>
      <vt:lpstr>Apresentação do PowerPoint</vt:lpstr>
      <vt:lpstr>Apresentação do PowerPoint</vt:lpstr>
      <vt:lpstr>Calibração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Mesquita da Silva</dc:creator>
  <cp:lastModifiedBy>Leonardo Mesquita da Silva</cp:lastModifiedBy>
  <cp:revision>27</cp:revision>
  <dcterms:created xsi:type="dcterms:W3CDTF">2016-12-09T13:09:23Z</dcterms:created>
  <dcterms:modified xsi:type="dcterms:W3CDTF">2017-01-16T23:58:55Z</dcterms:modified>
</cp:coreProperties>
</file>