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2" r:id="rId8"/>
    <p:sldId id="259" r:id="rId9"/>
    <p:sldId id="261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850" y="4722251"/>
            <a:ext cx="4434417" cy="749300"/>
          </a:xfrm>
        </p:spPr>
        <p:txBody>
          <a:bodyPr>
            <a:noAutofit/>
          </a:bodyPr>
          <a:lstStyle/>
          <a:p>
            <a:r>
              <a:rPr kumimoji="1" lang="en-US" altLang="zh-CN" b="1" dirty="0" smtClean="0">
                <a:solidFill>
                  <a:schemeClr val="bg2"/>
                </a:solidFill>
              </a:rPr>
              <a:t>Team</a:t>
            </a:r>
            <a:r>
              <a:rPr kumimoji="1" lang="zh-CN" altLang="en-US" b="1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2"/>
                </a:solidFill>
              </a:rPr>
              <a:t>8</a:t>
            </a:r>
            <a:r>
              <a:rPr kumimoji="1" lang="zh-CN" altLang="en-US" b="1" dirty="0" smtClean="0">
                <a:solidFill>
                  <a:schemeClr val="bg2"/>
                </a:solidFill>
              </a:rPr>
              <a:t> </a:t>
            </a:r>
            <a:r>
              <a:rPr kumimoji="1" lang="zh-CN" altLang="zh-CN" b="1" dirty="0">
                <a:solidFill>
                  <a:schemeClr val="bg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2"/>
                </a:solidFill>
              </a:rPr>
              <a:t>Sparks</a:t>
            </a:r>
          </a:p>
          <a:p>
            <a:endParaRPr kumimoji="1" lang="zh-CN" altLang="en-US" b="1" dirty="0">
              <a:solidFill>
                <a:schemeClr val="bg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827" y="3306216"/>
            <a:ext cx="7044267" cy="1714499"/>
          </a:xfrm>
        </p:spPr>
        <p:txBody>
          <a:bodyPr>
            <a:noAutofit/>
          </a:bodyPr>
          <a:lstStyle/>
          <a:p>
            <a:r>
              <a:rPr kumimoji="1" lang="en-US" altLang="zh-CN" sz="2800" b="1" dirty="0" smtClean="0">
                <a:solidFill>
                  <a:schemeClr val="accent4"/>
                </a:solidFill>
              </a:rPr>
              <a:t>Speaker</a:t>
            </a:r>
            <a:r>
              <a:rPr kumimoji="1" lang="zh-CN" altLang="en-US" sz="28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Recognition</a:t>
            </a:r>
            <a:r>
              <a:rPr kumimoji="1" lang="zh-CN" altLang="en-US" sz="28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System</a:t>
            </a:r>
            <a:r>
              <a:rPr kumimoji="1" lang="zh-CN" altLang="en-US" sz="28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Based</a:t>
            </a:r>
            <a:r>
              <a:rPr kumimoji="1" lang="zh-CN" altLang="en-US" sz="28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2800" b="1" dirty="0">
                <a:solidFill>
                  <a:schemeClr val="accent4"/>
                </a:solidFill>
              </a:rPr>
              <a:t>on</a:t>
            </a:r>
            <a:r>
              <a:rPr kumimoji="1" lang="zh-CN" altLang="en-US" sz="2800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/>
            </a:r>
            <a:br>
              <a:rPr kumimoji="1" lang="en-US" altLang="zh-CN" sz="2800" b="1" dirty="0" smtClean="0">
                <a:solidFill>
                  <a:schemeClr val="accent4"/>
                </a:solidFill>
              </a:rPr>
            </a:br>
            <a:r>
              <a:rPr kumimoji="1" lang="en-US" altLang="zh-CN" sz="2800" b="1" dirty="0" smtClean="0">
                <a:solidFill>
                  <a:schemeClr val="accent4"/>
                </a:solidFill>
              </a:rPr>
              <a:t>Machine</a:t>
            </a:r>
            <a:r>
              <a:rPr kumimoji="1" lang="zh-CN" altLang="en-US" sz="28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Learning</a:t>
            </a:r>
            <a:r>
              <a:rPr kumimoji="1" lang="zh-CN" altLang="en-US" sz="2800" dirty="0">
                <a:solidFill>
                  <a:schemeClr val="accent4"/>
                </a:solidFill>
              </a:rPr>
              <a:t/>
            </a:r>
            <a:br>
              <a:rPr kumimoji="1" lang="zh-CN" altLang="en-US" sz="2800" dirty="0">
                <a:solidFill>
                  <a:schemeClr val="accent4"/>
                </a:solidFill>
              </a:rPr>
            </a:br>
            <a:endParaRPr kumimoji="1" lang="zh-CN" alt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5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1752600"/>
            <a:ext cx="3717698" cy="4373563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 err="1" smtClean="0"/>
              <a:t>Gui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b="1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</a:p>
          <a:p>
            <a:r>
              <a:rPr kumimoji="1" lang="en-US" altLang="zh-CN" b="1" dirty="0" smtClean="0"/>
              <a:t>Microphone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recognizing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speaker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microphone</a:t>
            </a:r>
          </a:p>
          <a:p>
            <a:r>
              <a:rPr kumimoji="1" lang="en-US" altLang="zh-CN" b="1" dirty="0" smtClean="0"/>
              <a:t>Audio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recognizing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speaker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r>
              <a:rPr kumimoji="1" lang="en-US" altLang="zh-CN" b="1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85" y="1752600"/>
            <a:ext cx="4336415" cy="32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0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4417889" cy="4373563"/>
          </a:xfrm>
        </p:spPr>
        <p:txBody>
          <a:bodyPr/>
          <a:lstStyle/>
          <a:p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speaking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 will show your name,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answer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13" y="1944636"/>
            <a:ext cx="3612087" cy="1164226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rcRect l="-18962" r="-18962"/>
          <a:stretch>
            <a:fillRect/>
          </a:stretch>
        </p:blipFill>
        <p:spPr>
          <a:xfrm>
            <a:off x="4352291" y="3450647"/>
            <a:ext cx="5035464" cy="26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4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0841" y="2799677"/>
            <a:ext cx="5546858" cy="25959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kumimoji="1" lang="en-US" altLang="zh-CN" sz="9600" dirty="0" smtClean="0"/>
              <a:t>Thanks</a:t>
            </a:r>
            <a:r>
              <a:rPr kumimoji="1" lang="en-US" altLang="zh-CN" sz="9600" dirty="0" smtClean="0"/>
              <a:t>!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604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Idea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this project, </a:t>
            </a:r>
            <a:r>
              <a:rPr lang="en-US" altLang="zh-CN" dirty="0" smtClean="0"/>
              <a:t>our </a:t>
            </a:r>
            <a:r>
              <a:rPr lang="en-US" altLang="zh-CN" dirty="0"/>
              <a:t>goal </a:t>
            </a:r>
            <a:r>
              <a:rPr lang="en-US" altLang="zh-CN" dirty="0" smtClean="0"/>
              <a:t>is </a:t>
            </a:r>
            <a:r>
              <a:rPr lang="en-US" altLang="zh-CN" dirty="0"/>
              <a:t>to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/>
              <a:t>realize a voiceprint recognition and speech recognition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4" y="3403600"/>
            <a:ext cx="2484951" cy="299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40" y="3599834"/>
            <a:ext cx="3995260" cy="2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voiceprint recognition has two key parts, one is </a:t>
            </a:r>
            <a:r>
              <a:rPr lang="en-US" altLang="zh-CN" b="1" dirty="0"/>
              <a:t>feature extraction</a:t>
            </a:r>
            <a:r>
              <a:rPr lang="en-US" altLang="zh-CN" dirty="0"/>
              <a:t> and the other one is </a:t>
            </a:r>
            <a:r>
              <a:rPr lang="en-US" altLang="zh-CN" b="1" dirty="0"/>
              <a:t>pattern identification </a:t>
            </a:r>
            <a:endParaRPr lang="en-US" altLang="zh-CN" b="1" dirty="0" smtClean="0"/>
          </a:p>
          <a:p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 extraction</a:t>
            </a:r>
            <a:r>
              <a:rPr lang="zh-CN" altLang="en-US" dirty="0"/>
              <a:t>:</a:t>
            </a:r>
            <a:endParaRPr lang="en-US" altLang="zh-CN" dirty="0" smtClean="0"/>
          </a:p>
          <a:p>
            <a:r>
              <a:rPr lang="en-US" altLang="zh-CN" dirty="0" smtClean="0"/>
              <a:t>MFCC</a:t>
            </a:r>
            <a:endParaRPr lang="en-US" altLang="zh-CN" dirty="0" smtClean="0"/>
          </a:p>
          <a:p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pattern </a:t>
            </a:r>
            <a:r>
              <a:rPr lang="en-US" altLang="zh-CN" dirty="0" smtClean="0"/>
              <a:t>identification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Gaussian </a:t>
            </a:r>
            <a:r>
              <a:rPr lang="en-US" altLang="zh-CN" dirty="0" smtClean="0"/>
              <a:t>Mixture Model</a:t>
            </a:r>
          </a:p>
          <a:p>
            <a:r>
              <a:rPr lang="en-US" altLang="zh-CN" dirty="0" smtClean="0"/>
              <a:t>Hidden </a:t>
            </a:r>
            <a:r>
              <a:rPr lang="en-US" altLang="zh-CN" dirty="0"/>
              <a:t>Markov </a:t>
            </a:r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Vector </a:t>
            </a:r>
            <a:r>
              <a:rPr lang="en-US" altLang="zh-CN" dirty="0"/>
              <a:t>Quantization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b="1" dirty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99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MFCC</a:t>
            </a:r>
            <a:r>
              <a:rPr kumimoji="1" lang="en-US" altLang="zh-CN" dirty="0"/>
              <a:t>(</a:t>
            </a:r>
            <a:r>
              <a:rPr lang="en-US" altLang="zh-CN" dirty="0"/>
              <a:t>Mel-frequency </a:t>
            </a:r>
            <a:r>
              <a:rPr lang="en-US" altLang="zh-CN" dirty="0" err="1"/>
              <a:t>cepstral</a:t>
            </a:r>
            <a:r>
              <a:rPr lang="en-US" altLang="zh-CN" dirty="0"/>
              <a:t> coefficient</a:t>
            </a:r>
            <a:r>
              <a:rPr kumimoji="1" lang="en-US" altLang="zh-CN" dirty="0" smtClean="0"/>
              <a:t>)</a:t>
            </a:r>
          </a:p>
          <a:p>
            <a:r>
              <a:rPr lang="en-US" altLang="zh-CN" dirty="0"/>
              <a:t>The basic MFCC extraction </a:t>
            </a:r>
            <a:r>
              <a:rPr lang="en-US" altLang="zh-CN" dirty="0" smtClean="0"/>
              <a:t>process</a:t>
            </a:r>
            <a:r>
              <a:rPr lang="en-US" altLang="zh-CN" dirty="0" smtClean="0"/>
              <a:t>: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42" y="2896715"/>
            <a:ext cx="6604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Research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The model we </a:t>
            </a:r>
            <a:r>
              <a:rPr kumimoji="1" lang="en-US" altLang="zh-CN" sz="2000" dirty="0" smtClean="0"/>
              <a:t>use</a:t>
            </a:r>
            <a:r>
              <a:rPr kumimoji="1" lang="en-US" altLang="zh-CN" sz="2000" dirty="0" smtClean="0"/>
              <a:t> for </a:t>
            </a:r>
            <a:r>
              <a:rPr lang="en-US" altLang="zh-CN" sz="2000" dirty="0"/>
              <a:t>pattern identification</a:t>
            </a:r>
            <a:r>
              <a:rPr kumimoji="1" lang="en-US" altLang="zh-CN" sz="2000" dirty="0" smtClean="0"/>
              <a:t>: </a:t>
            </a:r>
            <a:endParaRPr kumimoji="1" lang="en-US" altLang="zh-CN" sz="2000" dirty="0" smtClean="0"/>
          </a:p>
          <a:p>
            <a:r>
              <a:rPr kumimoji="1" lang="en-US" altLang="zh-CN" sz="2000" b="1" dirty="0" smtClean="0"/>
              <a:t>GMM(</a:t>
            </a:r>
            <a:r>
              <a:rPr lang="en-US" altLang="zh-CN" sz="2000" b="1" dirty="0"/>
              <a:t>Gaussian </a:t>
            </a:r>
            <a:r>
              <a:rPr lang="en-US" altLang="zh-CN" sz="2000" b="1" dirty="0" smtClean="0"/>
              <a:t>Mixture Model</a:t>
            </a:r>
            <a:r>
              <a:rPr kumimoji="1" lang="en-US" altLang="zh-CN" sz="2000" b="1" dirty="0" smtClean="0"/>
              <a:t>)</a:t>
            </a:r>
          </a:p>
          <a:p>
            <a:r>
              <a:rPr lang="en-US" altLang="zh-CN" sz="2000" dirty="0"/>
              <a:t>A Gaussian mixture model is a probabilistic model that assumes all the data points are generated from a mixture of a finite number of Gaussian distributions with unknown parameters. One can think of mixture models as generalizing k-means clustering to incorporate information about the covariance structure of the data as well as the centers of the latent Gaussians</a:t>
            </a:r>
            <a:r>
              <a:rPr lang="en-US" altLang="zh-CN" sz="2000" dirty="0" smtClean="0"/>
              <a:t>.</a:t>
            </a:r>
            <a:endParaRPr kumimoji="1" lang="en-US" altLang="zh-CN" sz="20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6" y="4415993"/>
            <a:ext cx="4068234" cy="20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speaker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mfcc</a:t>
            </a:r>
            <a:r>
              <a:rPr kumimoji="1" lang="en-US" altLang="zh-CN" dirty="0" smtClean="0"/>
              <a:t>(</a:t>
            </a:r>
            <a:r>
              <a:rPr lang="en-US" altLang="zh-CN" dirty="0"/>
              <a:t>Mel-frequency </a:t>
            </a:r>
            <a:r>
              <a:rPr lang="en-US" altLang="zh-CN" dirty="0" err="1"/>
              <a:t>cepstral</a:t>
            </a:r>
            <a:r>
              <a:rPr lang="en-US" altLang="zh-CN" dirty="0"/>
              <a:t> coefficient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lang="en-US" altLang="zh-CN" dirty="0"/>
              <a:t>Gaussian mixture model </a:t>
            </a:r>
            <a:endParaRPr lang="en-US" altLang="zh-CN" dirty="0" smtClean="0"/>
          </a:p>
          <a:p>
            <a:r>
              <a:rPr kumimoji="1" lang="en-US" altLang="zh-CN" dirty="0" smtClean="0"/>
              <a:t>4. Use voice database to train the model</a:t>
            </a:r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</a:p>
          <a:p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recognition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r>
              <a:rPr kumimoji="1" lang="en-US" altLang="zh-CN" dirty="0" smtClean="0"/>
              <a:t>7. Design a UI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Approach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467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use </a:t>
            </a:r>
            <a:r>
              <a:rPr lang="en-US" altLang="zh-CN" b="1" dirty="0" err="1" smtClean="0"/>
              <a:t>python_speech_features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mfcc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</a:p>
          <a:p>
            <a:r>
              <a:rPr lang="en-US" altLang="zh-CN" dirty="0"/>
              <a:t>This library provides common speech features for ASR including MFCCs and </a:t>
            </a:r>
            <a:r>
              <a:rPr lang="en-US" altLang="zh-CN" dirty="0" err="1"/>
              <a:t>filterbank</a:t>
            </a:r>
            <a:r>
              <a:rPr lang="en-US" altLang="zh-CN" dirty="0"/>
              <a:t> energies</a:t>
            </a:r>
            <a:r>
              <a:rPr lang="en-US" altLang="zh-CN" dirty="0" smtClean="0"/>
              <a:t>.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Approach</a:t>
            </a:r>
            <a:endParaRPr kumimoji="1"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23" y="3183524"/>
            <a:ext cx="5372100" cy="33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Approach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import </a:t>
            </a:r>
            <a:r>
              <a:rPr lang="en-US" altLang="zh-CN" b="1" dirty="0" err="1"/>
              <a:t>GaussianMixture</a:t>
            </a:r>
            <a:r>
              <a:rPr lang="zh-CN" altLang="en-US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sklearn.mixture</a:t>
            </a:r>
            <a:r>
              <a:rPr lang="en-US" altLang="zh-CN" dirty="0"/>
              <a:t> </a:t>
            </a:r>
            <a:endParaRPr kumimoji="1" lang="zh-CN" alt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fr-FR" altLang="zh-CN" dirty="0" err="1"/>
              <a:t>Gaussian</a:t>
            </a:r>
            <a:r>
              <a:rPr lang="fr-FR" altLang="zh-CN" dirty="0"/>
              <a:t> </a:t>
            </a:r>
            <a:r>
              <a:rPr lang="fr-FR" altLang="zh-CN" dirty="0" smtClean="0"/>
              <a:t>Mixture</a:t>
            </a:r>
            <a:r>
              <a:rPr lang="zh-CN" altLang="en-US" dirty="0" smtClean="0"/>
              <a:t> </a:t>
            </a:r>
            <a:r>
              <a:rPr lang="en-US" altLang="zh-CN" dirty="0"/>
              <a:t>object implements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expectation-maximization (EM)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/>
              <a:t>or fitting mixture-of-Gaussian models. It can also draw confidence ellipsoids for multivariate models, and compute the Bayesian Information Criterion to assess the number of clusters in the data.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fr-FR" altLang="zh-CN" dirty="0" err="1" smtClean="0"/>
              <a:t>GaussianMixture</a:t>
            </a:r>
            <a:r>
              <a:rPr lang="en-US" altLang="zh-CN" dirty="0" smtClean="0"/>
              <a:t>.fit</a:t>
            </a:r>
            <a:r>
              <a:rPr lang="zh-CN" altLang="en-US" dirty="0" smtClean="0"/>
              <a:t> </a:t>
            </a:r>
            <a:r>
              <a:rPr lang="en-US" altLang="zh-CN" dirty="0"/>
              <a:t>method is provided that learns a Gaussian Mixture Model from train data. Given test data, it can assign to each sample the Gaussian it mostly probably belong to using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fr-FR" altLang="zh-CN" dirty="0" err="1" smtClean="0"/>
              <a:t>GaussianMixture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method.</a:t>
            </a:r>
            <a:r>
              <a:rPr lang="zh-CN" altLang="en-US" dirty="0" smtClean="0"/>
              <a:t> </a:t>
            </a:r>
            <a:endParaRPr kumimoji="1" lang="zh-CN" altLang="en-US" dirty="0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Speech Recognition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API:</a:t>
            </a:r>
          </a:p>
          <a:p>
            <a:r>
              <a:rPr lang="en-US" altLang="zh-CN" b="1" dirty="0" smtClean="0"/>
              <a:t>Google </a:t>
            </a:r>
            <a:r>
              <a:rPr lang="en-US" altLang="zh-CN" b="1" dirty="0"/>
              <a:t>Speech </a:t>
            </a:r>
            <a:r>
              <a:rPr lang="en-US" altLang="zh-CN" b="1" dirty="0" smtClean="0"/>
              <a:t>Recognition</a:t>
            </a:r>
          </a:p>
          <a:p>
            <a:r>
              <a:rPr lang="en-US" altLang="zh-CN" b="1" dirty="0" smtClean="0"/>
              <a:t>Google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CLOUD </a:t>
            </a:r>
            <a:r>
              <a:rPr lang="en-US" altLang="zh-CN" b="1" dirty="0"/>
              <a:t>SPEECH API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Google </a:t>
            </a:r>
            <a:r>
              <a:rPr lang="en-US" altLang="zh-CN" dirty="0"/>
              <a:t>has a great Speech Recognition API. This API converts spoken text (microphone) into written text (Python strings), briefly Speech to Text. You can simply speak in a microphone and Google API will translate this into written text. The API has excellent results for English language.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49" y="1787644"/>
            <a:ext cx="3088217" cy="1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67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药剂师">
  <a:themeElements>
    <a:clrScheme name="药剂师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药剂师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药剂师.thmx</Template>
  <TotalTime>1175</TotalTime>
  <Words>460</Words>
  <Application>Microsoft Macintosh PowerPoint</Application>
  <PresentationFormat>全屏显示(4:3)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药剂师</vt:lpstr>
      <vt:lpstr>Speaker Recognition System Based on  Machine Learning </vt:lpstr>
      <vt:lpstr>Idea</vt:lpstr>
      <vt:lpstr>Research</vt:lpstr>
      <vt:lpstr>Research</vt:lpstr>
      <vt:lpstr>Research</vt:lpstr>
      <vt:lpstr>Approach</vt:lpstr>
      <vt:lpstr>Approach</vt:lpstr>
      <vt:lpstr>Approach</vt:lpstr>
      <vt:lpstr>Approach</vt:lpstr>
      <vt:lpstr>Approach</vt:lpstr>
      <vt:lpstr>Approach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System based on machine learning </dc:title>
  <dc:creator>Z Z</dc:creator>
  <cp:lastModifiedBy>Z Z</cp:lastModifiedBy>
  <cp:revision>38</cp:revision>
  <dcterms:created xsi:type="dcterms:W3CDTF">2017-04-23T18:18:52Z</dcterms:created>
  <dcterms:modified xsi:type="dcterms:W3CDTF">2017-04-24T15:32:17Z</dcterms:modified>
</cp:coreProperties>
</file>