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4AB8E-706D-7399-2EE4-32BE98D8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88642-AC92-F7AB-9466-FE251AAB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B8DBA-1FFF-8CB9-1745-E9590C7F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F4390-94D4-BCB9-7F47-D0D64D65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7D38A-870D-E46B-58A2-F8CB3EC3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9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9E3B9-501B-CFB8-E38E-FB2136E8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8DB6A-9DCA-E80E-B56E-E9121A2D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FB261-CB6D-F9D8-C657-BA2750CC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2B0EF-AB60-9CD0-F467-CD68FF3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C84C1-2DC6-1F9F-3A3A-B8F15021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8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2B0F2-EF4B-AC62-66EA-CA9E1ED08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BE714-1E76-77E0-EB8E-87DE6C6A2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69E74-4ADD-2861-C88E-3C412F02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14CCB-0D26-8062-B47D-07C6571F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812B0-D290-6185-4BAC-E52A7F9C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0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EEEC7-0DDF-8CF7-E3E4-5ADD9635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3B463-72A7-B1DA-73A9-535A5169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5902D-C8CB-D09D-1598-6988DBE5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3876C-0FB0-3CCC-7EE6-6917FDF1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7EB35-C605-AB65-EC0C-CBC80963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0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C5D4A-A89F-2955-5C88-144D8155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170CE-AF6D-ADE0-01E9-909BEABB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CCFE5-6AEA-8246-1C8C-9772D408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BA9B7-0D36-80EF-D68D-71A4DED0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95921-3186-4CAD-6B92-C43A6955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8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14B6A-B55A-2FF3-9DAB-16049DCD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DC757-5D50-E1C4-2D1D-181E4863D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EA1B2-190D-46A1-94FC-32065A0FB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19E60-41E2-5E86-CA60-9779D619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C9490-3E1B-7854-0A53-6E8527FE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B0764-E4E8-4282-3A29-9B217A36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0F7B-55A0-8A91-99F2-9CB70556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93A45-69C0-7FF1-72EC-3082018E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C8FA7-2B07-C1AF-DA25-3895AA02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A1C617-181F-A30C-A471-C2139E413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B0429-E19A-EFE4-96F6-167C4DC35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31BCFA-4F58-3C29-AF49-7EF7EDFB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F0F7D0-0B53-6189-C073-4DCED717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FA597-4839-DDFE-B6C6-9CDBB60D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5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DE896-8193-18FF-7593-91C4606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151E42-C012-A685-3EDF-A2453DF7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2F257-EEFD-8192-4855-B06874EF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B0189-1211-1D88-9437-3C3B9B93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0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DBB7B2-5F2B-D2D5-6C7A-A2DB6B73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AF77BA-646C-9A99-204C-A26871CA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F2447-5B4D-4563-77F2-FF3CEDA1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7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092E0-EE09-94EA-C4D6-BF614A18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9E6F4-85FA-641C-DF8A-A50168ED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696A7-AC9C-69CA-C4D0-A897F6C3D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FB5EA-4E18-75E2-AAA9-6E51E57D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32F2A-A183-DBC4-4BE3-ACF51AA5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A00C5-0E84-2CB5-44CD-B29B9029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322D0-208B-ECAA-55AA-5F547ABC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E60CF2-D69F-7BC7-1219-E10896714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2D08C8-5E29-64D8-1C00-571D025B8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3FBCC-77C2-A450-7A61-F4282842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3E56C-4A29-0E24-A086-51C4C5AF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E4C73-07AF-5055-8008-28333DFA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5B6DC4-F727-EC66-846A-369E8710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A6733-4227-C435-C45E-2A9B9CB1A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BD29A-9341-8BB0-6BA1-455772CA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23D6-7BC3-0E96-5739-6D876DE94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B6686-9BB7-1230-E5B9-B50DBA734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A00DA-FB5C-112E-1504-A3E535DB1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275"/>
            <a:ext cx="9144000" cy="2387600"/>
          </a:xfrm>
        </p:spPr>
        <p:txBody>
          <a:bodyPr/>
          <a:lstStyle/>
          <a:p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The Fighting</a:t>
            </a:r>
            <a:b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1E52B0-1E27-B602-781F-DBD40057F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2022180012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김형민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80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E07F-E691-AECA-4A31-0556E9DE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7"/>
            <a:ext cx="2782455" cy="1325563"/>
          </a:xfrm>
        </p:spPr>
        <p:txBody>
          <a:bodyPr/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B195F-3F71-FDA5-8849-9E07A70A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472" y="688397"/>
            <a:ext cx="10014527" cy="2858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상단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중단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하단 공격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방어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느리지만 강한 </a:t>
            </a:r>
            <a:r>
              <a:rPr lang="ko-KR" altLang="en-US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강공격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빠르지만 약한 </a:t>
            </a:r>
            <a:r>
              <a:rPr lang="ko-KR" altLang="en-US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약공격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반격을 위한 강력한 레이지 스킬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캐릭터마다 다른 능력치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(4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종류의 캐릭터 구현 예정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01E5C5C-6E48-0219-CD29-F2232F8B941C}"/>
              </a:ext>
            </a:extLst>
          </p:cNvPr>
          <p:cNvSpPr txBox="1">
            <a:spLocks/>
          </p:cNvSpPr>
          <p:nvPr/>
        </p:nvSpPr>
        <p:spPr>
          <a:xfrm>
            <a:off x="838200" y="3861088"/>
            <a:ext cx="27824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재미 요소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15EC49F-FE34-4503-BEE7-71EF92ECB04C}"/>
              </a:ext>
            </a:extLst>
          </p:cNvPr>
          <p:cNvSpPr txBox="1">
            <a:spLocks/>
          </p:cNvSpPr>
          <p:nvPr/>
        </p:nvSpPr>
        <p:spPr>
          <a:xfrm>
            <a:off x="4082471" y="4332143"/>
            <a:ext cx="10014527" cy="285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각 캐릭터별 장단점 존재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플레이어의 플레이 스타일에 맞게 선택 가능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하이리스크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하이리턴 방식의 공격 방식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한순간에 역전할 수 있는 레이지 시스템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F43DA-6FB5-9613-87CE-24C8D5394481}"/>
              </a:ext>
            </a:extLst>
          </p:cNvPr>
          <p:cNvSpPr txBox="1"/>
          <p:nvPr/>
        </p:nvSpPr>
        <p:spPr>
          <a:xfrm>
            <a:off x="1764145" y="1422894"/>
            <a:ext cx="117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2D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철권</a:t>
            </a:r>
          </a:p>
        </p:txBody>
      </p:sp>
    </p:spTree>
    <p:extLst>
      <p:ext uri="{BB962C8B-B14F-4D97-AF65-F5344CB8AC3E}">
        <p14:creationId xmlns:p14="http://schemas.microsoft.com/office/powerpoint/2010/main" val="29532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1B482-33C8-8BEF-DBAA-381F7D45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예상 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D73E0-4782-F0C9-19EE-0F1EDE7F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1P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2P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가 각자의 캐릭터를 선택</a:t>
            </a:r>
          </a:p>
        </p:txBody>
      </p:sp>
      <p:pic>
        <p:nvPicPr>
          <p:cNvPr id="1028" name="Picture 4" descr="위화감이 없는 캐릭터 선택창">
            <a:extLst>
              <a:ext uri="{FF2B5EF4-FFF2-40B4-BE49-F238E27FC236}">
                <a16:creationId xmlns:a16="http://schemas.microsoft.com/office/drawing/2014/main" id="{884519E6-2A6D-DE2F-54BD-ADE02ED0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06" y="2645827"/>
            <a:ext cx="6215587" cy="35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01F71-A206-327B-1511-75F1CD93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461818"/>
            <a:ext cx="10633364" cy="5715145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예상 전투 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3E26BA-A7D9-6ADC-6DA3-88CA839F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24" y="2256473"/>
            <a:ext cx="7151788" cy="39204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804181-6F6F-364D-D3A5-5113D8CF155E}"/>
              </a:ext>
            </a:extLst>
          </p:cNvPr>
          <p:cNvSpPr/>
          <p:nvPr/>
        </p:nvSpPr>
        <p:spPr>
          <a:xfrm>
            <a:off x="3352800" y="2373745"/>
            <a:ext cx="2272145" cy="22167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178BA3F-BEAC-D150-3551-4DB41B513AE0}"/>
              </a:ext>
            </a:extLst>
          </p:cNvPr>
          <p:cNvCxnSpPr/>
          <p:nvPr/>
        </p:nvCxnSpPr>
        <p:spPr>
          <a:xfrm flipV="1">
            <a:off x="4147127" y="1782618"/>
            <a:ext cx="0" cy="55418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1B57A0-BA39-8F2D-17D6-69A455FDCF2F}"/>
              </a:ext>
            </a:extLst>
          </p:cNvPr>
          <p:cNvSpPr txBox="1"/>
          <p:nvPr/>
        </p:nvSpPr>
        <p:spPr>
          <a:xfrm>
            <a:off x="3953163" y="14470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HP</a:t>
            </a:r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5A7CEF-1AC0-DAE0-B8D2-7688514F7A68}"/>
              </a:ext>
            </a:extLst>
          </p:cNvPr>
          <p:cNvSpPr/>
          <p:nvPr/>
        </p:nvSpPr>
        <p:spPr>
          <a:xfrm>
            <a:off x="3574473" y="2595418"/>
            <a:ext cx="2050472" cy="11727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37CC27-206A-3BB7-C378-2494C986D74D}"/>
              </a:ext>
            </a:extLst>
          </p:cNvPr>
          <p:cNvCxnSpPr>
            <a:stCxn id="14" idx="1"/>
          </p:cNvCxnSpPr>
          <p:nvPr/>
        </p:nvCxnSpPr>
        <p:spPr>
          <a:xfrm flipH="1">
            <a:off x="2124364" y="2654054"/>
            <a:ext cx="1450109" cy="5971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36571A-F6BD-D64C-68CF-8653B8414F8E}"/>
              </a:ext>
            </a:extLst>
          </p:cNvPr>
          <p:cNvSpPr txBox="1"/>
          <p:nvPr/>
        </p:nvSpPr>
        <p:spPr>
          <a:xfrm>
            <a:off x="189346" y="3279449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레이지 스킬 게이지</a:t>
            </a:r>
          </a:p>
        </p:txBody>
      </p:sp>
    </p:spTree>
    <p:extLst>
      <p:ext uri="{BB962C8B-B14F-4D97-AF65-F5344CB8AC3E}">
        <p14:creationId xmlns:p14="http://schemas.microsoft.com/office/powerpoint/2010/main" val="416337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0B6B0-71A8-83B7-8FB1-2E0ADA3B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둘 중 하나의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HP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가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가 되면 라운드 종료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라운드 선승</a:t>
            </a:r>
          </a:p>
        </p:txBody>
      </p:sp>
      <p:pic>
        <p:nvPicPr>
          <p:cNvPr id="2050" name="Picture 2" descr="철권7 짧은 기간 하면서 현타올 때 - BATTLEPAGE">
            <a:extLst>
              <a:ext uri="{FF2B5EF4-FFF2-40B4-BE49-F238E27FC236}">
                <a16:creationId xmlns:a16="http://schemas.microsoft.com/office/drawing/2014/main" id="{29143ED0-12F4-D549-060E-5036C151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55" y="3298681"/>
            <a:ext cx="5116945" cy="287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3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84D5B-2EF0-DB58-C42F-893D18C3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75C66-C4ED-F568-4DEC-E170AA1B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345"/>
            <a:ext cx="10670308" cy="51815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미리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해야할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것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사용할 캐릭터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스프라이트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찾기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완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프레임워크 간단하게 구현하기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미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)	//2025-09-29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기준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게임 타이틀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선택창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투기장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구현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idle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및 이동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스프라이트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테스트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 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의 이동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공격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잡기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레이지 스킬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의 이동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공격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잡기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레이지 스킬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의 이동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공격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잡기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레이지 스킬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의 이동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공격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잡기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레이지 스킬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충돌처리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사운드 및 결과화면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 점검 및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미구현된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내용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 제출</a:t>
            </a:r>
          </a:p>
        </p:txBody>
      </p:sp>
    </p:spTree>
    <p:extLst>
      <p:ext uri="{BB962C8B-B14F-4D97-AF65-F5344CB8AC3E}">
        <p14:creationId xmlns:p14="http://schemas.microsoft.com/office/powerpoint/2010/main" val="210335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223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굴림체</vt:lpstr>
      <vt:lpstr>맑은 고딕</vt:lpstr>
      <vt:lpstr>Arial</vt:lpstr>
      <vt:lpstr>Office 테마</vt:lpstr>
      <vt:lpstr>The Fighting  1차 프로젝트 발표</vt:lpstr>
      <vt:lpstr>게임 컨셉</vt:lpstr>
      <vt:lpstr>예상 게임 흐름</vt:lpstr>
      <vt:lpstr>PowerPoint 프레젠테이션</vt:lpstr>
      <vt:lpstr>PowerPoint 프레젠테이션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형민 김</dc:creator>
  <cp:lastModifiedBy>형민 김</cp:lastModifiedBy>
  <cp:revision>11</cp:revision>
  <dcterms:created xsi:type="dcterms:W3CDTF">2025-09-29T12:09:16Z</dcterms:created>
  <dcterms:modified xsi:type="dcterms:W3CDTF">2025-09-29T13:25:31Z</dcterms:modified>
</cp:coreProperties>
</file>