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2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3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3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Relationship Id="rId3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eg"/><Relationship Id="rId3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es6/es7</a:t>
            </a:r>
            <a:r>
              <a:rPr lang="zh-CN" altLang="en-US" dirty="0" smtClean="0"/>
              <a:t>常用语法介绍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zh-CN" altLang="en-US" dirty="0" smtClean="0"/>
              <a:t>使用箭头函数需要注意以下几点：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）函数体内的</a:t>
            </a:r>
            <a:r>
              <a:rPr lang="en-US" altLang="zh-CN" dirty="0"/>
              <a:t>this</a:t>
            </a:r>
            <a:r>
              <a:rPr lang="zh-CN" altLang="en-US" dirty="0"/>
              <a:t>对象，就是定义时所在的对象，而不是使用时所在的对象。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）不可以当作构造函数，也就是说，不可以使用</a:t>
            </a:r>
            <a:r>
              <a:rPr lang="en-US" altLang="zh-CN" dirty="0"/>
              <a:t>new</a:t>
            </a:r>
            <a:r>
              <a:rPr lang="zh-CN" altLang="en-US" dirty="0"/>
              <a:t>命令，否则会抛出一个错误。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）不可以使用</a:t>
            </a:r>
            <a:r>
              <a:rPr lang="en-US" altLang="zh-CN" dirty="0"/>
              <a:t>arguments</a:t>
            </a:r>
            <a:r>
              <a:rPr lang="zh-CN" altLang="en-US" dirty="0"/>
              <a:t>对象，该对象在函数体内不存在。如果要用，可以用 </a:t>
            </a:r>
            <a:r>
              <a:rPr lang="en-US" altLang="zh-CN" dirty="0"/>
              <a:t>rest </a:t>
            </a:r>
            <a:r>
              <a:rPr lang="zh-CN" altLang="en-US" dirty="0"/>
              <a:t>参数代替。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）不可以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yield</a:t>
            </a:r>
            <a:r>
              <a:rPr lang="zh-CN" altLang="en-US" dirty="0"/>
              <a:t>命令，因此箭头函数不能用作 </a:t>
            </a:r>
            <a:r>
              <a:rPr lang="en-US" altLang="zh-CN" dirty="0"/>
              <a:t>Generator </a:t>
            </a:r>
            <a:r>
              <a:rPr lang="zh-CN" altLang="en-US" dirty="0"/>
              <a:t>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68" y="3444748"/>
            <a:ext cx="40513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319" y="3481946"/>
            <a:ext cx="40259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6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r>
              <a:rPr lang="zh-CN" altLang="en-US" dirty="0" smtClean="0"/>
              <a:t>数组的扩展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7425"/>
            <a:ext cx="8596668" cy="4553938"/>
          </a:xfrm>
        </p:spPr>
        <p:txBody>
          <a:bodyPr/>
          <a:lstStyle/>
          <a:p>
            <a:r>
              <a:rPr lang="zh-CN" altLang="en-US" dirty="0" smtClean="0"/>
              <a:t>扩展运算符</a:t>
            </a:r>
            <a:r>
              <a:rPr lang="en-US" altLang="zh-CN" dirty="0" smtClean="0"/>
              <a:t>(</a:t>
            </a:r>
            <a:r>
              <a:rPr lang="mr-IN" altLang="zh-CN" dirty="0" smtClean="0"/>
              <a:t>…</a:t>
            </a:r>
            <a:r>
              <a:rPr lang="en-US" altLang="zh-CN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68" y="1930400"/>
            <a:ext cx="80518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zh-CN" altLang="en-US" dirty="0" smtClean="0"/>
              <a:t>扩展运算符的应用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" y="990600"/>
            <a:ext cx="5626100" cy="586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372" y="1608328"/>
            <a:ext cx="5765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zh-CN" altLang="en-US" dirty="0" smtClean="0"/>
              <a:t>数组的新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6" y="977392"/>
            <a:ext cx="6237047" cy="5063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595" y="1074928"/>
            <a:ext cx="5730405" cy="456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8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566" y="251968"/>
            <a:ext cx="8596668" cy="1320800"/>
          </a:xfrm>
        </p:spPr>
        <p:txBody>
          <a:bodyPr/>
          <a:lstStyle/>
          <a:p>
            <a:r>
              <a:rPr lang="en-US" dirty="0" smtClean="0"/>
              <a:t>6.</a:t>
            </a:r>
            <a:r>
              <a:rPr lang="zh-CN" altLang="en-US" dirty="0" smtClean="0"/>
              <a:t>对象的扩展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0" y="912368"/>
            <a:ext cx="5275772" cy="59198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618" y="1828800"/>
            <a:ext cx="5913120" cy="35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7.for of </a:t>
            </a:r>
            <a:r>
              <a:rPr lang="zh-CN" altLang="en-US" dirty="0" smtClean="0"/>
              <a:t>循环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2081"/>
            <a:ext cx="8596668" cy="4639282"/>
          </a:xfrm>
        </p:spPr>
        <p:txBody>
          <a:bodyPr/>
          <a:lstStyle/>
          <a:p>
            <a:r>
              <a:rPr lang="zh-CN" altLang="en-US" dirty="0" smtClean="0"/>
              <a:t>可用来遍历实现了</a:t>
            </a:r>
            <a:r>
              <a:rPr lang="en-US" altLang="zh-CN" dirty="0" smtClean="0"/>
              <a:t>Iterator</a:t>
            </a:r>
            <a:r>
              <a:rPr lang="zh-CN" altLang="en-US" dirty="0" smtClean="0"/>
              <a:t>接口的数据结构，目前已知实现了</a:t>
            </a:r>
            <a:r>
              <a:rPr lang="en-US" altLang="zh-CN" dirty="0" smtClean="0"/>
              <a:t>Iterator</a:t>
            </a:r>
            <a:r>
              <a:rPr lang="zh-CN" altLang="en-US" dirty="0" smtClean="0"/>
              <a:t>接口的数据结构有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Map</a:t>
            </a:r>
            <a:r>
              <a:rPr lang="zh-CN" altLang="en-US" dirty="0"/>
              <a:t>，</a:t>
            </a:r>
            <a:r>
              <a:rPr lang="zh-CN" altLang="en-US" dirty="0" smtClean="0"/>
              <a:t>某些类数组的对象（比如</a:t>
            </a:r>
            <a:r>
              <a:rPr lang="en-US" altLang="zh-CN" dirty="0" err="1" smtClean="0"/>
              <a:t>arguments,DOM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NodeList</a:t>
            </a:r>
            <a:r>
              <a:rPr lang="zh-CN" altLang="en-US" dirty="0" smtClean="0"/>
              <a:t>等），</a:t>
            </a:r>
            <a:r>
              <a:rPr lang="en-US" altLang="zh-CN" dirty="0" smtClean="0"/>
              <a:t>Generator</a:t>
            </a:r>
            <a:r>
              <a:rPr lang="zh-CN" altLang="en-US" dirty="0" smtClean="0"/>
              <a:t>对象，字符串等</a:t>
            </a:r>
            <a:endParaRPr lang="en-US" altLang="zh-CN" dirty="0" smtClean="0"/>
          </a:p>
          <a:p>
            <a:r>
              <a:rPr lang="en-US" altLang="zh-CN" dirty="0" smtClean="0"/>
              <a:t>for of</a:t>
            </a:r>
            <a:r>
              <a:rPr lang="zh-CN" altLang="en-US" dirty="0" smtClean="0"/>
              <a:t>循环相对于其他循环的优势：</a:t>
            </a:r>
            <a:endParaRPr lang="en-US" altLang="zh-CN" dirty="0" smtClean="0"/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相对于最原始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循环而言更简洁</a:t>
            </a:r>
            <a:endParaRPr lang="en-US" altLang="zh-CN" dirty="0" smtClean="0"/>
          </a:p>
          <a:p>
            <a:r>
              <a:rPr lang="en-US" altLang="zh-CN" dirty="0"/>
              <a:t>b</a:t>
            </a:r>
            <a:r>
              <a:rPr lang="en-US" altLang="zh-CN" dirty="0" smtClean="0"/>
              <a:t>.</a:t>
            </a:r>
            <a:r>
              <a:rPr lang="zh-CN" altLang="en-US" dirty="0" smtClean="0"/>
              <a:t>相对于数组的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来说，可以提供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语法中断循环，前者则不可</a:t>
            </a:r>
            <a:endParaRPr lang="en-US" altLang="zh-CN" dirty="0" smtClean="0"/>
          </a:p>
          <a:p>
            <a:r>
              <a:rPr lang="en-US" dirty="0" smtClean="0"/>
              <a:t>c.</a:t>
            </a:r>
            <a:r>
              <a:rPr lang="zh-CN" altLang="en-US" dirty="0" smtClean="0"/>
              <a:t>相对于</a:t>
            </a:r>
            <a:r>
              <a:rPr lang="en-US" altLang="zh-CN" dirty="0" smtClean="0"/>
              <a:t>for in </a:t>
            </a:r>
            <a:r>
              <a:rPr lang="zh-CN" altLang="en-US" dirty="0" smtClean="0"/>
              <a:t>来说，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循环是为对象设计的遍历语法，并且可能会将原型上的属性遍历出来，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不能直接遍历对象，但可采取变通的方式去做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79" y="185483"/>
            <a:ext cx="5123021" cy="6256889"/>
          </a:xfrm>
        </p:spPr>
      </p:pic>
    </p:spTree>
    <p:extLst>
      <p:ext uri="{BB962C8B-B14F-4D97-AF65-F5344CB8AC3E}">
        <p14:creationId xmlns:p14="http://schemas.microsoft.com/office/powerpoint/2010/main" val="9287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8.async</a:t>
            </a:r>
            <a:r>
              <a:rPr lang="zh-CN" altLang="en-US" dirty="0" smtClean="0"/>
              <a:t>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6465"/>
            <a:ext cx="8596668" cy="4614898"/>
          </a:xfrm>
        </p:spPr>
        <p:txBody>
          <a:bodyPr/>
          <a:lstStyle/>
          <a:p>
            <a:r>
              <a:rPr lang="en-US" altLang="zh-CN" dirty="0" err="1"/>
              <a:t>async</a:t>
            </a:r>
            <a:r>
              <a:rPr lang="zh-CN" altLang="en-US" dirty="0"/>
              <a:t>函数返回一个 </a:t>
            </a:r>
            <a:r>
              <a:rPr lang="en-US" altLang="zh-CN" dirty="0"/>
              <a:t>Promise </a:t>
            </a:r>
            <a:r>
              <a:rPr lang="zh-CN" altLang="en-US" dirty="0"/>
              <a:t>对象，可以使用</a:t>
            </a:r>
            <a:r>
              <a:rPr lang="en-US" altLang="zh-CN" dirty="0"/>
              <a:t>then</a:t>
            </a:r>
            <a:r>
              <a:rPr lang="zh-CN" altLang="en-US" dirty="0"/>
              <a:t>方法添加回调函数。当函数执行的时候，一旦遇到</a:t>
            </a:r>
            <a:r>
              <a:rPr lang="en-US" altLang="zh-CN" dirty="0"/>
              <a:t>await</a:t>
            </a:r>
            <a:r>
              <a:rPr lang="zh-CN" altLang="en-US" dirty="0"/>
              <a:t>就会先返回，等到异步操作完成，再接着执行函数体内后面的语句。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68" y="2253488"/>
            <a:ext cx="5535343" cy="460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sync</a:t>
            </a:r>
            <a:r>
              <a:rPr lang="zh-CN" altLang="en-US" dirty="0" smtClean="0"/>
              <a:t>函数的错误处理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28" y="940690"/>
            <a:ext cx="5387649" cy="591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en-US" altLang="zh-CN" dirty="0" err="1" smtClean="0"/>
              <a:t>a</a:t>
            </a:r>
            <a:r>
              <a:rPr lang="en-US" dirty="0" err="1" smtClean="0"/>
              <a:t>sync</a:t>
            </a:r>
            <a:r>
              <a:rPr lang="zh-CN" altLang="en-US" dirty="0" smtClean="0"/>
              <a:t>函数使用的注意点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en-US" dirty="0"/>
              <a:t> </a:t>
            </a:r>
            <a:r>
              <a:rPr lang="en-US" dirty="0" err="1">
                <a:latin typeface="STXinwei" charset="-122"/>
                <a:ea typeface="STXinwei" charset="-122"/>
                <a:cs typeface="STXinwei" charset="-122"/>
              </a:rPr>
              <a:t>await命令后面的Promise对象，运行结果可能是rejected，所以最好把await命令放在try</a:t>
            </a:r>
            <a:r>
              <a:rPr lang="en-US" dirty="0">
                <a:latin typeface="STXinwei" charset="-122"/>
                <a:ea typeface="STXinwei" charset="-122"/>
                <a:cs typeface="STXinwei" charset="-122"/>
              </a:rPr>
              <a:t>...</a:t>
            </a:r>
            <a:r>
              <a:rPr lang="en-US" dirty="0" err="1">
                <a:latin typeface="STXinwei" charset="-122"/>
                <a:ea typeface="STXinwei" charset="-122"/>
                <a:cs typeface="STXinwei" charset="-122"/>
              </a:rPr>
              <a:t>catch代码块中</a:t>
            </a:r>
            <a:endParaRPr lang="en-US" dirty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en-US" altLang="zh-CN" dirty="0" smtClean="0"/>
              <a:t>2.</a:t>
            </a:r>
            <a:r>
              <a:rPr lang="zh-CN" altLang="en-US" dirty="0"/>
              <a:t> </a:t>
            </a:r>
            <a:r>
              <a:rPr lang="zh-CN" altLang="en-US" dirty="0" smtClean="0"/>
              <a:t>多个异步</a:t>
            </a:r>
            <a:r>
              <a:rPr lang="zh-CN" altLang="en-US" dirty="0"/>
              <a:t>操作，如果不存在继发关系，最好让它们同时</a:t>
            </a:r>
            <a:r>
              <a:rPr lang="zh-CN" altLang="en-US" dirty="0" smtClean="0"/>
              <a:t>触发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 </a:t>
            </a:r>
            <a:r>
              <a:rPr lang="en-US" altLang="zh-CN" dirty="0" smtClean="0"/>
              <a:t>await</a:t>
            </a:r>
            <a:r>
              <a:rPr lang="zh-CN" altLang="en-US" dirty="0" smtClean="0"/>
              <a:t>命令只</a:t>
            </a:r>
            <a:r>
              <a:rPr lang="zh-CN" altLang="en-US" dirty="0"/>
              <a:t>能用在</a:t>
            </a:r>
            <a:r>
              <a:rPr lang="en-US" altLang="zh-CN" dirty="0" err="1"/>
              <a:t>async</a:t>
            </a:r>
            <a:r>
              <a:rPr lang="zh-CN" altLang="en-US" dirty="0"/>
              <a:t>函数之中，如果用在普通函数，就会报错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72" y="2767584"/>
            <a:ext cx="8365338" cy="37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842"/>
          </a:xfrm>
        </p:spPr>
        <p:txBody>
          <a:bodyPr/>
          <a:lstStyle/>
          <a:p>
            <a:r>
              <a:rPr lang="en-US" altLang="zh-CN" dirty="0" smtClean="0"/>
              <a:t>1.let/</a:t>
            </a:r>
            <a:r>
              <a:rPr lang="en-US" altLang="zh-CN" dirty="0" err="1" smtClean="0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7695"/>
            <a:ext cx="8596668" cy="4633667"/>
          </a:xfrm>
        </p:spPr>
        <p:txBody>
          <a:bodyPr/>
          <a:lstStyle/>
          <a:p>
            <a:r>
              <a:rPr lang="en-US" altLang="zh-CN" dirty="0" smtClean="0"/>
              <a:t>es6</a:t>
            </a:r>
            <a:r>
              <a:rPr lang="zh-CN" altLang="en-US" dirty="0" smtClean="0"/>
              <a:t>以前只有全局作用域和函数作用域，没有块级作用域，本质上</a:t>
            </a:r>
            <a:r>
              <a:rPr lang="en-US" altLang="zh-CN" dirty="0" smtClean="0"/>
              <a:t>let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注入了块级作用域的概念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块级作用域的特点：</a:t>
            </a:r>
            <a:endParaRPr lang="en-US" altLang="zh-CN" dirty="0" smtClean="0"/>
          </a:p>
          <a:p>
            <a:r>
              <a:rPr lang="en-US" dirty="0" smtClean="0"/>
              <a:t>a.</a:t>
            </a:r>
            <a:r>
              <a:rPr lang="zh-CN" altLang="en-US" dirty="0" smtClean="0"/>
              <a:t>声明的变量只在当前作用域有效，必须先声明再使用，不存在变量提升</a:t>
            </a:r>
            <a:endParaRPr lang="en-US" altLang="zh-CN" dirty="0" smtClean="0"/>
          </a:p>
          <a:p>
            <a:r>
              <a:rPr lang="en-US" dirty="0" smtClean="0"/>
              <a:t>b.</a:t>
            </a:r>
            <a:r>
              <a:rPr lang="zh-CN" altLang="en-US" dirty="0" smtClean="0"/>
              <a:t>暂时性死区</a:t>
            </a:r>
            <a:endParaRPr lang="en-US" altLang="zh-CN" dirty="0" smtClean="0"/>
          </a:p>
          <a:p>
            <a:r>
              <a:rPr lang="en-US" dirty="0" smtClean="0"/>
              <a:t>c.</a:t>
            </a:r>
            <a:r>
              <a:rPr lang="zh-CN" altLang="en-US" dirty="0" smtClean="0"/>
              <a:t>不允许重复声明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9.es6</a:t>
            </a:r>
            <a:r>
              <a:rPr lang="zh-CN" altLang="en-US" dirty="0" smtClean="0"/>
              <a:t>模块化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7697"/>
            <a:ext cx="8596668" cy="4663666"/>
          </a:xfrm>
        </p:spPr>
        <p:txBody>
          <a:bodyPr/>
          <a:lstStyle/>
          <a:p>
            <a:r>
              <a:rPr lang="en-US" altLang="zh-CN" dirty="0" err="1" smtClean="0"/>
              <a:t>Commonjs</a:t>
            </a:r>
            <a:r>
              <a:rPr lang="zh-CN" altLang="en-US" dirty="0" smtClean="0"/>
              <a:t>规范</a:t>
            </a:r>
            <a:r>
              <a:rPr lang="en-US" altLang="zh-CN" dirty="0" smtClean="0"/>
              <a:t>/</a:t>
            </a:r>
            <a:r>
              <a:rPr lang="en-US" altLang="zh-CN" dirty="0"/>
              <a:t> AMD</a:t>
            </a:r>
            <a:r>
              <a:rPr lang="zh-CN" altLang="en-US" dirty="0" smtClean="0"/>
              <a:t>规范</a:t>
            </a:r>
            <a:r>
              <a:rPr lang="en-US" altLang="zh-CN" dirty="0" smtClean="0"/>
              <a:t>/</a:t>
            </a:r>
            <a:r>
              <a:rPr lang="en-US" altLang="zh-CN" dirty="0"/>
              <a:t> CMD</a:t>
            </a:r>
            <a:r>
              <a:rPr lang="zh-CN" altLang="en-US" dirty="0" smtClean="0"/>
              <a:t>规范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/>
              <a:t>CommonJs</a:t>
            </a:r>
            <a:r>
              <a:rPr lang="zh-CN" altLang="en-US" dirty="0" smtClean="0"/>
              <a:t>规范一般用在服务器端，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module.exports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exports</a:t>
            </a:r>
            <a:r>
              <a:rPr lang="zh-CN" altLang="en-US" dirty="0" smtClean="0"/>
              <a:t>输出变量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121595"/>
            <a:ext cx="5157216" cy="63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en-US" altLang="zh-CN" dirty="0"/>
              <a:t>AMD </a:t>
            </a:r>
            <a:r>
              <a:rPr lang="zh-CN" altLang="en-US" dirty="0"/>
              <a:t>是 </a:t>
            </a:r>
            <a:r>
              <a:rPr lang="en-US" altLang="zh-CN" dirty="0" err="1"/>
              <a:t>RequireJS</a:t>
            </a:r>
            <a:r>
              <a:rPr lang="en-US" altLang="zh-CN" dirty="0"/>
              <a:t> </a:t>
            </a:r>
            <a:r>
              <a:rPr lang="zh-CN" altLang="en-US" dirty="0"/>
              <a:t>在推广过程中对模块定义的规范化产出。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CMD </a:t>
            </a:r>
            <a:r>
              <a:rPr lang="zh-CN" altLang="en-US" dirty="0"/>
              <a:t>是 </a:t>
            </a:r>
            <a:r>
              <a:rPr lang="en-US" altLang="zh-CN" dirty="0" err="1"/>
              <a:t>SeaJS</a:t>
            </a:r>
            <a:r>
              <a:rPr lang="en-US" altLang="zh-CN" dirty="0"/>
              <a:t> </a:t>
            </a:r>
            <a:r>
              <a:rPr lang="zh-CN" altLang="en-US" dirty="0"/>
              <a:t>在推广过程中对模块定义的规范化产出。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AMD:</a:t>
            </a:r>
            <a:r>
              <a:rPr lang="zh-CN" altLang="en-US" dirty="0"/>
              <a:t>提前执行（异步加载：依赖先执行）</a:t>
            </a:r>
            <a:r>
              <a:rPr lang="en-US" altLang="zh-CN" dirty="0"/>
              <a:t>+</a:t>
            </a:r>
            <a:r>
              <a:rPr lang="zh-CN" altLang="en-US" dirty="0"/>
              <a:t>延迟执行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CMD:</a:t>
            </a:r>
            <a:r>
              <a:rPr lang="zh-CN" altLang="en-US" dirty="0"/>
              <a:t>延迟执行（运行到需加载，根据顺序执行）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89" y="1930400"/>
            <a:ext cx="5607394" cy="481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en-US" altLang="zh-CN" dirty="0" smtClean="0"/>
              <a:t>export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export</a:t>
            </a:r>
            <a:r>
              <a:rPr lang="zh-CN" altLang="en-US" dirty="0"/>
              <a:t>命令用于规定模块的对外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特别注意：</a:t>
            </a:r>
            <a:r>
              <a:rPr lang="en-US" altLang="zh-CN" dirty="0"/>
              <a:t>export</a:t>
            </a:r>
            <a:r>
              <a:rPr lang="zh-CN" altLang="en-US" dirty="0"/>
              <a:t>命令规定的是对外的接口，必须与模块内部的变量建立一一对应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错误的写法：                                          正确的写法：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4" y="3093720"/>
            <a:ext cx="41783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159" y="2933305"/>
            <a:ext cx="42545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en-US" altLang="zh-CN" dirty="0" smtClean="0"/>
              <a:t>export</a:t>
            </a:r>
            <a:r>
              <a:rPr lang="zh-CN" altLang="en-US" dirty="0" smtClean="0"/>
              <a:t>的参数可以通过</a:t>
            </a:r>
            <a:r>
              <a:rPr lang="en-US" altLang="zh-CN" dirty="0" smtClean="0"/>
              <a:t>as</a:t>
            </a:r>
            <a:r>
              <a:rPr lang="zh-CN" altLang="en-US" dirty="0" smtClean="0"/>
              <a:t>关键字重命名：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export</a:t>
            </a:r>
            <a:r>
              <a:rPr lang="zh-CN" altLang="en-US" dirty="0"/>
              <a:t>语句输出的接口，与其对应的值是动态绑定关系，即通过该接口，可以取到模块内部实时的值。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40" y="4669763"/>
            <a:ext cx="52959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44" y="1145513"/>
            <a:ext cx="44323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/>
              <a:t>import</a:t>
            </a:r>
            <a:r>
              <a:rPr lang="zh-CN" altLang="en-US" dirty="0"/>
              <a:t>命令用于输入其他模块提供的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/>
              <a:t>as</a:t>
            </a:r>
            <a:r>
              <a:rPr lang="zh-CN" altLang="en-US" dirty="0"/>
              <a:t>关键字对输入的变量重命名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import</a:t>
            </a:r>
            <a:r>
              <a:rPr lang="zh-CN" altLang="en-US" dirty="0" smtClean="0"/>
              <a:t>是静态执行，所以不能使用表达式和变量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4" y="2989707"/>
            <a:ext cx="4853386" cy="3868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974" y="-1"/>
            <a:ext cx="5577162" cy="278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zh-CN" altLang="en-US" dirty="0" smtClean="0"/>
              <a:t>整体加载的方式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814" y="1268082"/>
            <a:ext cx="65151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xport default:</a:t>
            </a:r>
          </a:p>
          <a:p>
            <a:r>
              <a:rPr lang="en-US" altLang="zh-CN" dirty="0" smtClean="0"/>
              <a:t>export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为当前模块提供默认输出，并且有且仅有一个默认输出，</a:t>
            </a:r>
            <a:r>
              <a:rPr lang="zh-CN" altLang="en-US" dirty="0"/>
              <a:t>本质上，</a:t>
            </a:r>
            <a:r>
              <a:rPr lang="en-US" altLang="zh-CN" dirty="0"/>
              <a:t>export default</a:t>
            </a:r>
            <a:r>
              <a:rPr lang="zh-CN" altLang="en-US" dirty="0"/>
              <a:t>就是输出一个叫做</a:t>
            </a:r>
            <a:r>
              <a:rPr lang="en-US" altLang="zh-CN" dirty="0"/>
              <a:t>default</a:t>
            </a:r>
            <a:r>
              <a:rPr lang="zh-CN" altLang="en-US" dirty="0"/>
              <a:t>的变量或方法，然后系统允许你为它取任意名字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235" y="2389632"/>
            <a:ext cx="5255765" cy="3406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" y="2607931"/>
            <a:ext cx="59944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/>
              <a:t>export default</a:t>
            </a:r>
            <a:r>
              <a:rPr lang="zh-CN" altLang="en-US" dirty="0"/>
              <a:t>命令其实只是输出一个叫做</a:t>
            </a:r>
            <a:r>
              <a:rPr lang="en-US" altLang="zh-CN" dirty="0"/>
              <a:t>default</a:t>
            </a:r>
            <a:r>
              <a:rPr lang="zh-CN" altLang="en-US" dirty="0"/>
              <a:t>的变量，所以它后面不能跟变量声明语句</a:t>
            </a:r>
            <a:r>
              <a:rPr lang="zh-CN" altLang="en-US" dirty="0" smtClean="0"/>
              <a:t>。本质上相当于把后面的变量直接赋值给了</a:t>
            </a:r>
            <a:r>
              <a:rPr lang="en-US" altLang="zh-CN" dirty="0" smtClean="0"/>
              <a:t>default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80" y="1270000"/>
            <a:ext cx="52959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zh-CN" altLang="en-US" dirty="0" smtClean="0"/>
              <a:t>所以同时输入默认值和其他接口的写法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" y="1270000"/>
            <a:ext cx="7200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1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模块和</a:t>
            </a:r>
            <a:r>
              <a:rPr lang="en-US" altLang="zh-CN" dirty="0" err="1"/>
              <a:t>Commonjs</a:t>
            </a:r>
            <a:r>
              <a:rPr lang="zh-CN" altLang="en-US" dirty="0"/>
              <a:t>模块的区别：</a:t>
            </a:r>
            <a:endParaRPr lang="en-US" altLang="zh-CN" dirty="0"/>
          </a:p>
          <a:p>
            <a:r>
              <a:rPr lang="en-US" altLang="zh-CN" dirty="0" err="1"/>
              <a:t>CommonJS</a:t>
            </a:r>
            <a:r>
              <a:rPr lang="en-US" altLang="zh-CN" dirty="0"/>
              <a:t> </a:t>
            </a:r>
            <a:r>
              <a:rPr lang="zh-CN" altLang="en-US" dirty="0"/>
              <a:t>模块输出的是一个值的拷贝，</a:t>
            </a:r>
            <a:r>
              <a:rPr lang="en-US" altLang="zh-CN" dirty="0"/>
              <a:t>ES6 </a:t>
            </a:r>
            <a:r>
              <a:rPr lang="zh-CN" altLang="en-US" dirty="0"/>
              <a:t>模块输出的是值的引用。</a:t>
            </a:r>
          </a:p>
          <a:p>
            <a:r>
              <a:rPr lang="en-US" altLang="zh-CN" dirty="0" err="1"/>
              <a:t>CommonJS</a:t>
            </a:r>
            <a:r>
              <a:rPr lang="en-US" altLang="zh-CN" dirty="0"/>
              <a:t> </a:t>
            </a:r>
            <a:r>
              <a:rPr lang="zh-CN" altLang="en-US" dirty="0"/>
              <a:t>模块是运行时加载，</a:t>
            </a:r>
            <a:r>
              <a:rPr lang="en-US" altLang="zh-CN" dirty="0"/>
              <a:t>ES6 </a:t>
            </a:r>
            <a:r>
              <a:rPr lang="zh-CN" altLang="en-US" dirty="0"/>
              <a:t>模块是编译时输出接口。</a:t>
            </a:r>
          </a:p>
          <a:p>
            <a:r>
              <a:rPr lang="en-US" altLang="zh-CN" dirty="0" err="1"/>
              <a:t>CommonJS</a:t>
            </a:r>
            <a:r>
              <a:rPr lang="zh-CN" altLang="en-US" dirty="0"/>
              <a:t>模块会缓存值，</a:t>
            </a:r>
            <a:r>
              <a:rPr lang="en-US" altLang="zh-CN" dirty="0"/>
              <a:t>ES6</a:t>
            </a:r>
            <a:r>
              <a:rPr lang="zh-CN" altLang="en-US" dirty="0"/>
              <a:t>模块</a:t>
            </a:r>
            <a:r>
              <a:rPr lang="zh-CN" altLang="en-US" dirty="0" smtClean="0"/>
              <a:t>不会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" y="2291138"/>
            <a:ext cx="4041818" cy="4357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32" y="2612363"/>
            <a:ext cx="584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2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58" y="216568"/>
            <a:ext cx="6364704" cy="6424863"/>
          </a:xfrm>
        </p:spPr>
      </p:pic>
    </p:spTree>
    <p:extLst>
      <p:ext uri="{BB962C8B-B14F-4D97-AF65-F5344CB8AC3E}">
        <p14:creationId xmlns:p14="http://schemas.microsoft.com/office/powerpoint/2010/main" val="10470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zh-CN" altLang="en-US" dirty="0"/>
              <a:t> </a:t>
            </a:r>
            <a:r>
              <a:rPr lang="en-US" altLang="zh-CN" dirty="0"/>
              <a:t>ES6 </a:t>
            </a:r>
            <a:r>
              <a:rPr lang="zh-CN" altLang="en-US" dirty="0"/>
              <a:t>输入的模块变量，只是一个“符号连接”，所以这个变量是只读的，对它进行重新赋值会报错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export</a:t>
            </a:r>
            <a:r>
              <a:rPr lang="zh-CN" altLang="en-US" dirty="0"/>
              <a:t>通过接口，输出的是同一个值。不同的脚本加载这个接口，得到的都是同样的实例。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68" y="1306181"/>
            <a:ext cx="39116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1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19" y="97536"/>
            <a:ext cx="5359821" cy="6678165"/>
          </a:xfrm>
        </p:spPr>
      </p:pic>
    </p:spTree>
    <p:extLst>
      <p:ext uri="{BB962C8B-B14F-4D97-AF65-F5344CB8AC3E}">
        <p14:creationId xmlns:p14="http://schemas.microsoft.com/office/powerpoint/2010/main" val="6343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mtClean="0"/>
              <a:t>                       谢谢</a:t>
            </a:r>
            <a:r>
              <a:rPr lang="zh-CN" altLang="en-US" dirty="0" smtClean="0"/>
              <a:t>大家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en-US" altLang="zh-CN" dirty="0" err="1"/>
              <a:t>const</a:t>
            </a:r>
            <a:r>
              <a:rPr lang="zh-CN" altLang="en-US" dirty="0"/>
              <a:t>用于声明常量，一旦声明，必须赋值，并且指向的内存地址不可更改，用</a:t>
            </a:r>
            <a:r>
              <a:rPr lang="en-US" altLang="zh-CN" dirty="0" err="1"/>
              <a:t>const</a:t>
            </a:r>
            <a:r>
              <a:rPr lang="zh-CN" altLang="en-US" dirty="0"/>
              <a:t>声明的常量会为当前的语句块生成块级作用域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2" y="1280782"/>
            <a:ext cx="84709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变量解构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234" y="338430"/>
            <a:ext cx="4622800" cy="33147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19530"/>
            <a:ext cx="4610100" cy="213360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4069347"/>
            <a:ext cx="3937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997" y="1010651"/>
            <a:ext cx="8596668" cy="883653"/>
          </a:xfrm>
        </p:spPr>
        <p:txBody>
          <a:bodyPr/>
          <a:lstStyle/>
          <a:p>
            <a:r>
              <a:rPr lang="en-US" dirty="0" smtClean="0"/>
              <a:t>3.</a:t>
            </a:r>
            <a:r>
              <a:rPr lang="zh-CN" altLang="en-US" dirty="0" smtClean="0"/>
              <a:t>字符串的扩展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25" y="132095"/>
            <a:ext cx="4676269" cy="6627645"/>
          </a:xfrm>
        </p:spPr>
      </p:pic>
    </p:spTree>
    <p:extLst>
      <p:ext uri="{BB962C8B-B14F-4D97-AF65-F5344CB8AC3E}">
        <p14:creationId xmlns:p14="http://schemas.microsoft.com/office/powerpoint/2010/main" val="19272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r>
              <a:rPr lang="zh-CN" altLang="en-US" dirty="0" smtClean="0"/>
              <a:t>函数的扩展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9569"/>
            <a:ext cx="8596668" cy="4681794"/>
          </a:xfrm>
        </p:spPr>
        <p:txBody>
          <a:bodyPr/>
          <a:lstStyle/>
          <a:p>
            <a:r>
              <a:rPr lang="en-US" dirty="0" smtClean="0"/>
              <a:t>a.</a:t>
            </a:r>
            <a:r>
              <a:rPr lang="zh-CN" altLang="en-US" dirty="0" smtClean="0"/>
              <a:t>函数可指定默认值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838" y="2064845"/>
            <a:ext cx="4394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en-US" dirty="0" err="1" smtClean="0"/>
              <a:t>b.</a:t>
            </a:r>
            <a:r>
              <a:rPr lang="en-US" altLang="zh-CN" dirty="0" err="1" smtClean="0"/>
              <a:t>rest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8" y="1147379"/>
            <a:ext cx="82677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en-US" dirty="0" smtClean="0"/>
              <a:t>c.</a:t>
            </a:r>
            <a:r>
              <a:rPr lang="zh-CN" altLang="en-US" dirty="0" smtClean="0"/>
              <a:t>箭头函数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992" y="1323876"/>
            <a:ext cx="3827242" cy="504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4325</TotalTime>
  <Words>815</Words>
  <Application>Microsoft Macintosh PowerPoint</Application>
  <PresentationFormat>Widescreen</PresentationFormat>
  <Paragraphs>91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Mangal</vt:lpstr>
      <vt:lpstr>STXinwei</vt:lpstr>
      <vt:lpstr>Trebuchet MS</vt:lpstr>
      <vt:lpstr>Wingdings 3</vt:lpstr>
      <vt:lpstr>华文新魏</vt:lpstr>
      <vt:lpstr>方正姚体</vt:lpstr>
      <vt:lpstr>Arial</vt:lpstr>
      <vt:lpstr>Facet</vt:lpstr>
      <vt:lpstr>es6/es7常用语法介绍</vt:lpstr>
      <vt:lpstr>1.let/const</vt:lpstr>
      <vt:lpstr>PowerPoint Presentation</vt:lpstr>
      <vt:lpstr>PowerPoint Presentation</vt:lpstr>
      <vt:lpstr>2.变量解构</vt:lpstr>
      <vt:lpstr>3.字符串的扩展</vt:lpstr>
      <vt:lpstr>4.函数的扩展</vt:lpstr>
      <vt:lpstr>PowerPoint Presentation</vt:lpstr>
      <vt:lpstr>PowerPoint Presentation</vt:lpstr>
      <vt:lpstr>PowerPoint Presentation</vt:lpstr>
      <vt:lpstr>5.数组的扩展</vt:lpstr>
      <vt:lpstr>PowerPoint Presentation</vt:lpstr>
      <vt:lpstr>PowerPoint Presentation</vt:lpstr>
      <vt:lpstr>6.对象的扩展</vt:lpstr>
      <vt:lpstr>7.for of 循环</vt:lpstr>
      <vt:lpstr>PowerPoint Presentation</vt:lpstr>
      <vt:lpstr>8.async函数</vt:lpstr>
      <vt:lpstr>PowerPoint Presentation</vt:lpstr>
      <vt:lpstr>PowerPoint Presentation</vt:lpstr>
      <vt:lpstr>9.es6模块化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                          谢谢大家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es6/es7常用语法介绍</dc:title>
  <dc:creator>louis sun</dc:creator>
  <cp:lastModifiedBy>louis sun</cp:lastModifiedBy>
  <cp:revision>38</cp:revision>
  <dcterms:created xsi:type="dcterms:W3CDTF">2018-01-13T09:35:10Z</dcterms:created>
  <dcterms:modified xsi:type="dcterms:W3CDTF">2018-01-19T01:56:33Z</dcterms:modified>
</cp:coreProperties>
</file>