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8E8C-4E07-4590-A73C-A72710652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3E665-0E8F-453A-BD08-F4914D33D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6ECF-A3D8-40CC-9CE3-472341B6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284A-DF24-4B09-ADF4-73F52317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53D3-C898-456D-AC7E-2E3292EC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3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E31A-7644-499D-97B4-D53B1B44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D86F0-FF06-41D1-B72D-7349F44C8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6C8F-D311-44E0-BE2D-4A0C376A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7A26-7C72-4BA0-A15F-1750F33A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E974-5C8F-42E7-8D18-71E54C3A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CD85E-E7A8-4DAC-86F8-F2B3BDBB4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E0E1-F0CF-4C66-B0BC-1A740358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DFA-63F8-47C3-B3A9-BEDD44D2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0B0A-5955-497E-8EFE-B2D073C9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453E-928F-4448-A305-595C83F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DC2E-9266-44A6-A0FC-712D93FE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642A-F00E-4737-A78A-355464BA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2481-08E3-4667-BEE4-CB41AFC6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8329-F27A-47D3-867C-D90FBA5B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12BA-E355-429B-97A9-AB48C53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9D7E-D812-430E-8020-4784310A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79F1-6E7D-484F-8CBB-8D7E6224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C771-D9C4-449D-9EC7-9125DEE2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CA0A-1D27-470B-929F-577A1280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C9EA-8795-4E20-85D2-D1EE9A97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2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A5EF-463F-4B15-A7AB-F504F355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0E36-6FAC-4C4C-904C-511FB1A6B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FAF64-8E7C-4DE6-89C1-1667FBF1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40B77-42C7-4BEC-AE04-5B4343A8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5E9EB-F5B3-46F7-8F7B-57E7CE65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4F21-0DB1-42DE-B154-93E06E99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CD8-1BC4-4141-9650-95AC13DE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1A077-CEEA-4685-8187-D863EBB2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2069A-BA1B-4460-8129-4AC01F7C9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D102D-AB3E-45B0-8991-F575F299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FFE5-40FA-4DCA-9350-832023364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8C9E9-2DEC-4AA9-8624-8C2A1A09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44607-F4AE-481E-A040-2BA95345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38A08-7E6C-4981-A35F-F7FBD76D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DB15-636F-46BD-A3AD-0EF53E2E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4DB2F-29A3-4E32-9E5A-972896AC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5016C-052D-467E-BC43-471A3010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D8884-46E8-4E41-88A4-E5454D0F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2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8BA89-E7FB-4E82-BEFA-93282FCE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2A9B0-330C-4F2E-8D1B-D1A38AE6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F7AC-630F-4C7D-BDA2-FEBACC30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1838-888F-4915-B77F-EFB4F29A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B510-C733-4029-AC4F-A61EBD330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8D32-A1AF-4B8E-A4B8-AF77AD07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298B-6947-4E84-8F07-3E845B86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D25A5-3591-4596-AB3C-CD762911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57E54-D775-4217-8484-B618640C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E4D8-2298-48BE-8D27-0E7AB7A0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10495-B569-4657-99FE-7D8D174D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4F47E-CEEA-4341-9B43-52FEEA168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64D94-44BF-4F4C-ADCC-A575622F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0EA4-FD67-4AC7-8083-395411F1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5D30-031E-431B-87D4-06E227AC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BC508-5447-4541-87CE-9F07D22A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E51E-F29D-461A-A35A-1AFF69CF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9FD7-028D-477D-93AF-26E6A5F31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229F-D1C9-403D-B303-FAE06C1CE99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E1D2-E8E2-448D-BAE9-F53394941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F540B-849B-47AD-AA35-053096741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09ED-CAA6-497B-BD1C-C6D1481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1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979B-CF50-4B34-860A-26E10F78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Where Should I Move?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7482F-56C1-47F3-8B56-D69EC4133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moving guidance app based on foursquare and clustering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BC4D6-4001-422C-B4C6-6A85E893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98" y="4204563"/>
            <a:ext cx="3483476" cy="2159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C5E03-9C1D-4EC9-A673-D9A23FEB4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828" y="4204563"/>
            <a:ext cx="2676455" cy="2159487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4854471-490C-4686-B0DA-880520368047}"/>
              </a:ext>
            </a:extLst>
          </p:cNvPr>
          <p:cNvCxnSpPr/>
          <p:nvPr/>
        </p:nvCxnSpPr>
        <p:spPr>
          <a:xfrm>
            <a:off x="4182894" y="4416357"/>
            <a:ext cx="4056434" cy="1322962"/>
          </a:xfrm>
          <a:prstGeom prst="curvedConnector3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1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C054-3397-4C8B-A1A7-95D8685A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Toronto to Queens/Staten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C608-5F4A-427B-B6AC-FDF28EC54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report uses a hypothetical move</a:t>
            </a:r>
          </a:p>
          <a:p>
            <a:r>
              <a:rPr lang="en-US" dirty="0"/>
              <a:t>The hypothetical person is moving from Manhattan, having previously lived in Toronto</a:t>
            </a:r>
          </a:p>
          <a:p>
            <a:r>
              <a:rPr lang="en-US" dirty="0"/>
              <a:t>The hypothetical person is considering moving to Staten Island or Queens</a:t>
            </a:r>
          </a:p>
          <a:p>
            <a:r>
              <a:rPr lang="en-US" dirty="0"/>
              <a:t>The goal is to give the user a “from-to” table where the “from” is neighborhoods in Toronto or Manhattan, and the “to” is neighborhoods that are similar in Queens or Staten Island.</a:t>
            </a:r>
          </a:p>
        </p:txBody>
      </p:sp>
    </p:spTree>
    <p:extLst>
      <p:ext uri="{BB962C8B-B14F-4D97-AF65-F5344CB8AC3E}">
        <p14:creationId xmlns:p14="http://schemas.microsoft.com/office/powerpoint/2010/main" val="21087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D4B5-6A50-407B-BA19-C8943C7E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96C9-07B3-4491-BCFF-07BC72B7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1418253"/>
            <a:ext cx="11744325" cy="30394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Two parts: acquiring neighborhood/postal code data and associating venues</a:t>
            </a:r>
          </a:p>
          <a:p>
            <a:r>
              <a:rPr lang="en-US" dirty="0"/>
              <a:t>Neighborhood/postal code data was scraped from Wikipedia articles. Then, each neighborhood was associated with an address using geocoder algorithms</a:t>
            </a:r>
          </a:p>
          <a:p>
            <a:r>
              <a:rPr lang="en-US" dirty="0"/>
              <a:t>Once address were obtained, Foursquare was used to find 100 venues for each address</a:t>
            </a:r>
          </a:p>
          <a:p>
            <a:r>
              <a:rPr lang="en-US" dirty="0"/>
              <a:t>Tables for each location (Toronto, Manhattan, Staten Island and Queens) were generated with the top 10 venue for each neighborhood</a:t>
            </a:r>
          </a:p>
          <a:p>
            <a:r>
              <a:rPr lang="en-US" dirty="0"/>
              <a:t>Finally, a macro table was create with all location neighborhoods considered simultaneously (as if they were one location)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B10F3-7E1F-433C-BA88-4E2B413F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4457700"/>
            <a:ext cx="117443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9581-9B44-48D0-8DE7-C6E3851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each location: </a:t>
            </a:r>
            <a:br>
              <a:rPr lang="en-US" dirty="0"/>
            </a:br>
            <a:r>
              <a:rPr lang="en-US" dirty="0"/>
              <a:t>Toronto and Manhattan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F573-1515-40EC-A699-9DF3F1FA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9553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with 5 clusters</a:t>
            </a:r>
          </a:p>
          <a:p>
            <a:r>
              <a:rPr lang="en-US" dirty="0"/>
              <a:t>Toronto cluster radiate from city center</a:t>
            </a:r>
          </a:p>
          <a:p>
            <a:r>
              <a:rPr lang="en-US" dirty="0"/>
              <a:t>Manhattan dominated by quadrants</a:t>
            </a:r>
          </a:p>
          <a:p>
            <a:r>
              <a:rPr lang="en-US" dirty="0"/>
              <a:t> 5 clusters seems sufficient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2F973-46C9-462E-AC0A-59C831BE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753" y="554881"/>
            <a:ext cx="5314247" cy="2469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141F1-51CC-4FAA-AB2C-AE797AD96DC8}"/>
              </a:ext>
            </a:extLst>
          </p:cNvPr>
          <p:cNvSpPr txBox="1"/>
          <p:nvPr/>
        </p:nvSpPr>
        <p:spPr>
          <a:xfrm>
            <a:off x="7996599" y="185549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Toronto Neighborhoods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8655B-1E48-4D8E-BA41-BD841D60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599" y="3849146"/>
            <a:ext cx="2904268" cy="3008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43CFE9-A542-417E-83B8-4D54B2CB6361}"/>
              </a:ext>
            </a:extLst>
          </p:cNvPr>
          <p:cNvSpPr txBox="1"/>
          <p:nvPr/>
        </p:nvSpPr>
        <p:spPr>
          <a:xfrm>
            <a:off x="7614064" y="3444719"/>
            <a:ext cx="3669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Manhattan Neighborhoods</a:t>
            </a:r>
          </a:p>
        </p:txBody>
      </p:sp>
    </p:spTree>
    <p:extLst>
      <p:ext uri="{BB962C8B-B14F-4D97-AF65-F5344CB8AC3E}">
        <p14:creationId xmlns:p14="http://schemas.microsoft.com/office/powerpoint/2010/main" val="418439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9581-9B44-48D0-8DE7-C6E38516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each location: </a:t>
            </a:r>
            <a:br>
              <a:rPr lang="en-US" dirty="0"/>
            </a:br>
            <a:r>
              <a:rPr lang="en-US" dirty="0"/>
              <a:t>Queens and Staten Island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F573-1515-40EC-A699-9DF3F1FAE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9553" cy="4351338"/>
          </a:xfrm>
        </p:spPr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with 5 clusters</a:t>
            </a:r>
          </a:p>
          <a:p>
            <a:r>
              <a:rPr lang="en-US" dirty="0"/>
              <a:t>Queens is dominated with one cluster, with a few unique neighborhoods</a:t>
            </a:r>
          </a:p>
          <a:p>
            <a:r>
              <a:rPr lang="en-US" dirty="0"/>
              <a:t>Staten Island has a large coastal cluster, a large internal cluster, and a few outlier neighborhoods</a:t>
            </a:r>
          </a:p>
          <a:p>
            <a:r>
              <a:rPr lang="en-US" dirty="0"/>
              <a:t>5 clusters seems sufficient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41F1-51CC-4FAA-AB2C-AE797AD96DC8}"/>
              </a:ext>
            </a:extLst>
          </p:cNvPr>
          <p:cNvSpPr txBox="1"/>
          <p:nvPr/>
        </p:nvSpPr>
        <p:spPr>
          <a:xfrm>
            <a:off x="7996599" y="185549"/>
            <a:ext cx="334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Queens Neighborhoods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3CFE9-A542-417E-83B8-4D54B2CB6361}"/>
              </a:ext>
            </a:extLst>
          </p:cNvPr>
          <p:cNvSpPr txBox="1"/>
          <p:nvPr/>
        </p:nvSpPr>
        <p:spPr>
          <a:xfrm>
            <a:off x="7614064" y="3444719"/>
            <a:ext cx="383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Staten Island Neighborhoods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7759-BC3A-4D8F-B366-53247FCD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25" y="589976"/>
            <a:ext cx="2485240" cy="2909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C33E8-7BB3-4114-99EB-621AC51C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3800475"/>
            <a:ext cx="34099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5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F276-89EC-48E8-9957-DE6007B1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Macro Dataset: parameter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43D5-1EFD-4F70-AAC0-3468383C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7694" cy="4351338"/>
          </a:xfrm>
        </p:spPr>
        <p:txBody>
          <a:bodyPr/>
          <a:lstStyle/>
          <a:p>
            <a:r>
              <a:rPr lang="en-US" dirty="0"/>
              <a:t>Clustering the enter data set with 5 clusters is very sparse</a:t>
            </a:r>
          </a:p>
          <a:p>
            <a:r>
              <a:rPr lang="en-US" dirty="0"/>
              <a:t>Clustering with 9 clusters reveals distinct regions that are consistent with the individually clustered on the previous slides.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436F1-CB34-459C-9C94-2588429C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277" y="2285998"/>
            <a:ext cx="3483475" cy="2084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AA045-F07D-4209-BE58-0AE11F84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822" y="2285999"/>
            <a:ext cx="2648177" cy="2084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4146E-6089-42AD-A53D-BB2870C0B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277" y="4698511"/>
            <a:ext cx="3483476" cy="2159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F315A-79D4-47DE-8567-2036AFE44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545" y="4698512"/>
            <a:ext cx="2676455" cy="2159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94787F-68A0-4464-BACB-6DFA9488438A}"/>
              </a:ext>
            </a:extLst>
          </p:cNvPr>
          <p:cNvSpPr txBox="1"/>
          <p:nvPr/>
        </p:nvSpPr>
        <p:spPr>
          <a:xfrm>
            <a:off x="5968551" y="1916666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Toronto region, 5 clusters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22208-258D-4E71-96E4-34494BCB9319}"/>
              </a:ext>
            </a:extLst>
          </p:cNvPr>
          <p:cNvSpPr txBox="1"/>
          <p:nvPr/>
        </p:nvSpPr>
        <p:spPr>
          <a:xfrm>
            <a:off x="9435755" y="1913491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York region, 5 clusters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46CC3-3BE9-4B2F-A2C8-219570EBC649}"/>
              </a:ext>
            </a:extLst>
          </p:cNvPr>
          <p:cNvSpPr txBox="1"/>
          <p:nvPr/>
        </p:nvSpPr>
        <p:spPr>
          <a:xfrm>
            <a:off x="5905413" y="4370212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Toronto region, 9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80211-DA83-4B58-8AAC-4B21E1325AC9}"/>
              </a:ext>
            </a:extLst>
          </p:cNvPr>
          <p:cNvSpPr txBox="1"/>
          <p:nvPr/>
        </p:nvSpPr>
        <p:spPr>
          <a:xfrm>
            <a:off x="9543822" y="4349696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York region, 9 clusters</a:t>
            </a:r>
          </a:p>
        </p:txBody>
      </p:sp>
    </p:spTree>
    <p:extLst>
      <p:ext uri="{BB962C8B-B14F-4D97-AF65-F5344CB8AC3E}">
        <p14:creationId xmlns:p14="http://schemas.microsoft.com/office/powerpoint/2010/main" val="113009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15B7-B703-4161-8D48-34199A68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929C-ED90-4A5A-A1A7-0C897EC8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50549" cy="2931201"/>
          </a:xfrm>
        </p:spPr>
        <p:txBody>
          <a:bodyPr/>
          <a:lstStyle/>
          <a:p>
            <a:r>
              <a:rPr lang="en-US" dirty="0"/>
              <a:t>3 clusters are most useful (represented in “from” as well as “to” locations</a:t>
            </a:r>
          </a:p>
          <a:p>
            <a:r>
              <a:rPr lang="en-US" dirty="0"/>
              <a:t>The table below summarizes the movement guidance for this hypothetical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7BB7-469B-4A23-99B1-678FDFB0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95" y="4114226"/>
            <a:ext cx="9062328" cy="155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2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067D-FACD-46BB-85A7-E26589F7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68C4-0F6F-4520-8BF2-D2CBEF32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 case successful: clear guidance for moving location was generated using the neighborhood/foursquare/clustering approach</a:t>
            </a:r>
          </a:p>
          <a:p>
            <a:r>
              <a:rPr lang="en-US" dirty="0"/>
              <a:t>Case study is scalable, as data acquisition, cleaning and clustering can be automated for arbitrary “to” “from” locations</a:t>
            </a:r>
          </a:p>
          <a:p>
            <a:r>
              <a:rPr lang="en-US" dirty="0"/>
              <a:t>Future work may include a human readable description of clusters. I had to manual describe the clusters in this report, but using compos directions and map hints may automate this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2019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Where Should I Move?</vt:lpstr>
      <vt:lpstr>Case study: Toronto to Queens/Staten Island</vt:lpstr>
      <vt:lpstr>Data Acquisition and Cleaning</vt:lpstr>
      <vt:lpstr>Describing each location:  Toronto and Manhattan</vt:lpstr>
      <vt:lpstr>Describing each location:  Queens and Staten Island</vt:lpstr>
      <vt:lpstr>Macro Dataset: parameter refinement</vt:lpstr>
      <vt:lpstr>Final recommendation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Should I Move?</dc:title>
  <dc:creator>Overmyer, Mark [ETHUS]</dc:creator>
  <cp:lastModifiedBy>Overmyer, Mark [ETHUS]</cp:lastModifiedBy>
  <cp:revision>8</cp:revision>
  <dcterms:created xsi:type="dcterms:W3CDTF">2020-01-22T13:57:00Z</dcterms:created>
  <dcterms:modified xsi:type="dcterms:W3CDTF">2020-01-22T14:35:43Z</dcterms:modified>
</cp:coreProperties>
</file>