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FCECA"/>
          </a:solidFill>
        </a:fill>
      </a:tcStyle>
    </a:wholeTbl>
    <a:band2H>
      <a:tcTxStyle/>
      <a:tcStyle>
        <a:tcBdr/>
        <a:fill>
          <a:solidFill>
            <a:srgbClr val="F7E8E7"/>
          </a:solidFill>
        </a:fill>
      </a:tcStyle>
    </a:band2H>
    <a:firstCol>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AD3"/>
          </a:solidFill>
        </a:fill>
      </a:tcStyle>
    </a:wholeTbl>
    <a:band2H>
      <a:tcTxStyle/>
      <a:tcStyle>
        <a:tcBdr/>
        <a:fill>
          <a:solidFill>
            <a:srgbClr val="F0EDEA"/>
          </a:solidFill>
        </a:fill>
      </a:tcStyle>
    </a:band2H>
    <a:firstCol>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8D1D1"/>
          </a:solidFill>
        </a:fill>
      </a:tcStyle>
    </a:wholeTbl>
    <a:band2H>
      <a:tcTxStyle/>
      <a:tcStyle>
        <a:tcBdr/>
        <a:fill>
          <a:solidFill>
            <a:srgbClr val="EDE9E9"/>
          </a:solidFill>
        </a:fill>
      </a:tcStyle>
    </a:band2H>
    <a:firstCol>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Rockwell"/>
          <a:ea typeface="Rockwell"/>
          <a:cs typeface="Rockwel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Rockwell"/>
          <a:ea typeface="Rockwell"/>
          <a:cs typeface="Rockwel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Rockwell"/>
          <a:ea typeface="Rockwell"/>
          <a:cs typeface="Rockwel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Rockwell"/>
          <a:ea typeface="Rockwell"/>
          <a:cs typeface="Rockwel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Rockwell"/>
          <a:ea typeface="Rockwell"/>
          <a:cs typeface="Rockwel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Rockwell"/>
          <a:ea typeface="Rockwell"/>
          <a:cs typeface="Rockwel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Rockwell"/>
          <a:ea typeface="Rockwell"/>
          <a:cs typeface="Rockwel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Rockwell"/>
          <a:ea typeface="Rockwell"/>
          <a:cs typeface="Rockwel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Rockwell"/>
          <a:ea typeface="Rockwell"/>
          <a:cs typeface="Rockwel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9" name="Shape 139"/>
          <p:cNvSpPr>
            <a:spLocks noGrp="1" noRot="1" noChangeAspect="1"/>
          </p:cNvSpPr>
          <p:nvPr>
            <p:ph type="sldImg"/>
          </p:nvPr>
        </p:nvSpPr>
        <p:spPr>
          <a:xfrm>
            <a:off x="1143000" y="685800"/>
            <a:ext cx="4572000" cy="3429000"/>
          </a:xfrm>
          <a:prstGeom prst="rect">
            <a:avLst/>
          </a:prstGeom>
        </p:spPr>
        <p:txBody>
          <a:bodyPr/>
          <a:lstStyle/>
          <a:p>
            <a:endParaRPr/>
          </a:p>
        </p:txBody>
      </p:sp>
      <p:sp>
        <p:nvSpPr>
          <p:cNvPr id="140" name="Shape 14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Shape 144"/>
          <p:cNvSpPr>
            <a:spLocks noGrp="1" noRot="1" noChangeAspect="1"/>
          </p:cNvSpPr>
          <p:nvPr>
            <p:ph type="sldImg"/>
          </p:nvPr>
        </p:nvSpPr>
        <p:spPr>
          <a:prstGeom prst="rect">
            <a:avLst/>
          </a:prstGeom>
        </p:spPr>
        <p:txBody>
          <a:bodyPr/>
          <a:lstStyle/>
          <a:p>
            <a:endParaRPr/>
          </a:p>
        </p:txBody>
      </p:sp>
      <p:sp>
        <p:nvSpPr>
          <p:cNvPr id="145" name="Shape 145"/>
          <p:cNvSpPr>
            <a:spLocks noGrp="1"/>
          </p:cNvSpPr>
          <p:nvPr>
            <p:ph type="body" sz="quarter" idx="1"/>
          </p:nvPr>
        </p:nvSpPr>
        <p:spPr>
          <a:prstGeom prst="rect">
            <a:avLst/>
          </a:prstGeom>
        </p:spPr>
        <p:txBody>
          <a:bodyPr/>
          <a:lstStyle/>
          <a:p>
            <a:r>
              <a:t>Hi Thank you for attention, I am Boyoung from Cybersecurity team.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a:spLocks noGrp="1" noRot="1" noChangeAspect="1"/>
          </p:cNvSpPr>
          <p:nvPr>
            <p:ph type="sldImg"/>
          </p:nvPr>
        </p:nvSpPr>
        <p:spPr>
          <a:prstGeom prst="rect">
            <a:avLst/>
          </a:prstGeom>
        </p:spPr>
        <p:txBody>
          <a:bodyPr/>
          <a:lstStyle/>
          <a:p>
            <a:endParaRPr/>
          </a:p>
        </p:txBody>
      </p:sp>
      <p:sp>
        <p:nvSpPr>
          <p:cNvPr id="200" name="Shape 200"/>
          <p:cNvSpPr>
            <a:spLocks noGrp="1"/>
          </p:cNvSpPr>
          <p:nvPr>
            <p:ph type="body" sz="quarter" idx="1"/>
          </p:nvPr>
        </p:nvSpPr>
        <p:spPr>
          <a:prstGeom prst="rect">
            <a:avLst/>
          </a:prstGeom>
        </p:spPr>
        <p:txBody>
          <a:bodyPr/>
          <a:lstStyle/>
          <a:p>
            <a:r>
              <a:t>For next sprint, we will going to make individual profile for each user. And we need another input from product owner so we will going to meet our product owner next week. </a:t>
            </a:r>
          </a:p>
          <a:p>
            <a:r>
              <a:t>We are start to scan possible sources such as users website, blog or news site and extract data from them. </a:t>
            </a:r>
          </a:p>
          <a:p>
            <a:r>
              <a:t>We already start to search about neural networking and writing project report.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noRot="1" noChangeAspect="1"/>
          </p:cNvSpPr>
          <p:nvPr>
            <p:ph type="sldImg"/>
          </p:nvPr>
        </p:nvSpPr>
        <p:spPr>
          <a:prstGeom prst="rect">
            <a:avLst/>
          </a:prstGeom>
        </p:spPr>
        <p:txBody>
          <a:bodyPr/>
          <a:lstStyle/>
          <a:p>
            <a:endParaRPr/>
          </a:p>
        </p:txBody>
      </p:sp>
      <p:sp>
        <p:nvSpPr>
          <p:cNvPr id="150" name="Shape 150"/>
          <p:cNvSpPr>
            <a:spLocks noGrp="1"/>
          </p:cNvSpPr>
          <p:nvPr>
            <p:ph type="body" sz="quarter" idx="1"/>
          </p:nvPr>
        </p:nvSpPr>
        <p:spPr>
          <a:prstGeom prst="rect">
            <a:avLst/>
          </a:prstGeom>
        </p:spPr>
        <p:txBody>
          <a:bodyPr/>
          <a:lstStyle/>
          <a:p>
            <a:r>
              <a:t>Presentation content  consists about overview of our project, progress that we’ve made, problems that we have and next step for our project.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a:endParaRPr/>
          </a:p>
        </p:txBody>
      </p:sp>
      <p:sp>
        <p:nvSpPr>
          <p:cNvPr id="157" name="Shape 157"/>
          <p:cNvSpPr>
            <a:spLocks noGrp="1"/>
          </p:cNvSpPr>
          <p:nvPr>
            <p:ph type="body" sz="quarter" idx="1"/>
          </p:nvPr>
        </p:nvSpPr>
        <p:spPr>
          <a:prstGeom prst="rect">
            <a:avLst/>
          </a:prstGeom>
        </p:spPr>
        <p:txBody>
          <a:bodyPr/>
          <a:lstStyle/>
          <a:p>
            <a:r>
              <a:t>It seems like there are no external guest. As all of you know, our goal is collect twitter feed of hacktivists and make risk analysis to a profile through machine learning and neural network.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prstGeom prst="rect">
            <a:avLst/>
          </a:prstGeom>
        </p:spPr>
        <p:txBody>
          <a:bodyPr/>
          <a:lstStyle/>
          <a:p>
            <a:endParaRPr/>
          </a:p>
        </p:txBody>
      </p:sp>
      <p:sp>
        <p:nvSpPr>
          <p:cNvPr id="169" name="Shape 169"/>
          <p:cNvSpPr>
            <a:spLocks noGrp="1"/>
          </p:cNvSpPr>
          <p:nvPr>
            <p:ph type="body" sz="quarter" idx="1"/>
          </p:nvPr>
        </p:nvSpPr>
        <p:spPr>
          <a:prstGeom prst="rect">
            <a:avLst/>
          </a:prstGeom>
        </p:spPr>
        <p:txBody>
          <a:bodyPr/>
          <a:lstStyle/>
          <a:p>
            <a:r>
              <a:t>For next sprint, we will going to make individual profile for each user. And we need another input from product owner so we will going to meet our product owner next week. </a:t>
            </a:r>
          </a:p>
          <a:p>
            <a:r>
              <a:t>We are start to scan possible sources such as users website, blog or news site and extract data from them. </a:t>
            </a:r>
          </a:p>
          <a:p>
            <a:r>
              <a:t>We already start to search about neural networking and writing project report.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noRot="1" noChangeAspect="1"/>
          </p:cNvSpPr>
          <p:nvPr>
            <p:ph type="sldImg"/>
          </p:nvPr>
        </p:nvSpPr>
        <p:spPr>
          <a:prstGeom prst="rect">
            <a:avLst/>
          </a:prstGeom>
        </p:spPr>
        <p:txBody>
          <a:bodyPr/>
          <a:lstStyle/>
          <a:p>
            <a:endParaRPr/>
          </a:p>
        </p:txBody>
      </p:sp>
      <p:sp>
        <p:nvSpPr>
          <p:cNvPr id="174" name="Shape 174"/>
          <p:cNvSpPr>
            <a:spLocks noGrp="1"/>
          </p:cNvSpPr>
          <p:nvPr>
            <p:ph type="body" sz="quarter" idx="1"/>
          </p:nvPr>
        </p:nvSpPr>
        <p:spPr>
          <a:prstGeom prst="rect">
            <a:avLst/>
          </a:prstGeom>
        </p:spPr>
        <p:txBody>
          <a:bodyPr/>
          <a:lstStyle/>
          <a:p>
            <a:r>
              <a:t>For next sprint, we will going to make individual profile for each user. And we need another input from product owner so we will going to meet our product owner next week. </a:t>
            </a:r>
          </a:p>
          <a:p>
            <a:r>
              <a:t>We are start to scan possible sources such as users website, blog or news site and extract data from them. </a:t>
            </a:r>
          </a:p>
          <a:p>
            <a:r>
              <a:t>We already start to search about neural networking and writing project report.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t>For next sprint, we will going to make individual profile for each user. And we need another input from product owner so we will going to meet our product owner next week. </a:t>
            </a:r>
          </a:p>
          <a:p>
            <a:r>
              <a:t>We are start to scan possible sources such as users website, blog or news site and extract data from them. </a:t>
            </a:r>
          </a:p>
          <a:p>
            <a:r>
              <a:t>We already start to search about neural networking and writing project report.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Shape 184"/>
          <p:cNvSpPr>
            <a:spLocks noGrp="1" noRot="1" noChangeAspect="1"/>
          </p:cNvSpPr>
          <p:nvPr>
            <p:ph type="sldImg"/>
          </p:nvPr>
        </p:nvSpPr>
        <p:spPr>
          <a:prstGeom prst="rect">
            <a:avLst/>
          </a:prstGeom>
        </p:spPr>
        <p:txBody>
          <a:bodyPr/>
          <a:lstStyle/>
          <a:p>
            <a:endParaRPr/>
          </a:p>
        </p:txBody>
      </p:sp>
      <p:sp>
        <p:nvSpPr>
          <p:cNvPr id="185" name="Shape 185"/>
          <p:cNvSpPr>
            <a:spLocks noGrp="1"/>
          </p:cNvSpPr>
          <p:nvPr>
            <p:ph type="body" sz="quarter" idx="1"/>
          </p:nvPr>
        </p:nvSpPr>
        <p:spPr>
          <a:prstGeom prst="rect">
            <a:avLst/>
          </a:prstGeom>
        </p:spPr>
        <p:txBody>
          <a:bodyPr/>
          <a:lstStyle/>
          <a:p>
            <a:r>
              <a:t>For next sprint, we will going to make individual profile for each user. And we need another input from product owner so we will going to meet our product owner next week. </a:t>
            </a:r>
          </a:p>
          <a:p>
            <a:r>
              <a:t>We are start to scan possible sources such as users website, blog or news site and extract data from them. </a:t>
            </a:r>
          </a:p>
          <a:p>
            <a:r>
              <a:t>We already start to search about neural networking and writing project report.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r>
              <a:t>For next sprint, we will going to make individual profile for each user. And we need another input from product owner so we will going to meet our product owner next week. </a:t>
            </a:r>
          </a:p>
          <a:p>
            <a:r>
              <a:t>We are start to scan possible sources such as users website, blog or news site and extract data from them. </a:t>
            </a:r>
          </a:p>
          <a:p>
            <a:r>
              <a:t>We already start to search about neural networking and writing project report.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prstGeom prst="rect">
            <a:avLst/>
          </a:prstGeom>
        </p:spPr>
        <p:txBody>
          <a:bodyPr/>
          <a:lstStyle/>
          <a:p>
            <a:endParaRPr/>
          </a:p>
        </p:txBody>
      </p:sp>
      <p:sp>
        <p:nvSpPr>
          <p:cNvPr id="194" name="Shape 194"/>
          <p:cNvSpPr>
            <a:spLocks noGrp="1"/>
          </p:cNvSpPr>
          <p:nvPr>
            <p:ph type="body" sz="quarter" idx="1"/>
          </p:nvPr>
        </p:nvSpPr>
        <p:spPr>
          <a:prstGeom prst="rect">
            <a:avLst/>
          </a:prstGeom>
        </p:spPr>
        <p:txBody>
          <a:bodyPr/>
          <a:lstStyle/>
          <a:p>
            <a:r>
              <a:t>Thank you for listening and is there any questions?</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4" name="Rectangle 6"/>
          <p:cNvSpPr/>
          <p:nvPr/>
        </p:nvSpPr>
        <p:spPr>
          <a:xfrm>
            <a:off x="920833" y="1346945"/>
            <a:ext cx="10222994" cy="80684"/>
          </a:xfrm>
          <a:prstGeom prst="rect">
            <a:avLst/>
          </a:prstGeom>
          <a:blipFill>
            <a:blip r:embed="rId2"/>
          </a:blipFill>
          <a:ln w="12700">
            <a:miter lim="400000"/>
          </a:ln>
        </p:spPr>
        <p:txBody>
          <a:bodyPr lIns="45719" rIns="45719"/>
          <a:lstStyle/>
          <a:p>
            <a:endParaRPr/>
          </a:p>
        </p:txBody>
      </p:sp>
      <p:sp>
        <p:nvSpPr>
          <p:cNvPr id="15" name="Rectangle 7"/>
          <p:cNvSpPr/>
          <p:nvPr/>
        </p:nvSpPr>
        <p:spPr>
          <a:xfrm>
            <a:off x="920833" y="4299696"/>
            <a:ext cx="10222994" cy="80684"/>
          </a:xfrm>
          <a:prstGeom prst="rect">
            <a:avLst/>
          </a:prstGeom>
          <a:blipFill>
            <a:blip r:embed="rId2"/>
          </a:blipFill>
          <a:ln w="12700">
            <a:miter lim="400000"/>
          </a:ln>
        </p:spPr>
        <p:txBody>
          <a:bodyPr lIns="45719" rIns="45719"/>
          <a:lstStyle/>
          <a:p>
            <a:endParaRPr/>
          </a:p>
        </p:txBody>
      </p:sp>
      <p:sp>
        <p:nvSpPr>
          <p:cNvPr id="16" name="Rectangle 8"/>
          <p:cNvSpPr/>
          <p:nvPr/>
        </p:nvSpPr>
        <p:spPr>
          <a:xfrm>
            <a:off x="920833" y="1484779"/>
            <a:ext cx="10222994" cy="2743201"/>
          </a:xfrm>
          <a:prstGeom prst="rect">
            <a:avLst/>
          </a:prstGeom>
          <a:blipFill>
            <a:blip r:embed="rId2"/>
          </a:blipFill>
          <a:ln w="12700">
            <a:miter lim="400000"/>
          </a:ln>
        </p:spPr>
        <p:txBody>
          <a:bodyPr lIns="45719" rIns="45719"/>
          <a:lstStyle/>
          <a:p>
            <a:endParaRPr/>
          </a:p>
        </p:txBody>
      </p:sp>
      <p:grpSp>
        <p:nvGrpSpPr>
          <p:cNvPr id="19" name="Group 9"/>
          <p:cNvGrpSpPr/>
          <p:nvPr/>
        </p:nvGrpSpPr>
        <p:grpSpPr>
          <a:xfrm>
            <a:off x="9649214" y="4068922"/>
            <a:ext cx="1080905" cy="1080903"/>
            <a:chOff x="0" y="0"/>
            <a:chExt cx="1080903" cy="1080902"/>
          </a:xfrm>
        </p:grpSpPr>
        <p:sp>
          <p:nvSpPr>
            <p:cNvPr id="17" name="Oval 10"/>
            <p:cNvSpPr/>
            <p:nvPr/>
          </p:nvSpPr>
          <p:spPr>
            <a:xfrm>
              <a:off x="0" y="-1"/>
              <a:ext cx="1080904" cy="1080904"/>
            </a:xfrm>
            <a:prstGeom prst="ellipse">
              <a:avLst/>
            </a:prstGeom>
            <a:blipFill rotWithShape="1">
              <a:blip r:embed="rId3"/>
              <a:srcRect/>
              <a:tile tx="0" ty="0" sx="100000" sy="100000" flip="none" algn="tl"/>
            </a:blipFill>
            <a:ln w="12700" cap="flat">
              <a:noFill/>
              <a:miter lim="400000"/>
            </a:ln>
            <a:effectLst/>
          </p:spPr>
          <p:txBody>
            <a:bodyPr wrap="square" lIns="45719" tIns="45719" rIns="45719" bIns="45719" numCol="1" anchor="t">
              <a:noAutofit/>
            </a:bodyPr>
            <a:lstStyle/>
            <a:p>
              <a:endParaRPr/>
            </a:p>
          </p:txBody>
        </p:sp>
        <p:sp>
          <p:nvSpPr>
            <p:cNvPr id="18" name="Oval 11"/>
            <p:cNvSpPr/>
            <p:nvPr/>
          </p:nvSpPr>
          <p:spPr>
            <a:xfrm>
              <a:off x="108090" y="108089"/>
              <a:ext cx="864726" cy="864724"/>
            </a:xfrm>
            <a:prstGeom prst="ellipse">
              <a:avLst/>
            </a:prstGeom>
            <a:noFill/>
            <a:ln w="25400" cap="flat">
              <a:solidFill>
                <a:srgbClr val="FFFFFF"/>
              </a:solidFill>
              <a:prstDash val="solid"/>
              <a:round/>
            </a:ln>
            <a:effectLst/>
          </p:spPr>
          <p:txBody>
            <a:bodyPr wrap="square" lIns="45719" tIns="45719" rIns="45719" bIns="45719" numCol="1" anchor="t">
              <a:noAutofit/>
            </a:bodyPr>
            <a:lstStyle/>
            <a:p>
              <a:endParaRPr/>
            </a:p>
          </p:txBody>
        </p:sp>
      </p:grpSp>
      <p:sp>
        <p:nvSpPr>
          <p:cNvPr id="20" name="제목 텍스트"/>
          <p:cNvSpPr txBox="1">
            <a:spLocks noGrp="1"/>
          </p:cNvSpPr>
          <p:nvPr>
            <p:ph type="title"/>
          </p:nvPr>
        </p:nvSpPr>
        <p:spPr>
          <a:xfrm>
            <a:off x="1051560" y="1432223"/>
            <a:ext cx="9966960" cy="3035808"/>
          </a:xfrm>
          <a:prstGeom prst="rect">
            <a:avLst/>
          </a:prstGeom>
        </p:spPr>
        <p:txBody>
          <a:bodyPr/>
          <a:lstStyle>
            <a:lvl1pPr>
              <a:lnSpc>
                <a:spcPct val="80000"/>
              </a:lnSpc>
              <a:defRPr sz="9600"/>
            </a:lvl1pPr>
          </a:lstStyle>
          <a:p>
            <a:r>
              <a:t>제목 텍스트</a:t>
            </a:r>
          </a:p>
        </p:txBody>
      </p:sp>
      <p:sp>
        <p:nvSpPr>
          <p:cNvPr id="21" name="본문 첫 번째 줄…"/>
          <p:cNvSpPr txBox="1">
            <a:spLocks noGrp="1"/>
          </p:cNvSpPr>
          <p:nvPr>
            <p:ph type="body" sz="quarter" idx="1"/>
          </p:nvPr>
        </p:nvSpPr>
        <p:spPr>
          <a:xfrm>
            <a:off x="1069847" y="4389120"/>
            <a:ext cx="7891273" cy="1069849"/>
          </a:xfrm>
          <a:prstGeom prst="rect">
            <a:avLst/>
          </a:prstGeom>
        </p:spPr>
        <p:txBody>
          <a:bodyPr/>
          <a:lstStyle>
            <a:lvl1pPr marL="0" indent="0">
              <a:buClrTx/>
              <a:buSzTx/>
              <a:buNone/>
              <a:defRPr sz="2200"/>
            </a:lvl1pPr>
            <a:lvl2pPr marL="0" indent="457200">
              <a:buClrTx/>
              <a:buSzTx/>
              <a:buNone/>
              <a:defRPr sz="2200"/>
            </a:lvl2pPr>
            <a:lvl3pPr marL="0" indent="914400">
              <a:buClrTx/>
              <a:buSzTx/>
              <a:buNone/>
              <a:defRPr sz="2200"/>
            </a:lvl3pPr>
            <a:lvl4pPr marL="0" indent="1371600">
              <a:buClrTx/>
              <a:buSzTx/>
              <a:buNone/>
              <a:defRPr sz="2200"/>
            </a:lvl4pPr>
            <a:lvl5pPr marL="0" indent="1828800">
              <a:buClrTx/>
              <a:buSzTx/>
              <a:buNone/>
              <a:defRPr sz="2200"/>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22" name="슬라이드 번호"/>
          <p:cNvSpPr txBox="1">
            <a:spLocks noGrp="1"/>
          </p:cNvSpPr>
          <p:nvPr>
            <p:ph type="sldNum" sz="quarter" idx="2"/>
          </p:nvPr>
        </p:nvSpPr>
        <p:spPr>
          <a:xfrm>
            <a:off x="9941392" y="4360454"/>
            <a:ext cx="496551" cy="497841"/>
          </a:xfrm>
          <a:prstGeom prst="rect">
            <a:avLst/>
          </a:prstGeom>
        </p:spPr>
        <p:txBody>
          <a:bodyPr/>
          <a:lstStyle>
            <a:lvl1pPr>
              <a:defRPr sz="2800"/>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13" name="제목 텍스트"/>
          <p:cNvSpPr txBox="1">
            <a:spLocks noGrp="1"/>
          </p:cNvSpPr>
          <p:nvPr>
            <p:ph type="title"/>
          </p:nvPr>
        </p:nvSpPr>
        <p:spPr>
          <a:prstGeom prst="rect">
            <a:avLst/>
          </a:prstGeom>
        </p:spPr>
        <p:txBody>
          <a:bodyPr/>
          <a:lstStyle/>
          <a:p>
            <a:r>
              <a:t>제목 텍스트</a:t>
            </a:r>
          </a:p>
        </p:txBody>
      </p:sp>
      <p:sp>
        <p:nvSpPr>
          <p:cNvPr id="114" name="본문 첫 번째 줄…"/>
          <p:cNvSpPr txBox="1">
            <a:spLocks noGrp="1"/>
          </p:cNvSpPr>
          <p:nvPr>
            <p:ph type="body" idx="1"/>
          </p:nvPr>
        </p:nvSpPr>
        <p:spPr>
          <a:xfrm>
            <a:off x="1069847" y="2121407"/>
            <a:ext cx="10058401" cy="4050793"/>
          </a:xfrm>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115"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22" name="제목 텍스트"/>
          <p:cNvSpPr txBox="1">
            <a:spLocks noGrp="1"/>
          </p:cNvSpPr>
          <p:nvPr>
            <p:ph type="title"/>
          </p:nvPr>
        </p:nvSpPr>
        <p:spPr>
          <a:xfrm>
            <a:off x="8724900" y="533400"/>
            <a:ext cx="2552700" cy="5638800"/>
          </a:xfrm>
          <a:prstGeom prst="rect">
            <a:avLst/>
          </a:prstGeom>
        </p:spPr>
        <p:txBody>
          <a:bodyPr/>
          <a:lstStyle/>
          <a:p>
            <a:r>
              <a:t>제목 텍스트</a:t>
            </a:r>
          </a:p>
        </p:txBody>
      </p:sp>
      <p:sp>
        <p:nvSpPr>
          <p:cNvPr id="123" name="본문 첫 번째 줄…"/>
          <p:cNvSpPr txBox="1">
            <a:spLocks noGrp="1"/>
          </p:cNvSpPr>
          <p:nvPr>
            <p:ph type="body" idx="1"/>
          </p:nvPr>
        </p:nvSpPr>
        <p:spPr>
          <a:xfrm>
            <a:off x="1066800" y="533400"/>
            <a:ext cx="7505700" cy="5638800"/>
          </a:xfrm>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124"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el en object">
    <p:spTree>
      <p:nvGrpSpPr>
        <p:cNvPr id="1" name=""/>
        <p:cNvGrpSpPr/>
        <p:nvPr/>
      </p:nvGrpSpPr>
      <p:grpSpPr>
        <a:xfrm>
          <a:off x="0" y="0"/>
          <a:ext cx="0" cy="0"/>
          <a:chOff x="0" y="0"/>
          <a:chExt cx="0" cy="0"/>
        </a:xfrm>
      </p:grpSpPr>
      <p:sp>
        <p:nvSpPr>
          <p:cNvPr id="131" name="제목 텍스트"/>
          <p:cNvSpPr txBox="1">
            <a:spLocks noGrp="1"/>
          </p:cNvSpPr>
          <p:nvPr>
            <p:ph type="title"/>
          </p:nvPr>
        </p:nvSpPr>
        <p:spPr>
          <a:prstGeom prst="rect">
            <a:avLst/>
          </a:prstGeom>
        </p:spPr>
        <p:txBody>
          <a:bodyPr/>
          <a:lstStyle/>
          <a:p>
            <a:r>
              <a:t>제목 텍스트</a:t>
            </a:r>
          </a:p>
        </p:txBody>
      </p:sp>
      <p:sp>
        <p:nvSpPr>
          <p:cNvPr id="132" name="본문 첫 번째 줄…"/>
          <p:cNvSpPr txBox="1">
            <a:spLocks noGrp="1"/>
          </p:cNvSpPr>
          <p:nvPr>
            <p:ph type="body" idx="1"/>
          </p:nvPr>
        </p:nvSpPr>
        <p:spPr>
          <a:xfrm>
            <a:off x="1069847" y="1813910"/>
            <a:ext cx="10058401" cy="4050795"/>
          </a:xfrm>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133"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9" name="제목 텍스트"/>
          <p:cNvSpPr txBox="1">
            <a:spLocks noGrp="1"/>
          </p:cNvSpPr>
          <p:nvPr>
            <p:ph type="title"/>
          </p:nvPr>
        </p:nvSpPr>
        <p:spPr>
          <a:prstGeom prst="rect">
            <a:avLst/>
          </a:prstGeom>
        </p:spPr>
        <p:txBody>
          <a:bodyPr/>
          <a:lstStyle/>
          <a:p>
            <a:r>
              <a:t>제목 텍스트</a:t>
            </a:r>
          </a:p>
        </p:txBody>
      </p:sp>
      <p:sp>
        <p:nvSpPr>
          <p:cNvPr id="30" name="본문 첫 번째 줄…"/>
          <p:cNvSpPr txBox="1">
            <a:spLocks noGrp="1"/>
          </p:cNvSpPr>
          <p:nvPr>
            <p:ph type="body" idx="1"/>
          </p:nvPr>
        </p:nvSpPr>
        <p:spPr>
          <a:xfrm>
            <a:off x="1069847" y="2121407"/>
            <a:ext cx="10058401" cy="4050793"/>
          </a:xfrm>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31"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8" name="Rectangle 6"/>
          <p:cNvSpPr/>
          <p:nvPr/>
        </p:nvSpPr>
        <p:spPr>
          <a:xfrm>
            <a:off x="0" y="4917988"/>
            <a:ext cx="12192000" cy="1940012"/>
          </a:xfrm>
          <a:prstGeom prst="rect">
            <a:avLst/>
          </a:prstGeom>
          <a:blipFill>
            <a:blip r:embed="rId2"/>
          </a:blipFill>
          <a:ln w="12700">
            <a:miter lim="400000"/>
          </a:ln>
        </p:spPr>
        <p:txBody>
          <a:bodyPr lIns="45719" rIns="45719"/>
          <a:lstStyle/>
          <a:p>
            <a:endParaRPr/>
          </a:p>
        </p:txBody>
      </p:sp>
      <p:sp>
        <p:nvSpPr>
          <p:cNvPr id="39" name="제목 텍스트"/>
          <p:cNvSpPr txBox="1">
            <a:spLocks noGrp="1"/>
          </p:cNvSpPr>
          <p:nvPr>
            <p:ph type="title"/>
          </p:nvPr>
        </p:nvSpPr>
        <p:spPr>
          <a:xfrm>
            <a:off x="2167127" y="1225296"/>
            <a:ext cx="9281161" cy="3520441"/>
          </a:xfrm>
          <a:prstGeom prst="rect">
            <a:avLst/>
          </a:prstGeom>
        </p:spPr>
        <p:txBody>
          <a:bodyPr/>
          <a:lstStyle>
            <a:lvl1pPr>
              <a:lnSpc>
                <a:spcPct val="80000"/>
              </a:lnSpc>
              <a:defRPr sz="8000"/>
            </a:lvl1pPr>
          </a:lstStyle>
          <a:p>
            <a:r>
              <a:t>제목 텍스트</a:t>
            </a:r>
          </a:p>
        </p:txBody>
      </p:sp>
      <p:sp>
        <p:nvSpPr>
          <p:cNvPr id="40" name="본문 첫 번째 줄…"/>
          <p:cNvSpPr txBox="1">
            <a:spLocks noGrp="1"/>
          </p:cNvSpPr>
          <p:nvPr>
            <p:ph type="body" sz="quarter" idx="1"/>
          </p:nvPr>
        </p:nvSpPr>
        <p:spPr>
          <a:xfrm>
            <a:off x="2165774" y="5020055"/>
            <a:ext cx="9052560" cy="1066801"/>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본문 첫 번째 줄</a:t>
            </a:r>
          </a:p>
          <a:p>
            <a:pPr lvl="1"/>
            <a:r>
              <a:t>본문 두 번째 줄</a:t>
            </a:r>
          </a:p>
          <a:p>
            <a:pPr lvl="2"/>
            <a:r>
              <a:t>본문 세 번째 줄</a:t>
            </a:r>
          </a:p>
          <a:p>
            <a:pPr lvl="3"/>
            <a:r>
              <a:t>본문 네 번째 줄</a:t>
            </a:r>
          </a:p>
          <a:p>
            <a:pPr lvl="4"/>
            <a:r>
              <a:t>본문 다섯 번째 줄</a:t>
            </a:r>
          </a:p>
        </p:txBody>
      </p:sp>
      <p:grpSp>
        <p:nvGrpSpPr>
          <p:cNvPr id="43" name="Group 7"/>
          <p:cNvGrpSpPr/>
          <p:nvPr/>
        </p:nvGrpSpPr>
        <p:grpSpPr>
          <a:xfrm>
            <a:off x="897399" y="2325847"/>
            <a:ext cx="1080904" cy="1080903"/>
            <a:chOff x="0" y="0"/>
            <a:chExt cx="1080903" cy="1080902"/>
          </a:xfrm>
        </p:grpSpPr>
        <p:sp>
          <p:nvSpPr>
            <p:cNvPr id="41" name="Oval 8"/>
            <p:cNvSpPr/>
            <p:nvPr/>
          </p:nvSpPr>
          <p:spPr>
            <a:xfrm>
              <a:off x="0" y="-1"/>
              <a:ext cx="1080904" cy="1080904"/>
            </a:xfrm>
            <a:prstGeom prst="ellipse">
              <a:avLst/>
            </a:prstGeom>
            <a:blipFill rotWithShape="1">
              <a:blip r:embed="rId3"/>
              <a:srcRect/>
              <a:tile tx="0" ty="0" sx="100000" sy="100000" flip="none" algn="tl"/>
            </a:blipFill>
            <a:ln w="12700" cap="flat">
              <a:noFill/>
              <a:miter lim="400000"/>
            </a:ln>
            <a:effectLst/>
          </p:spPr>
          <p:txBody>
            <a:bodyPr wrap="square" lIns="45719" tIns="45719" rIns="45719" bIns="45719" numCol="1" anchor="t">
              <a:noAutofit/>
            </a:bodyPr>
            <a:lstStyle/>
            <a:p>
              <a:endParaRPr/>
            </a:p>
          </p:txBody>
        </p:sp>
        <p:sp>
          <p:nvSpPr>
            <p:cNvPr id="42" name="Oval 9"/>
            <p:cNvSpPr/>
            <p:nvPr/>
          </p:nvSpPr>
          <p:spPr>
            <a:xfrm>
              <a:off x="108090" y="108089"/>
              <a:ext cx="864726" cy="864724"/>
            </a:xfrm>
            <a:prstGeom prst="ellipse">
              <a:avLst/>
            </a:prstGeom>
            <a:noFill/>
            <a:ln w="25400" cap="flat">
              <a:solidFill>
                <a:srgbClr val="FFFFFF"/>
              </a:solidFill>
              <a:prstDash val="solid"/>
              <a:round/>
            </a:ln>
            <a:effectLst/>
          </p:spPr>
          <p:txBody>
            <a:bodyPr wrap="square" lIns="45719" tIns="45719" rIns="45719" bIns="45719" numCol="1" anchor="t">
              <a:noAutofit/>
            </a:bodyPr>
            <a:lstStyle/>
            <a:p>
              <a:endParaRPr/>
            </a:p>
          </p:txBody>
        </p:sp>
      </p:grpSp>
      <p:sp>
        <p:nvSpPr>
          <p:cNvPr id="44" name="슬라이드 번호"/>
          <p:cNvSpPr txBox="1">
            <a:spLocks noGrp="1"/>
          </p:cNvSpPr>
          <p:nvPr>
            <p:ph type="sldNum" sz="quarter" idx="2"/>
          </p:nvPr>
        </p:nvSpPr>
        <p:spPr>
          <a:xfrm>
            <a:off x="1189575" y="2617379"/>
            <a:ext cx="496552" cy="497841"/>
          </a:xfrm>
          <a:prstGeom prst="rect">
            <a:avLst/>
          </a:prstGeom>
        </p:spPr>
        <p:txBody>
          <a:bodyPr/>
          <a:lstStyle>
            <a:lvl1pPr>
              <a:defRPr sz="2800"/>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51" name="제목 텍스트"/>
          <p:cNvSpPr txBox="1">
            <a:spLocks noGrp="1"/>
          </p:cNvSpPr>
          <p:nvPr>
            <p:ph type="title"/>
          </p:nvPr>
        </p:nvSpPr>
        <p:spPr>
          <a:prstGeom prst="rect">
            <a:avLst/>
          </a:prstGeom>
        </p:spPr>
        <p:txBody>
          <a:bodyPr/>
          <a:lstStyle/>
          <a:p>
            <a:r>
              <a:t>제목 텍스트</a:t>
            </a:r>
          </a:p>
        </p:txBody>
      </p:sp>
      <p:sp>
        <p:nvSpPr>
          <p:cNvPr id="52" name="본문 첫 번째 줄…"/>
          <p:cNvSpPr txBox="1">
            <a:spLocks noGrp="1"/>
          </p:cNvSpPr>
          <p:nvPr>
            <p:ph type="body" sz="half" idx="1"/>
          </p:nvPr>
        </p:nvSpPr>
        <p:spPr>
          <a:xfrm>
            <a:off x="1069847" y="2194560"/>
            <a:ext cx="4754881" cy="3977641"/>
          </a:xfrm>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53"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0" name="제목 텍스트"/>
          <p:cNvSpPr txBox="1">
            <a:spLocks noGrp="1"/>
          </p:cNvSpPr>
          <p:nvPr>
            <p:ph type="title"/>
          </p:nvPr>
        </p:nvSpPr>
        <p:spPr>
          <a:prstGeom prst="rect">
            <a:avLst/>
          </a:prstGeom>
        </p:spPr>
        <p:txBody>
          <a:bodyPr/>
          <a:lstStyle/>
          <a:p>
            <a:r>
              <a:t>제목 텍스트</a:t>
            </a:r>
          </a:p>
        </p:txBody>
      </p:sp>
      <p:sp>
        <p:nvSpPr>
          <p:cNvPr id="61" name="본문 첫 번째 줄…"/>
          <p:cNvSpPr txBox="1">
            <a:spLocks noGrp="1"/>
          </p:cNvSpPr>
          <p:nvPr>
            <p:ph type="body" sz="quarter" idx="1"/>
          </p:nvPr>
        </p:nvSpPr>
        <p:spPr>
          <a:xfrm>
            <a:off x="1066800" y="2048255"/>
            <a:ext cx="4754880" cy="640082"/>
          </a:xfrm>
          <a:prstGeom prst="rect">
            <a:avLst/>
          </a:prstGeom>
        </p:spPr>
        <p:txBody>
          <a:bodyPr anchor="ctr"/>
          <a:lstStyle>
            <a:lvl1pPr marL="0" indent="0">
              <a:buClrTx/>
              <a:buSzTx/>
              <a:buNone/>
              <a:defRPr b="1">
                <a:solidFill>
                  <a:srgbClr val="9E3611"/>
                </a:solidFill>
              </a:defRPr>
            </a:lvl1pPr>
            <a:lvl2pPr marL="0" indent="457200">
              <a:buClrTx/>
              <a:buSzTx/>
              <a:buNone/>
              <a:defRPr b="1">
                <a:solidFill>
                  <a:srgbClr val="9E3611"/>
                </a:solidFill>
              </a:defRPr>
            </a:lvl2pPr>
            <a:lvl3pPr marL="0" indent="914400">
              <a:buClrTx/>
              <a:buSzTx/>
              <a:buNone/>
              <a:defRPr b="1">
                <a:solidFill>
                  <a:srgbClr val="9E3611"/>
                </a:solidFill>
              </a:defRPr>
            </a:lvl3pPr>
            <a:lvl4pPr marL="0" indent="1371600">
              <a:buClrTx/>
              <a:buSzTx/>
              <a:buNone/>
              <a:defRPr b="1">
                <a:solidFill>
                  <a:srgbClr val="9E3611"/>
                </a:solidFill>
              </a:defRPr>
            </a:lvl4pPr>
            <a:lvl5pPr marL="0" indent="1828800">
              <a:buClrTx/>
              <a:buSzTx/>
              <a:buNone/>
              <a:defRPr b="1">
                <a:solidFill>
                  <a:srgbClr val="9E3611"/>
                </a:solidFill>
              </a:defRPr>
            </a:lvl5pPr>
          </a:lstStyle>
          <a:p>
            <a:r>
              <a:t>본문 첫 번째 줄</a:t>
            </a:r>
          </a:p>
          <a:p>
            <a:pPr lvl="1"/>
            <a:r>
              <a:t>본문 두 번째 줄</a:t>
            </a:r>
          </a:p>
          <a:p>
            <a:pPr lvl="2"/>
            <a:r>
              <a:t>본문 세 번째 줄</a:t>
            </a:r>
          </a:p>
          <a:p>
            <a:pPr lvl="3"/>
            <a:r>
              <a:t>본문 네 번째 줄</a:t>
            </a:r>
          </a:p>
          <a:p>
            <a:pPr lvl="4"/>
            <a:r>
              <a:t>본문 다섯 번째 줄</a:t>
            </a:r>
          </a:p>
        </p:txBody>
      </p:sp>
      <p:sp>
        <p:nvSpPr>
          <p:cNvPr id="62" name="Text Placeholder 4"/>
          <p:cNvSpPr>
            <a:spLocks noGrp="1"/>
          </p:cNvSpPr>
          <p:nvPr>
            <p:ph type="body" sz="quarter" idx="13"/>
          </p:nvPr>
        </p:nvSpPr>
        <p:spPr>
          <a:xfrm>
            <a:off x="6364223" y="2048255"/>
            <a:ext cx="4754881" cy="640082"/>
          </a:xfrm>
          <a:prstGeom prst="rect">
            <a:avLst/>
          </a:prstGeom>
        </p:spPr>
        <p:txBody>
          <a:bodyPr anchor="ctr"/>
          <a:lstStyle/>
          <a:p>
            <a:pPr marL="0" indent="0">
              <a:buClrTx/>
              <a:buSzTx/>
              <a:buNone/>
              <a:defRPr b="1">
                <a:solidFill>
                  <a:srgbClr val="9E3611"/>
                </a:solidFill>
              </a:defRPr>
            </a:pPr>
            <a:endParaRPr/>
          </a:p>
        </p:txBody>
      </p:sp>
      <p:sp>
        <p:nvSpPr>
          <p:cNvPr id="63"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0" name="제목 텍스트"/>
          <p:cNvSpPr txBox="1">
            <a:spLocks noGrp="1"/>
          </p:cNvSpPr>
          <p:nvPr>
            <p:ph type="title"/>
          </p:nvPr>
        </p:nvSpPr>
        <p:spPr>
          <a:prstGeom prst="rect">
            <a:avLst/>
          </a:prstGeom>
        </p:spPr>
        <p:txBody>
          <a:bodyPr/>
          <a:lstStyle/>
          <a:p>
            <a:r>
              <a:t>제목 텍스트</a:t>
            </a:r>
          </a:p>
        </p:txBody>
      </p:sp>
      <p:sp>
        <p:nvSpPr>
          <p:cNvPr id="71"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8"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5" name="Rectangle 7"/>
          <p:cNvSpPr/>
          <p:nvPr/>
        </p:nvSpPr>
        <p:spPr>
          <a:xfrm>
            <a:off x="8303739" y="-1"/>
            <a:ext cx="3888260" cy="6858001"/>
          </a:xfrm>
          <a:prstGeom prst="rect">
            <a:avLst/>
          </a:prstGeom>
          <a:blipFill>
            <a:blip r:embed="rId2"/>
          </a:blipFill>
          <a:ln w="12700">
            <a:miter lim="400000"/>
          </a:ln>
        </p:spPr>
        <p:txBody>
          <a:bodyPr lIns="45719" rIns="45719"/>
          <a:lstStyle/>
          <a:p>
            <a:endParaRPr/>
          </a:p>
        </p:txBody>
      </p:sp>
      <p:sp>
        <p:nvSpPr>
          <p:cNvPr id="86" name="제목 텍스트"/>
          <p:cNvSpPr txBox="1">
            <a:spLocks noGrp="1"/>
          </p:cNvSpPr>
          <p:nvPr>
            <p:ph type="title"/>
          </p:nvPr>
        </p:nvSpPr>
        <p:spPr>
          <a:xfrm>
            <a:off x="8549640" y="685800"/>
            <a:ext cx="3200401" cy="1737361"/>
          </a:xfrm>
          <a:prstGeom prst="rect">
            <a:avLst/>
          </a:prstGeom>
        </p:spPr>
        <p:txBody>
          <a:bodyPr anchor="b"/>
          <a:lstStyle>
            <a:lvl1pPr>
              <a:defRPr sz="3200" b="1"/>
            </a:lvl1pPr>
          </a:lstStyle>
          <a:p>
            <a:r>
              <a:t>제목 텍스트</a:t>
            </a:r>
          </a:p>
        </p:txBody>
      </p:sp>
      <p:sp>
        <p:nvSpPr>
          <p:cNvPr id="87" name="본문 첫 번째 줄…"/>
          <p:cNvSpPr txBox="1">
            <a:spLocks noGrp="1"/>
          </p:cNvSpPr>
          <p:nvPr>
            <p:ph type="body" idx="1"/>
          </p:nvPr>
        </p:nvSpPr>
        <p:spPr>
          <a:xfrm>
            <a:off x="838200" y="685800"/>
            <a:ext cx="6711696" cy="5020056"/>
          </a:xfrm>
          <a:prstGeom prst="rect">
            <a:avLst/>
          </a:prstGeom>
        </p:spPr>
        <p:txBody>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88" name="Text Placeholder 3"/>
          <p:cNvSpPr>
            <a:spLocks noGrp="1"/>
          </p:cNvSpPr>
          <p:nvPr>
            <p:ph type="body" sz="quarter" idx="13"/>
          </p:nvPr>
        </p:nvSpPr>
        <p:spPr>
          <a:xfrm>
            <a:off x="8549640" y="2423160"/>
            <a:ext cx="3200401" cy="3291841"/>
          </a:xfrm>
          <a:prstGeom prst="rect">
            <a:avLst/>
          </a:prstGeom>
        </p:spPr>
        <p:txBody>
          <a:bodyPr/>
          <a:lstStyle/>
          <a:p>
            <a:pPr marL="0" indent="0">
              <a:lnSpc>
                <a:spcPct val="100000"/>
              </a:lnSpc>
              <a:spcBef>
                <a:spcPts val="1000"/>
              </a:spcBef>
              <a:buClrTx/>
              <a:buSzTx/>
              <a:buNone/>
              <a:defRPr sz="1400">
                <a:solidFill>
                  <a:srgbClr val="9E3611"/>
                </a:solidFill>
              </a:defRPr>
            </a:pPr>
            <a:endParaRPr/>
          </a:p>
        </p:txBody>
      </p:sp>
      <p:grpSp>
        <p:nvGrpSpPr>
          <p:cNvPr id="91" name="Group 8"/>
          <p:cNvGrpSpPr/>
          <p:nvPr/>
        </p:nvGrpSpPr>
        <p:grpSpPr>
          <a:xfrm>
            <a:off x="11401724" y="6229680"/>
            <a:ext cx="457201" cy="457201"/>
            <a:chOff x="0" y="0"/>
            <a:chExt cx="457200" cy="457200"/>
          </a:xfrm>
        </p:grpSpPr>
        <p:sp>
          <p:nvSpPr>
            <p:cNvPr id="89" name="Oval 9"/>
            <p:cNvSpPr/>
            <p:nvPr/>
          </p:nvSpPr>
          <p:spPr>
            <a:xfrm>
              <a:off x="0" y="0"/>
              <a:ext cx="457200" cy="457200"/>
            </a:xfrm>
            <a:prstGeom prst="ellipse">
              <a:avLst/>
            </a:prstGeom>
            <a:blipFill rotWithShape="1">
              <a:blip r:embed="rId3"/>
              <a:srcRect/>
              <a:tile tx="0" ty="0" sx="100000" sy="100000" flip="none" algn="tl"/>
            </a:blipFill>
            <a:ln w="12700" cap="flat">
              <a:noFill/>
              <a:miter lim="400000"/>
            </a:ln>
            <a:effectLst/>
          </p:spPr>
          <p:txBody>
            <a:bodyPr wrap="square" lIns="45719" tIns="45719" rIns="45719" bIns="45719" numCol="1" anchor="t">
              <a:noAutofit/>
            </a:bodyPr>
            <a:lstStyle/>
            <a:p>
              <a:endParaRPr/>
            </a:p>
          </p:txBody>
        </p:sp>
        <p:sp>
          <p:nvSpPr>
            <p:cNvPr id="90" name="Oval 10"/>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t">
              <a:noAutofit/>
            </a:bodyPr>
            <a:lstStyle/>
            <a:p>
              <a:endParaRPr/>
            </a:p>
          </p:txBody>
        </p:sp>
      </p:grpSp>
      <p:sp>
        <p:nvSpPr>
          <p:cNvPr id="92"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9" name="Rectangle 10"/>
          <p:cNvSpPr/>
          <p:nvPr/>
        </p:nvSpPr>
        <p:spPr>
          <a:xfrm>
            <a:off x="8303739" y="-1"/>
            <a:ext cx="3888260" cy="6858001"/>
          </a:xfrm>
          <a:prstGeom prst="rect">
            <a:avLst/>
          </a:prstGeom>
          <a:blipFill>
            <a:blip r:embed="rId2"/>
          </a:blipFill>
          <a:ln w="12700">
            <a:miter lim="400000"/>
          </a:ln>
        </p:spPr>
        <p:txBody>
          <a:bodyPr lIns="45719" rIns="45719"/>
          <a:lstStyle/>
          <a:p>
            <a:endParaRPr/>
          </a:p>
        </p:txBody>
      </p:sp>
      <p:sp>
        <p:nvSpPr>
          <p:cNvPr id="100" name="제목 텍스트"/>
          <p:cNvSpPr txBox="1">
            <a:spLocks noGrp="1"/>
          </p:cNvSpPr>
          <p:nvPr>
            <p:ph type="title"/>
          </p:nvPr>
        </p:nvSpPr>
        <p:spPr>
          <a:xfrm>
            <a:off x="8549640" y="685800"/>
            <a:ext cx="3200401" cy="1737361"/>
          </a:xfrm>
          <a:prstGeom prst="rect">
            <a:avLst/>
          </a:prstGeom>
        </p:spPr>
        <p:txBody>
          <a:bodyPr anchor="b"/>
          <a:lstStyle>
            <a:lvl1pPr>
              <a:defRPr sz="3200" b="1"/>
            </a:lvl1pPr>
          </a:lstStyle>
          <a:p>
            <a:r>
              <a:t>제목 텍스트</a:t>
            </a:r>
          </a:p>
        </p:txBody>
      </p:sp>
      <p:sp>
        <p:nvSpPr>
          <p:cNvPr id="101" name="Picture Placeholder 2"/>
          <p:cNvSpPr>
            <a:spLocks noGrp="1"/>
          </p:cNvSpPr>
          <p:nvPr>
            <p:ph type="pic" idx="13"/>
          </p:nvPr>
        </p:nvSpPr>
        <p:spPr>
          <a:xfrm>
            <a:off x="0" y="0"/>
            <a:ext cx="8303740" cy="6858000"/>
          </a:xfrm>
          <a:prstGeom prst="rect">
            <a:avLst/>
          </a:prstGeom>
        </p:spPr>
        <p:txBody>
          <a:bodyPr lIns="91439" rIns="91439">
            <a:noAutofit/>
          </a:bodyPr>
          <a:lstStyle/>
          <a:p>
            <a:endParaRPr/>
          </a:p>
        </p:txBody>
      </p:sp>
      <p:sp>
        <p:nvSpPr>
          <p:cNvPr id="102" name="본문 첫 번째 줄…"/>
          <p:cNvSpPr txBox="1">
            <a:spLocks noGrp="1"/>
          </p:cNvSpPr>
          <p:nvPr>
            <p:ph type="body" sz="quarter" idx="1"/>
          </p:nvPr>
        </p:nvSpPr>
        <p:spPr>
          <a:xfrm>
            <a:off x="8549640" y="2423160"/>
            <a:ext cx="3200401" cy="3291841"/>
          </a:xfrm>
          <a:prstGeom prst="rect">
            <a:avLst/>
          </a:prstGeom>
        </p:spPr>
        <p:txBody>
          <a:bodyPr/>
          <a:lstStyle>
            <a:lvl1pPr marL="0" indent="0">
              <a:lnSpc>
                <a:spcPct val="100000"/>
              </a:lnSpc>
              <a:spcBef>
                <a:spcPts val="1000"/>
              </a:spcBef>
              <a:buClrTx/>
              <a:buSzTx/>
              <a:buNone/>
              <a:defRPr sz="1400">
                <a:solidFill>
                  <a:srgbClr val="9E3611"/>
                </a:solidFill>
              </a:defRPr>
            </a:lvl1pPr>
            <a:lvl2pPr marL="0" indent="457200">
              <a:lnSpc>
                <a:spcPct val="100000"/>
              </a:lnSpc>
              <a:spcBef>
                <a:spcPts val="1000"/>
              </a:spcBef>
              <a:buClrTx/>
              <a:buSzTx/>
              <a:buNone/>
              <a:defRPr sz="1400">
                <a:solidFill>
                  <a:srgbClr val="9E3611"/>
                </a:solidFill>
              </a:defRPr>
            </a:lvl2pPr>
            <a:lvl3pPr marL="0" indent="914400">
              <a:lnSpc>
                <a:spcPct val="100000"/>
              </a:lnSpc>
              <a:spcBef>
                <a:spcPts val="1000"/>
              </a:spcBef>
              <a:buClrTx/>
              <a:buSzTx/>
              <a:buNone/>
              <a:defRPr sz="1400">
                <a:solidFill>
                  <a:srgbClr val="9E3611"/>
                </a:solidFill>
              </a:defRPr>
            </a:lvl3pPr>
            <a:lvl4pPr marL="0" indent="1371600">
              <a:lnSpc>
                <a:spcPct val="100000"/>
              </a:lnSpc>
              <a:spcBef>
                <a:spcPts val="1000"/>
              </a:spcBef>
              <a:buClrTx/>
              <a:buSzTx/>
              <a:buNone/>
              <a:defRPr sz="1400">
                <a:solidFill>
                  <a:srgbClr val="9E3611"/>
                </a:solidFill>
              </a:defRPr>
            </a:lvl4pPr>
            <a:lvl5pPr marL="0" indent="1828800">
              <a:lnSpc>
                <a:spcPct val="100000"/>
              </a:lnSpc>
              <a:spcBef>
                <a:spcPts val="1000"/>
              </a:spcBef>
              <a:buClrTx/>
              <a:buSzTx/>
              <a:buNone/>
              <a:defRPr sz="1400">
                <a:solidFill>
                  <a:srgbClr val="9E3611"/>
                </a:solidFill>
              </a:defRPr>
            </a:lvl5pPr>
          </a:lstStyle>
          <a:p>
            <a:r>
              <a:t>본문 첫 번째 줄</a:t>
            </a:r>
          </a:p>
          <a:p>
            <a:pPr lvl="1"/>
            <a:r>
              <a:t>본문 두 번째 줄</a:t>
            </a:r>
          </a:p>
          <a:p>
            <a:pPr lvl="2"/>
            <a:r>
              <a:t>본문 세 번째 줄</a:t>
            </a:r>
          </a:p>
          <a:p>
            <a:pPr lvl="3"/>
            <a:r>
              <a:t>본문 네 번째 줄</a:t>
            </a:r>
          </a:p>
          <a:p>
            <a:pPr lvl="4"/>
            <a:r>
              <a:t>본문 다섯 번째 줄</a:t>
            </a:r>
          </a:p>
        </p:txBody>
      </p:sp>
      <p:grpSp>
        <p:nvGrpSpPr>
          <p:cNvPr id="105" name="Group 7"/>
          <p:cNvGrpSpPr/>
          <p:nvPr/>
        </p:nvGrpSpPr>
        <p:grpSpPr>
          <a:xfrm>
            <a:off x="11401724" y="6229680"/>
            <a:ext cx="457201" cy="457201"/>
            <a:chOff x="0" y="0"/>
            <a:chExt cx="457200" cy="457200"/>
          </a:xfrm>
        </p:grpSpPr>
        <p:sp>
          <p:nvSpPr>
            <p:cNvPr id="103" name="Oval 8"/>
            <p:cNvSpPr/>
            <p:nvPr/>
          </p:nvSpPr>
          <p:spPr>
            <a:xfrm>
              <a:off x="0" y="0"/>
              <a:ext cx="457200" cy="457200"/>
            </a:xfrm>
            <a:prstGeom prst="ellipse">
              <a:avLst/>
            </a:prstGeom>
            <a:blipFill rotWithShape="1">
              <a:blip r:embed="rId3"/>
              <a:srcRect/>
              <a:tile tx="0" ty="0" sx="100000" sy="100000" flip="none" algn="tl"/>
            </a:blipFill>
            <a:ln w="12700" cap="flat">
              <a:noFill/>
              <a:miter lim="400000"/>
            </a:ln>
            <a:effectLst/>
          </p:spPr>
          <p:txBody>
            <a:bodyPr wrap="square" lIns="45719" tIns="45719" rIns="45719" bIns="45719" numCol="1" anchor="t">
              <a:noAutofit/>
            </a:bodyPr>
            <a:lstStyle/>
            <a:p>
              <a:endParaRPr/>
            </a:p>
          </p:txBody>
        </p:sp>
        <p:sp>
          <p:nvSpPr>
            <p:cNvPr id="104" name="Oval 9"/>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t">
              <a:noAutofit/>
            </a:bodyPr>
            <a:lstStyle/>
            <a:p>
              <a:endParaRPr/>
            </a:p>
          </p:txBody>
        </p:sp>
      </p:grpSp>
      <p:sp>
        <p:nvSpPr>
          <p:cNvPr id="106" name="슬라이드 번호"/>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oup 6"/>
          <p:cNvGrpSpPr/>
          <p:nvPr/>
        </p:nvGrpSpPr>
        <p:grpSpPr>
          <a:xfrm>
            <a:off x="11401724" y="6229680"/>
            <a:ext cx="457201" cy="457201"/>
            <a:chOff x="0" y="0"/>
            <a:chExt cx="457200" cy="457200"/>
          </a:xfrm>
        </p:grpSpPr>
        <p:sp>
          <p:nvSpPr>
            <p:cNvPr id="2" name="Oval 7"/>
            <p:cNvSpPr/>
            <p:nvPr/>
          </p:nvSpPr>
          <p:spPr>
            <a:xfrm>
              <a:off x="0" y="0"/>
              <a:ext cx="457200" cy="457200"/>
            </a:xfrm>
            <a:prstGeom prst="ellipse">
              <a:avLst/>
            </a:prstGeom>
            <a:blipFill rotWithShape="1">
              <a:blip r:embed="rId14"/>
              <a:srcRect/>
              <a:tile tx="0" ty="0" sx="100000" sy="100000" flip="none" algn="tl"/>
            </a:blipFill>
            <a:ln w="12700" cap="flat">
              <a:noFill/>
              <a:miter lim="400000"/>
            </a:ln>
            <a:effectLst/>
          </p:spPr>
          <p:txBody>
            <a:bodyPr wrap="square" lIns="45719" tIns="45719" rIns="45719" bIns="45719" numCol="1" anchor="t">
              <a:noAutofit/>
            </a:bodyPr>
            <a:lstStyle/>
            <a:p>
              <a:endParaRPr/>
            </a:p>
          </p:txBody>
        </p:sp>
        <p:sp>
          <p:nvSpPr>
            <p:cNvPr id="3" name="Oval 8"/>
            <p:cNvSpPr/>
            <p:nvPr/>
          </p:nvSpPr>
          <p:spPr>
            <a:xfrm>
              <a:off x="29193" y="29192"/>
              <a:ext cx="398815" cy="398817"/>
            </a:xfrm>
            <a:prstGeom prst="ellipse">
              <a:avLst/>
            </a:prstGeom>
            <a:noFill/>
            <a:ln w="12700" cap="flat">
              <a:solidFill>
                <a:srgbClr val="FFFFFF"/>
              </a:solidFill>
              <a:prstDash val="solid"/>
              <a:round/>
            </a:ln>
            <a:effectLst/>
          </p:spPr>
          <p:txBody>
            <a:bodyPr wrap="square" lIns="45719" tIns="45719" rIns="45719" bIns="45719" numCol="1" anchor="t">
              <a:noAutofit/>
            </a:bodyPr>
            <a:lstStyle/>
            <a:p>
              <a:endParaRPr/>
            </a:p>
          </p:txBody>
        </p:sp>
      </p:grpSp>
      <p:sp>
        <p:nvSpPr>
          <p:cNvPr id="5" name="제목 텍스트"/>
          <p:cNvSpPr txBox="1">
            <a:spLocks noGrp="1"/>
          </p:cNvSpPr>
          <p:nvPr>
            <p:ph type="title"/>
          </p:nvPr>
        </p:nvSpPr>
        <p:spPr>
          <a:xfrm>
            <a:off x="1069847" y="484631"/>
            <a:ext cx="10058401" cy="160934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제목 텍스트</a:t>
            </a:r>
          </a:p>
        </p:txBody>
      </p:sp>
      <p:sp>
        <p:nvSpPr>
          <p:cNvPr id="6" name="본문 첫 번째 줄…"/>
          <p:cNvSpPr txBox="1">
            <a:spLocks noGrp="1"/>
          </p:cNvSpPr>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본문 첫 번째 줄</a:t>
            </a:r>
          </a:p>
          <a:p>
            <a:pPr lvl="1"/>
            <a:r>
              <a:t>본문 두 번째 줄</a:t>
            </a:r>
          </a:p>
          <a:p>
            <a:pPr lvl="2"/>
            <a:r>
              <a:t>본문 세 번째 줄</a:t>
            </a:r>
          </a:p>
          <a:p>
            <a:pPr lvl="3"/>
            <a:r>
              <a:t>본문 네 번째 줄</a:t>
            </a:r>
          </a:p>
          <a:p>
            <a:pPr lvl="4"/>
            <a:r>
              <a:t>본문 다섯 번째 줄</a:t>
            </a:r>
          </a:p>
        </p:txBody>
      </p:sp>
      <p:sp>
        <p:nvSpPr>
          <p:cNvPr id="7" name="슬라이드 번호"/>
          <p:cNvSpPr txBox="1">
            <a:spLocks noGrp="1"/>
          </p:cNvSpPr>
          <p:nvPr>
            <p:ph type="sldNum" sz="quarter" idx="2"/>
          </p:nvPr>
        </p:nvSpPr>
        <p:spPr>
          <a:xfrm>
            <a:off x="11480995" y="6308026"/>
            <a:ext cx="300346" cy="294641"/>
          </a:xfrm>
          <a:prstGeom prst="rect">
            <a:avLst/>
          </a:prstGeom>
          <a:ln w="12700">
            <a:miter lim="400000"/>
          </a:ln>
        </p:spPr>
        <p:txBody>
          <a:bodyPr wrap="none" lIns="45719" rIns="45719" anchor="ctr">
            <a:spAutoFit/>
          </a:bodyPr>
          <a:lstStyle>
            <a:lvl1pPr algn="ctr">
              <a:defRPr sz="1400" b="1">
                <a:solidFill>
                  <a:srgbClr val="FFFFFF"/>
                </a:solidFill>
                <a:latin typeface="Rockwell Condensed"/>
                <a:ea typeface="Rockwell Condensed"/>
                <a:cs typeface="Rockwell Condensed"/>
                <a:sym typeface="Rockwell Condensed"/>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l" defTabSz="914400" rtl="0" latinLnBrk="0">
        <a:lnSpc>
          <a:spcPct val="90000"/>
        </a:lnSpc>
        <a:spcBef>
          <a:spcPts val="0"/>
        </a:spcBef>
        <a:spcAft>
          <a:spcPts val="0"/>
        </a:spcAft>
        <a:buClrTx/>
        <a:buSzTx/>
        <a:buFontTx/>
        <a:buNone/>
        <a:tabLst/>
        <a:defRPr sz="5400" b="0" i="0" u="none" strike="noStrike" cap="all" spc="0" baseline="0">
          <a:ln>
            <a:noFill/>
          </a:ln>
          <a:solidFill>
            <a:srgbClr val="000000"/>
          </a:solidFill>
          <a:uFillTx/>
          <a:latin typeface="Rockwell Condensed"/>
          <a:ea typeface="Rockwell Condensed"/>
          <a:cs typeface="Rockwell Condensed"/>
          <a:sym typeface="Rockwell Condensed"/>
        </a:defRPr>
      </a:lvl1pPr>
      <a:lvl2pPr marL="0" marR="0" indent="0" algn="l" defTabSz="914400" rtl="0" latinLnBrk="0">
        <a:lnSpc>
          <a:spcPct val="90000"/>
        </a:lnSpc>
        <a:spcBef>
          <a:spcPts val="0"/>
        </a:spcBef>
        <a:spcAft>
          <a:spcPts val="0"/>
        </a:spcAft>
        <a:buClrTx/>
        <a:buSzTx/>
        <a:buFontTx/>
        <a:buNone/>
        <a:tabLst/>
        <a:defRPr sz="5400" b="0" i="0" u="none" strike="noStrike" cap="all" spc="0" baseline="0">
          <a:ln>
            <a:noFill/>
          </a:ln>
          <a:solidFill>
            <a:srgbClr val="000000"/>
          </a:solidFill>
          <a:uFillTx/>
          <a:latin typeface="Rockwell Condensed"/>
          <a:ea typeface="Rockwell Condensed"/>
          <a:cs typeface="Rockwell Condensed"/>
          <a:sym typeface="Rockwell Condensed"/>
        </a:defRPr>
      </a:lvl2pPr>
      <a:lvl3pPr marL="0" marR="0" indent="0" algn="l" defTabSz="914400" rtl="0" latinLnBrk="0">
        <a:lnSpc>
          <a:spcPct val="90000"/>
        </a:lnSpc>
        <a:spcBef>
          <a:spcPts val="0"/>
        </a:spcBef>
        <a:spcAft>
          <a:spcPts val="0"/>
        </a:spcAft>
        <a:buClrTx/>
        <a:buSzTx/>
        <a:buFontTx/>
        <a:buNone/>
        <a:tabLst/>
        <a:defRPr sz="5400" b="0" i="0" u="none" strike="noStrike" cap="all" spc="0" baseline="0">
          <a:ln>
            <a:noFill/>
          </a:ln>
          <a:solidFill>
            <a:srgbClr val="000000"/>
          </a:solidFill>
          <a:uFillTx/>
          <a:latin typeface="Rockwell Condensed"/>
          <a:ea typeface="Rockwell Condensed"/>
          <a:cs typeface="Rockwell Condensed"/>
          <a:sym typeface="Rockwell Condensed"/>
        </a:defRPr>
      </a:lvl3pPr>
      <a:lvl4pPr marL="0" marR="0" indent="0" algn="l" defTabSz="914400" rtl="0" latinLnBrk="0">
        <a:lnSpc>
          <a:spcPct val="90000"/>
        </a:lnSpc>
        <a:spcBef>
          <a:spcPts val="0"/>
        </a:spcBef>
        <a:spcAft>
          <a:spcPts val="0"/>
        </a:spcAft>
        <a:buClrTx/>
        <a:buSzTx/>
        <a:buFontTx/>
        <a:buNone/>
        <a:tabLst/>
        <a:defRPr sz="5400" b="0" i="0" u="none" strike="noStrike" cap="all" spc="0" baseline="0">
          <a:ln>
            <a:noFill/>
          </a:ln>
          <a:solidFill>
            <a:srgbClr val="000000"/>
          </a:solidFill>
          <a:uFillTx/>
          <a:latin typeface="Rockwell Condensed"/>
          <a:ea typeface="Rockwell Condensed"/>
          <a:cs typeface="Rockwell Condensed"/>
          <a:sym typeface="Rockwell Condensed"/>
        </a:defRPr>
      </a:lvl4pPr>
      <a:lvl5pPr marL="0" marR="0" indent="0" algn="l" defTabSz="914400" rtl="0" latinLnBrk="0">
        <a:lnSpc>
          <a:spcPct val="90000"/>
        </a:lnSpc>
        <a:spcBef>
          <a:spcPts val="0"/>
        </a:spcBef>
        <a:spcAft>
          <a:spcPts val="0"/>
        </a:spcAft>
        <a:buClrTx/>
        <a:buSzTx/>
        <a:buFontTx/>
        <a:buNone/>
        <a:tabLst/>
        <a:defRPr sz="5400" b="0" i="0" u="none" strike="noStrike" cap="all" spc="0" baseline="0">
          <a:ln>
            <a:noFill/>
          </a:ln>
          <a:solidFill>
            <a:srgbClr val="000000"/>
          </a:solidFill>
          <a:uFillTx/>
          <a:latin typeface="Rockwell Condensed"/>
          <a:ea typeface="Rockwell Condensed"/>
          <a:cs typeface="Rockwell Condensed"/>
          <a:sym typeface="Rockwell Condensed"/>
        </a:defRPr>
      </a:lvl5pPr>
      <a:lvl6pPr marL="0" marR="0" indent="0" algn="l" defTabSz="914400" rtl="0" latinLnBrk="0">
        <a:lnSpc>
          <a:spcPct val="90000"/>
        </a:lnSpc>
        <a:spcBef>
          <a:spcPts val="0"/>
        </a:spcBef>
        <a:spcAft>
          <a:spcPts val="0"/>
        </a:spcAft>
        <a:buClrTx/>
        <a:buSzTx/>
        <a:buFontTx/>
        <a:buNone/>
        <a:tabLst/>
        <a:defRPr sz="5400" b="0" i="0" u="none" strike="noStrike" cap="all" spc="0" baseline="0">
          <a:ln>
            <a:noFill/>
          </a:ln>
          <a:solidFill>
            <a:srgbClr val="000000"/>
          </a:solidFill>
          <a:uFillTx/>
          <a:latin typeface="Rockwell Condensed"/>
          <a:ea typeface="Rockwell Condensed"/>
          <a:cs typeface="Rockwell Condensed"/>
          <a:sym typeface="Rockwell Condensed"/>
        </a:defRPr>
      </a:lvl6pPr>
      <a:lvl7pPr marL="0" marR="0" indent="0" algn="l" defTabSz="914400" rtl="0" latinLnBrk="0">
        <a:lnSpc>
          <a:spcPct val="90000"/>
        </a:lnSpc>
        <a:spcBef>
          <a:spcPts val="0"/>
        </a:spcBef>
        <a:spcAft>
          <a:spcPts val="0"/>
        </a:spcAft>
        <a:buClrTx/>
        <a:buSzTx/>
        <a:buFontTx/>
        <a:buNone/>
        <a:tabLst/>
        <a:defRPr sz="5400" b="0" i="0" u="none" strike="noStrike" cap="all" spc="0" baseline="0">
          <a:ln>
            <a:noFill/>
          </a:ln>
          <a:solidFill>
            <a:srgbClr val="000000"/>
          </a:solidFill>
          <a:uFillTx/>
          <a:latin typeface="Rockwell Condensed"/>
          <a:ea typeface="Rockwell Condensed"/>
          <a:cs typeface="Rockwell Condensed"/>
          <a:sym typeface="Rockwell Condensed"/>
        </a:defRPr>
      </a:lvl7pPr>
      <a:lvl8pPr marL="0" marR="0" indent="0" algn="l" defTabSz="914400" rtl="0" latinLnBrk="0">
        <a:lnSpc>
          <a:spcPct val="90000"/>
        </a:lnSpc>
        <a:spcBef>
          <a:spcPts val="0"/>
        </a:spcBef>
        <a:spcAft>
          <a:spcPts val="0"/>
        </a:spcAft>
        <a:buClrTx/>
        <a:buSzTx/>
        <a:buFontTx/>
        <a:buNone/>
        <a:tabLst/>
        <a:defRPr sz="5400" b="0" i="0" u="none" strike="noStrike" cap="all" spc="0" baseline="0">
          <a:ln>
            <a:noFill/>
          </a:ln>
          <a:solidFill>
            <a:srgbClr val="000000"/>
          </a:solidFill>
          <a:uFillTx/>
          <a:latin typeface="Rockwell Condensed"/>
          <a:ea typeface="Rockwell Condensed"/>
          <a:cs typeface="Rockwell Condensed"/>
          <a:sym typeface="Rockwell Condensed"/>
        </a:defRPr>
      </a:lvl8pPr>
      <a:lvl9pPr marL="0" marR="0" indent="0" algn="l" defTabSz="914400" rtl="0" latinLnBrk="0">
        <a:lnSpc>
          <a:spcPct val="90000"/>
        </a:lnSpc>
        <a:spcBef>
          <a:spcPts val="0"/>
        </a:spcBef>
        <a:spcAft>
          <a:spcPts val="0"/>
        </a:spcAft>
        <a:buClrTx/>
        <a:buSzTx/>
        <a:buFontTx/>
        <a:buNone/>
        <a:tabLst/>
        <a:defRPr sz="5400" b="0" i="0" u="none" strike="noStrike" cap="all" spc="0" baseline="0">
          <a:ln>
            <a:noFill/>
          </a:ln>
          <a:solidFill>
            <a:srgbClr val="000000"/>
          </a:solidFill>
          <a:uFillTx/>
          <a:latin typeface="Rockwell Condensed"/>
          <a:ea typeface="Rockwell Condensed"/>
          <a:cs typeface="Rockwell Condensed"/>
          <a:sym typeface="Rockwell Condensed"/>
        </a:defRPr>
      </a:lvl9pPr>
    </p:titleStyle>
    <p:bodyStyle>
      <a:lvl1pPr marL="182879" marR="0" indent="-182879"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1pPr>
      <a:lvl2pPr marL="477519" marR="0" indent="-203199"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2pPr>
      <a:lvl3pPr marL="777239" marR="0" indent="-22860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3pPr>
      <a:lvl4pPr marL="1051559" marR="0" indent="-22860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4pPr>
      <a:lvl5pPr marL="1325880" marR="0" indent="-22860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5pPr>
      <a:lvl6pPr marL="1657150"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6pPr>
      <a:lvl7pPr marL="1957149"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7pPr>
      <a:lvl8pPr marL="2257150"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8pPr>
      <a:lvl9pPr marL="2557149" marR="0" indent="-285750" algn="l" defTabSz="914400" rtl="0" latinLnBrk="0">
        <a:lnSpc>
          <a:spcPct val="90000"/>
        </a:lnSpc>
        <a:spcBef>
          <a:spcPts val="1200"/>
        </a:spcBef>
        <a:spcAft>
          <a:spcPts val="0"/>
        </a:spcAft>
        <a:buClr>
          <a:srgbClr val="9E3611"/>
        </a:buClr>
        <a:buSzPct val="85000"/>
        <a:buFontTx/>
        <a:buChar char="▪"/>
        <a:tabLst/>
        <a:defRPr sz="2000" b="0" i="0" u="none" strike="noStrike" cap="none" spc="0" baseline="0">
          <a:ln>
            <a:noFill/>
          </a:ln>
          <a:solidFill>
            <a:srgbClr val="000000"/>
          </a:solidFill>
          <a:uFillTx/>
          <a:latin typeface="Rockwell"/>
          <a:ea typeface="Rockwell"/>
          <a:cs typeface="Rockwell"/>
          <a:sym typeface="Rockwell"/>
        </a:defRPr>
      </a:lvl9pPr>
    </p:bodyStyle>
    <p:otherStyle>
      <a:lvl1pPr marL="0" marR="0" indent="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Rockwell Condensed"/>
        </a:defRPr>
      </a:lvl1pPr>
      <a:lvl2pPr marL="0" marR="0" indent="457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Rockwell Condensed"/>
        </a:defRPr>
      </a:lvl2pPr>
      <a:lvl3pPr marL="0" marR="0" indent="914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Rockwell Condensed"/>
        </a:defRPr>
      </a:lvl3pPr>
      <a:lvl4pPr marL="0" marR="0" indent="1371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Rockwell Condensed"/>
        </a:defRPr>
      </a:lvl4pPr>
      <a:lvl5pPr marL="0" marR="0" indent="18288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Rockwell Condensed"/>
        </a:defRPr>
      </a:lvl5pPr>
      <a:lvl6pPr marL="0" marR="0" indent="22860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Rockwell Condensed"/>
        </a:defRPr>
      </a:lvl6pPr>
      <a:lvl7pPr marL="0" marR="0" indent="27432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Rockwell Condensed"/>
        </a:defRPr>
      </a:lvl7pPr>
      <a:lvl8pPr marL="0" marR="0" indent="32004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Rockwell Condensed"/>
        </a:defRPr>
      </a:lvl8pPr>
      <a:lvl9pPr marL="0" marR="0" indent="3657600" algn="ctr" defTabSz="914400" rtl="0" latinLnBrk="0">
        <a:lnSpc>
          <a:spcPct val="100000"/>
        </a:lnSpc>
        <a:spcBef>
          <a:spcPts val="0"/>
        </a:spcBef>
        <a:spcAft>
          <a:spcPts val="0"/>
        </a:spcAft>
        <a:buClrTx/>
        <a:buSzTx/>
        <a:buFontTx/>
        <a:buNone/>
        <a:tabLst/>
        <a:defRPr sz="1400" b="1" i="0" u="none" strike="noStrike" cap="none" spc="0" baseline="0">
          <a:ln>
            <a:noFill/>
          </a:ln>
          <a:solidFill>
            <a:schemeClr val="tx1"/>
          </a:solidFill>
          <a:uFillTx/>
          <a:latin typeface="+mn-lt"/>
          <a:ea typeface="+mn-ea"/>
          <a:cs typeface="+mn-cs"/>
          <a:sym typeface="Rockwell Condensed"/>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el 1"/>
          <p:cNvSpPr txBox="1">
            <a:spLocks noGrp="1"/>
          </p:cNvSpPr>
          <p:nvPr>
            <p:ph type="ctrTitle"/>
          </p:nvPr>
        </p:nvSpPr>
        <p:spPr>
          <a:xfrm>
            <a:off x="1051560" y="1432221"/>
            <a:ext cx="9966960" cy="3035812"/>
          </a:xfrm>
          <a:prstGeom prst="rect">
            <a:avLst/>
          </a:prstGeom>
        </p:spPr>
        <p:txBody>
          <a:bodyPr/>
          <a:lstStyle>
            <a:lvl1pPr>
              <a:defRPr>
                <a:solidFill>
                  <a:srgbClr val="0D0D0D"/>
                </a:solidFill>
              </a:defRPr>
            </a:lvl1pPr>
          </a:lstStyle>
          <a:p>
            <a:r>
              <a:t>Cyber security</a:t>
            </a:r>
          </a:p>
        </p:txBody>
      </p:sp>
      <p:sp>
        <p:nvSpPr>
          <p:cNvPr id="143" name="Ondertitel 2"/>
          <p:cNvSpPr txBox="1">
            <a:spLocks noGrp="1"/>
          </p:cNvSpPr>
          <p:nvPr>
            <p:ph type="subTitle" sz="quarter" idx="1"/>
          </p:nvPr>
        </p:nvSpPr>
        <p:spPr>
          <a:xfrm>
            <a:off x="1069848" y="4389120"/>
            <a:ext cx="7891272" cy="1358538"/>
          </a:xfrm>
          <a:prstGeom prst="rect">
            <a:avLst/>
          </a:prstGeom>
        </p:spPr>
        <p:txBody>
          <a:bodyPr/>
          <a:lstStyle/>
          <a:p>
            <a:pPr>
              <a:defRPr sz="2800"/>
            </a:pPr>
            <a:r>
              <a:t>SPRINT 4</a:t>
            </a:r>
            <a:endParaRPr sz="1600"/>
          </a:p>
          <a:p>
            <a:pPr>
              <a:defRPr sz="1500"/>
            </a:pPr>
            <a:r>
              <a:t>Youssef Taib, Mendel Lion Sjin Tjoe, Boyoung Han</a:t>
            </a:r>
          </a:p>
          <a:p>
            <a:pPr>
              <a:defRPr sz="1500"/>
            </a:pPr>
            <a:r>
              <a:t>Jorge Edmundo Ortiz Durán, Jaekyu Lee, Petri Pellinen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itel 1"/>
          <p:cNvSpPr txBox="1">
            <a:spLocks noGrp="1"/>
          </p:cNvSpPr>
          <p:nvPr>
            <p:ph type="title"/>
          </p:nvPr>
        </p:nvSpPr>
        <p:spPr>
          <a:xfrm>
            <a:off x="1069847" y="2624327"/>
            <a:ext cx="10058401" cy="1609347"/>
          </a:xfrm>
          <a:prstGeom prst="rect">
            <a:avLst/>
          </a:prstGeom>
        </p:spPr>
        <p:txBody>
          <a:bodyPr/>
          <a:lstStyle>
            <a:lvl1pPr algn="ctr">
              <a:defRPr sz="8800"/>
            </a:lvl1pPr>
          </a:lstStyle>
          <a:p>
            <a:r>
              <a:t>Q&amp;A</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 name="스크린샷 2018-11-16 오전 11.33.50.png" descr="스크린샷 2018-11-16 오전 11.33.50.png"/>
          <p:cNvPicPr>
            <a:picLocks noChangeAspect="1"/>
          </p:cNvPicPr>
          <p:nvPr/>
        </p:nvPicPr>
        <p:blipFill>
          <a:blip r:embed="rId3">
            <a:extLst/>
          </a:blip>
          <a:stretch>
            <a:fillRect/>
          </a:stretch>
        </p:blipFill>
        <p:spPr>
          <a:xfrm>
            <a:off x="380170" y="1490475"/>
            <a:ext cx="5661021" cy="5266606"/>
          </a:xfrm>
          <a:prstGeom prst="rect">
            <a:avLst/>
          </a:prstGeom>
          <a:ln w="12700">
            <a:miter lim="400000"/>
          </a:ln>
        </p:spPr>
      </p:pic>
      <p:sp>
        <p:nvSpPr>
          <p:cNvPr id="197" name="Title 1"/>
          <p:cNvSpPr txBox="1">
            <a:spLocks noGrp="1"/>
          </p:cNvSpPr>
          <p:nvPr>
            <p:ph type="title"/>
          </p:nvPr>
        </p:nvSpPr>
        <p:spPr>
          <a:prstGeom prst="rect">
            <a:avLst/>
          </a:prstGeom>
        </p:spPr>
        <p:txBody>
          <a:bodyPr/>
          <a:lstStyle/>
          <a:p>
            <a:r>
              <a:t>Decision tree</a:t>
            </a:r>
          </a:p>
        </p:txBody>
      </p:sp>
      <p:sp>
        <p:nvSpPr>
          <p:cNvPr id="198" name="Text Placeholder 2"/>
          <p:cNvSpPr txBox="1">
            <a:spLocks noGrp="1"/>
          </p:cNvSpPr>
          <p:nvPr>
            <p:ph type="body" sz="half" idx="1"/>
          </p:nvPr>
        </p:nvSpPr>
        <p:spPr>
          <a:xfrm>
            <a:off x="5988385" y="1813910"/>
            <a:ext cx="5139863" cy="4619736"/>
          </a:xfrm>
          <a:prstGeom prst="rect">
            <a:avLst/>
          </a:prstGeom>
        </p:spPr>
        <p:txBody>
          <a:bodyPr lIns="45718" tIns="45718" rIns="45718" bIns="45718"/>
          <a:lstStyle/>
          <a:p>
            <a:pPr marL="0" indent="0">
              <a:buSzTx/>
              <a:buFont typeface="Wingdings"/>
              <a:buNone/>
            </a:pPr>
            <a:endParaRPr/>
          </a:p>
          <a:p>
            <a:pPr marL="182245" indent="-182245"/>
            <a:r>
              <a:t>Data recovery algorithm that creates prediction models, </a:t>
            </a:r>
          </a:p>
          <a:p>
            <a:pPr marL="182245" indent="-182245"/>
            <a:endParaRPr/>
          </a:p>
          <a:p>
            <a:pPr marL="290763" indent="-290763" defTabSz="457200">
              <a:lnSpc>
                <a:spcPct val="100000"/>
              </a:lnSpc>
              <a:spcBef>
                <a:spcPts val="0"/>
              </a:spcBef>
              <a:buClrTx/>
              <a:buSzPct val="100000"/>
              <a:buChar char="•"/>
              <a:defRPr>
                <a:solidFill>
                  <a:srgbClr val="212121"/>
                </a:solidFill>
              </a:defRPr>
            </a:pPr>
            <a:r>
              <a:t>What characteristics do these users belong to?</a:t>
            </a:r>
          </a:p>
          <a:p>
            <a:pPr marL="182245" indent="-182245"/>
            <a:endParaRPr/>
          </a:p>
          <a:p>
            <a:pPr marL="182245" indent="-182245"/>
            <a:r>
              <a:t>The figures below the leaf of the tree show the probability of survival and percent of the observations in each leaf.e</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itel 1"/>
          <p:cNvSpPr txBox="1">
            <a:spLocks noGrp="1"/>
          </p:cNvSpPr>
          <p:nvPr>
            <p:ph type="title"/>
          </p:nvPr>
        </p:nvSpPr>
        <p:spPr>
          <a:prstGeom prst="rect">
            <a:avLst/>
          </a:prstGeom>
        </p:spPr>
        <p:txBody>
          <a:bodyPr/>
          <a:lstStyle/>
          <a:p>
            <a:r>
              <a:t>content</a:t>
            </a:r>
          </a:p>
        </p:txBody>
      </p:sp>
      <p:sp>
        <p:nvSpPr>
          <p:cNvPr id="148" name="Tijdelijke aanduiding voor inhoud 2"/>
          <p:cNvSpPr txBox="1">
            <a:spLocks noGrp="1"/>
          </p:cNvSpPr>
          <p:nvPr>
            <p:ph type="body" idx="1"/>
          </p:nvPr>
        </p:nvSpPr>
        <p:spPr>
          <a:xfrm>
            <a:off x="1069847" y="1813910"/>
            <a:ext cx="10058401" cy="4050795"/>
          </a:xfrm>
          <a:prstGeom prst="rect">
            <a:avLst/>
          </a:prstGeom>
        </p:spPr>
        <p:txBody>
          <a:bodyPr lIns="45718" tIns="45718" rIns="45718" bIns="45718"/>
          <a:lstStyle/>
          <a:p>
            <a:pPr marL="182245" indent="-182245">
              <a:defRPr sz="2400"/>
            </a:pPr>
            <a:r>
              <a:t>Overview</a:t>
            </a:r>
            <a:endParaRPr sz="2800"/>
          </a:p>
          <a:p>
            <a:pPr marL="182245" indent="-182245">
              <a:defRPr sz="2400"/>
            </a:pPr>
            <a:r>
              <a:t>Approach</a:t>
            </a:r>
          </a:p>
          <a:p>
            <a:pPr marL="182245" indent="-182245">
              <a:defRPr sz="2400"/>
            </a:pPr>
            <a:r>
              <a:t>Progress</a:t>
            </a:r>
          </a:p>
          <a:p>
            <a:pPr marL="182245" indent="-182245">
              <a:defRPr sz="2400"/>
            </a:pPr>
            <a:r>
              <a:t>Next step</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itle 1"/>
          <p:cNvSpPr txBox="1">
            <a:spLocks noGrp="1"/>
          </p:cNvSpPr>
          <p:nvPr>
            <p:ph type="title"/>
          </p:nvPr>
        </p:nvSpPr>
        <p:spPr>
          <a:prstGeom prst="rect">
            <a:avLst/>
          </a:prstGeom>
        </p:spPr>
        <p:txBody>
          <a:bodyPr/>
          <a:lstStyle/>
          <a:p>
            <a:r>
              <a:t>overview</a:t>
            </a:r>
          </a:p>
        </p:txBody>
      </p:sp>
      <p:sp>
        <p:nvSpPr>
          <p:cNvPr id="153" name="Text Placeholder 2"/>
          <p:cNvSpPr txBox="1">
            <a:spLocks noGrp="1"/>
          </p:cNvSpPr>
          <p:nvPr>
            <p:ph type="body" idx="1"/>
          </p:nvPr>
        </p:nvSpPr>
        <p:spPr>
          <a:xfrm>
            <a:off x="1069847" y="1813910"/>
            <a:ext cx="10058401" cy="4050795"/>
          </a:xfrm>
          <a:prstGeom prst="rect">
            <a:avLst/>
          </a:prstGeom>
        </p:spPr>
        <p:txBody>
          <a:bodyPr/>
          <a:lstStyle/>
          <a:p>
            <a:r>
              <a:t>Objective</a:t>
            </a:r>
          </a:p>
        </p:txBody>
      </p:sp>
      <p:sp>
        <p:nvSpPr>
          <p:cNvPr id="154" name="Tijdelijke aanduiding voor inhoud 2"/>
          <p:cNvSpPr txBox="1"/>
          <p:nvPr/>
        </p:nvSpPr>
        <p:spPr>
          <a:xfrm>
            <a:off x="1069847" y="1906130"/>
            <a:ext cx="10058401" cy="4050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marL="182879" indent="-182879" algn="ctr">
              <a:lnSpc>
                <a:spcPct val="150000"/>
              </a:lnSpc>
              <a:spcBef>
                <a:spcPts val="1200"/>
              </a:spcBef>
              <a:buClr>
                <a:srgbClr val="9E3611"/>
              </a:buClr>
              <a:buSzPct val="85000"/>
              <a:buChar char="▪"/>
              <a:defRPr sz="2400"/>
            </a:pPr>
            <a:endParaRPr/>
          </a:p>
          <a:p>
            <a:pPr algn="ctr">
              <a:lnSpc>
                <a:spcPct val="150000"/>
              </a:lnSpc>
              <a:spcBef>
                <a:spcPts val="1200"/>
              </a:spcBef>
              <a:defRPr sz="4000"/>
            </a:pPr>
            <a:r>
              <a:t>“</a:t>
            </a:r>
            <a:r>
              <a:rPr sz="2400"/>
              <a:t>Collecting twitter feeds and </a:t>
            </a:r>
          </a:p>
          <a:p>
            <a:pPr algn="ctr">
              <a:lnSpc>
                <a:spcPct val="150000"/>
              </a:lnSpc>
              <a:spcBef>
                <a:spcPts val="1200"/>
              </a:spcBef>
              <a:defRPr sz="4000"/>
            </a:pPr>
            <a:r>
              <a:rPr sz="2400"/>
              <a:t>making Classifier &amp; Sentiment analysis</a:t>
            </a:r>
          </a:p>
          <a:p>
            <a:pPr algn="ctr">
              <a:lnSpc>
                <a:spcPct val="150000"/>
              </a:lnSpc>
              <a:spcBef>
                <a:spcPts val="1200"/>
              </a:spcBef>
              <a:defRPr sz="2400"/>
            </a:pPr>
            <a:r>
              <a:t>Specified for CyberSecurity</a:t>
            </a:r>
            <a:r>
              <a:rPr sz="4000"/>
              <a:t>”</a:t>
            </a:r>
          </a:p>
        </p:txBody>
      </p:sp>
      <p:pic>
        <p:nvPicPr>
          <p:cNvPr id="155" name="Afbeelding 4" descr="Afbeelding 4"/>
          <p:cNvPicPr>
            <a:picLocks noChangeAspect="1"/>
          </p:cNvPicPr>
          <p:nvPr/>
        </p:nvPicPr>
        <p:blipFill>
          <a:blip r:embed="rId3">
            <a:extLst/>
          </a:blip>
          <a:stretch>
            <a:fillRect/>
          </a:stretch>
        </p:blipFill>
        <p:spPr>
          <a:xfrm>
            <a:off x="917447" y="4331860"/>
            <a:ext cx="2114883" cy="1717285"/>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itel 1"/>
          <p:cNvSpPr txBox="1">
            <a:spLocks noGrp="1"/>
          </p:cNvSpPr>
          <p:nvPr>
            <p:ph type="title"/>
          </p:nvPr>
        </p:nvSpPr>
        <p:spPr>
          <a:prstGeom prst="rect">
            <a:avLst/>
          </a:prstGeom>
        </p:spPr>
        <p:txBody>
          <a:bodyPr/>
          <a:lstStyle/>
          <a:p>
            <a:r>
              <a:t>approach</a:t>
            </a:r>
          </a:p>
        </p:txBody>
      </p:sp>
      <p:sp>
        <p:nvSpPr>
          <p:cNvPr id="160" name="Tijdelijke aanduiding voor inhoud 2"/>
          <p:cNvSpPr txBox="1">
            <a:spLocks noGrp="1"/>
          </p:cNvSpPr>
          <p:nvPr>
            <p:ph type="body" sz="half" idx="1"/>
          </p:nvPr>
        </p:nvSpPr>
        <p:spPr>
          <a:xfrm>
            <a:off x="1069847" y="2121407"/>
            <a:ext cx="4773169" cy="4050793"/>
          </a:xfrm>
          <a:prstGeom prst="rect">
            <a:avLst/>
          </a:prstGeom>
        </p:spPr>
        <p:txBody>
          <a:bodyPr lIns="45718" tIns="45718" rIns="45718" bIns="45718"/>
          <a:lstStyle/>
          <a:p>
            <a:pPr marL="457200" indent="-457200">
              <a:buAutoNum type="arabicPeriod"/>
              <a:defRPr sz="2200"/>
            </a:pPr>
            <a:r>
              <a:t>Mining twitter data</a:t>
            </a:r>
          </a:p>
          <a:p>
            <a:pPr marL="457200" indent="-457200">
              <a:buAutoNum type="arabicPeriod"/>
              <a:defRPr sz="2200"/>
            </a:pPr>
            <a:r>
              <a:t>Text pre-processing</a:t>
            </a:r>
          </a:p>
          <a:p>
            <a:pPr marL="457200" indent="-457200">
              <a:buAutoNum type="arabicPeriod"/>
              <a:defRPr sz="2200"/>
            </a:pPr>
            <a:r>
              <a:t>Terms frequencies</a:t>
            </a:r>
          </a:p>
          <a:p>
            <a:pPr marL="457200" indent="-457200">
              <a:buAutoNum type="arabicPeriod"/>
              <a:defRPr sz="2200"/>
            </a:pPr>
            <a:r>
              <a:t>Data analysis</a:t>
            </a:r>
          </a:p>
          <a:p>
            <a:pPr marL="457200" indent="-457200">
              <a:buAutoNum type="arabicPeriod"/>
              <a:defRPr sz="2200"/>
            </a:pPr>
            <a:r>
              <a:t>Data visualization</a:t>
            </a:r>
          </a:p>
          <a:p>
            <a:pPr marL="457200" indent="-457200">
              <a:buAutoNum type="arabicPeriod"/>
              <a:defRPr sz="2200"/>
            </a:pPr>
            <a:r>
              <a:t>Sentiment analysis</a:t>
            </a:r>
          </a:p>
        </p:txBody>
      </p:sp>
      <p:pic>
        <p:nvPicPr>
          <p:cNvPr id="161" name="Afbeelding 6" descr="Afbeelding 6"/>
          <p:cNvPicPr>
            <a:picLocks noChangeAspect="1"/>
          </p:cNvPicPr>
          <p:nvPr/>
        </p:nvPicPr>
        <p:blipFill>
          <a:blip r:embed="rId2">
            <a:extLst/>
          </a:blip>
          <a:stretch>
            <a:fillRect/>
          </a:stretch>
        </p:blipFill>
        <p:spPr>
          <a:xfrm>
            <a:off x="7003809" y="2285469"/>
            <a:ext cx="4773169" cy="3878199"/>
          </a:xfrm>
          <a:prstGeom prst="rect">
            <a:avLst/>
          </a:prstGeom>
          <a:ln w="12700">
            <a:miter lim="400000"/>
          </a:ln>
        </p:spPr>
      </p:pic>
      <p:sp>
        <p:nvSpPr>
          <p:cNvPr id="162" name="Right Brace 5"/>
          <p:cNvSpPr/>
          <p:nvPr/>
        </p:nvSpPr>
        <p:spPr>
          <a:xfrm>
            <a:off x="4029988" y="3388354"/>
            <a:ext cx="268719" cy="133095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163"/>
                  <a:pt x="10800" y="363"/>
                </a:cubicBezTo>
                <a:lnTo>
                  <a:pt x="10800" y="10437"/>
                </a:lnTo>
                <a:cubicBezTo>
                  <a:pt x="10800" y="10637"/>
                  <a:pt x="15635" y="10800"/>
                  <a:pt x="21600" y="10800"/>
                </a:cubicBezTo>
                <a:cubicBezTo>
                  <a:pt x="15635" y="10800"/>
                  <a:pt x="10800" y="10963"/>
                  <a:pt x="10800" y="11163"/>
                </a:cubicBezTo>
                <a:lnTo>
                  <a:pt x="10800" y="21237"/>
                </a:lnTo>
                <a:cubicBezTo>
                  <a:pt x="10800" y="21437"/>
                  <a:pt x="5965" y="21600"/>
                  <a:pt x="0" y="21600"/>
                </a:cubicBezTo>
              </a:path>
            </a:pathLst>
          </a:custGeom>
          <a:ln w="12700">
            <a:solidFill>
              <a:schemeClr val="accent1"/>
            </a:solidFill>
          </a:ln>
        </p:spPr>
        <p:txBody>
          <a:bodyPr lIns="45719" rIns="45719"/>
          <a:lstStyle/>
          <a:p>
            <a:endParaRPr/>
          </a:p>
        </p:txBody>
      </p:sp>
      <p:sp>
        <p:nvSpPr>
          <p:cNvPr id="163" name="TextBox 7"/>
          <p:cNvSpPr txBox="1"/>
          <p:nvPr/>
        </p:nvSpPr>
        <p:spPr>
          <a:xfrm>
            <a:off x="4317494" y="3831449"/>
            <a:ext cx="2743201" cy="396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sz="2000"/>
            </a:lvl1pPr>
          </a:lstStyle>
          <a:p>
            <a:r>
              <a:t>Machine learning</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noGrp="1"/>
          </p:cNvSpPr>
          <p:nvPr>
            <p:ph type="title"/>
          </p:nvPr>
        </p:nvSpPr>
        <p:spPr>
          <a:prstGeom prst="rect">
            <a:avLst/>
          </a:prstGeom>
        </p:spPr>
        <p:txBody>
          <a:bodyPr/>
          <a:lstStyle/>
          <a:p>
            <a:r>
              <a:t>OUR WEEK</a:t>
            </a:r>
          </a:p>
        </p:txBody>
      </p:sp>
      <p:sp>
        <p:nvSpPr>
          <p:cNvPr id="166" name="Text Placeholder 2"/>
          <p:cNvSpPr txBox="1">
            <a:spLocks noGrp="1"/>
          </p:cNvSpPr>
          <p:nvPr>
            <p:ph type="body" idx="1"/>
          </p:nvPr>
        </p:nvSpPr>
        <p:spPr>
          <a:xfrm>
            <a:off x="1069847" y="1813910"/>
            <a:ext cx="10058401" cy="4050795"/>
          </a:xfrm>
          <a:prstGeom prst="rect">
            <a:avLst/>
          </a:prstGeom>
        </p:spPr>
        <p:txBody>
          <a:bodyPr lIns="45718" tIns="45718" rIns="45718" bIns="45718"/>
          <a:lstStyle/>
          <a:p>
            <a:pPr marL="0" indent="0">
              <a:buSzTx/>
              <a:buFont typeface="Wingdings"/>
              <a:buNone/>
            </a:pPr>
            <a:endParaRPr/>
          </a:p>
          <a:p>
            <a:pPr marL="182244" indent="-182244">
              <a:defRPr sz="2600"/>
            </a:pPr>
            <a:r>
              <a:t>Made classifier with keywords</a:t>
            </a:r>
          </a:p>
          <a:p>
            <a:pPr marL="200526" indent="-200526">
              <a:buClrTx/>
              <a:buSzPct val="60000"/>
              <a:buBlip>
                <a:blip r:embed="rId3"/>
              </a:buBlip>
            </a:pPr>
            <a:r>
              <a:t>using word count function</a:t>
            </a:r>
          </a:p>
          <a:p>
            <a:pPr marL="200526" indent="-200526">
              <a:buClrTx/>
              <a:buSzPct val="60000"/>
              <a:buBlip>
                <a:blip r:embed="rId3"/>
              </a:buBlip>
            </a:pPr>
            <a:r>
              <a:t>from 70 Hacktivist list</a:t>
            </a:r>
          </a:p>
          <a:p>
            <a:pPr marL="200526" indent="-200526">
              <a:buClrTx/>
              <a:buSzPct val="60000"/>
              <a:buBlip>
                <a:blip r:embed="rId3"/>
              </a:buBlip>
            </a:pPr>
            <a:r>
              <a:t>Sum frequency of keywords</a:t>
            </a:r>
          </a:p>
          <a:p>
            <a:pPr marL="200526" indent="-200526">
              <a:buClrTx/>
              <a:buSzPct val="60000"/>
              <a:buBlip>
                <a:blip r:embed="rId3"/>
              </a:buBlip>
            </a:pPr>
            <a:r>
              <a:t>(best 20 list of keywords)</a:t>
            </a:r>
          </a:p>
        </p:txBody>
      </p:sp>
      <p:pic>
        <p:nvPicPr>
          <p:cNvPr id="167" name="스크린샷 2018-11-16 오후 1.22.51.png" descr="스크린샷 2018-11-16 오후 1.22.51.png"/>
          <p:cNvPicPr>
            <a:picLocks noChangeAspect="1"/>
          </p:cNvPicPr>
          <p:nvPr/>
        </p:nvPicPr>
        <p:blipFill>
          <a:blip r:embed="rId4">
            <a:extLst/>
          </a:blip>
          <a:stretch>
            <a:fillRect/>
          </a:stretch>
        </p:blipFill>
        <p:spPr>
          <a:xfrm>
            <a:off x="4723010" y="2730599"/>
            <a:ext cx="5270501" cy="3416301"/>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prstGeom prst="rect">
            <a:avLst/>
          </a:prstGeom>
        </p:spPr>
        <p:txBody>
          <a:bodyPr/>
          <a:lstStyle/>
          <a:p>
            <a:r>
              <a:t>OUR WEEK</a:t>
            </a:r>
          </a:p>
        </p:txBody>
      </p:sp>
      <p:sp>
        <p:nvSpPr>
          <p:cNvPr id="172" name="Text Placeholder 2"/>
          <p:cNvSpPr txBox="1">
            <a:spLocks noGrp="1"/>
          </p:cNvSpPr>
          <p:nvPr>
            <p:ph type="body" idx="1"/>
          </p:nvPr>
        </p:nvSpPr>
        <p:spPr>
          <a:xfrm>
            <a:off x="1069847" y="1813910"/>
            <a:ext cx="10058401" cy="4050795"/>
          </a:xfrm>
          <a:prstGeom prst="rect">
            <a:avLst/>
          </a:prstGeom>
        </p:spPr>
        <p:txBody>
          <a:bodyPr lIns="45718" tIns="45718" rIns="45718" bIns="45718"/>
          <a:lstStyle/>
          <a:p>
            <a:pPr marL="0" indent="0">
              <a:buSzTx/>
              <a:buFont typeface="Wingdings"/>
              <a:buNone/>
            </a:pPr>
            <a:endParaRPr/>
          </a:p>
          <a:p>
            <a:pPr marL="182244" indent="-182244">
              <a:defRPr sz="2600"/>
            </a:pPr>
            <a:r>
              <a:t>Made classifier with keywords</a:t>
            </a:r>
          </a:p>
          <a:p>
            <a:pPr marL="200526" indent="-200526">
              <a:buClrTx/>
              <a:buSzPct val="60000"/>
              <a:buBlip>
                <a:blip r:embed="rId3"/>
              </a:buBlip>
            </a:pPr>
            <a:r>
              <a:t>find average &amp; range about frequency of keywords from 70 hacktivists</a:t>
            </a:r>
          </a:p>
          <a:p>
            <a:pPr marL="200526" indent="-200526">
              <a:buClrTx/>
              <a:buSzPct val="60000"/>
              <a:buBlip>
                <a:blip r:embed="rId3"/>
              </a:buBlip>
            </a:pPr>
            <a:r>
              <a:t>use this range for distinguishing whether new user is a hacktivist or not</a:t>
            </a:r>
          </a:p>
          <a:p>
            <a:pPr marL="200526" indent="-200526">
              <a:buClrTx/>
              <a:buSzPct val="60000"/>
              <a:buBlip>
                <a:blip r:embed="rId3"/>
              </a:buBlip>
            </a:pPr>
            <a:r>
              <a:t>train it with machine learning again to make it perfect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Title 1"/>
          <p:cNvSpPr txBox="1">
            <a:spLocks noGrp="1"/>
          </p:cNvSpPr>
          <p:nvPr>
            <p:ph type="title"/>
          </p:nvPr>
        </p:nvSpPr>
        <p:spPr>
          <a:prstGeom prst="rect">
            <a:avLst/>
          </a:prstGeom>
        </p:spPr>
        <p:txBody>
          <a:bodyPr/>
          <a:lstStyle/>
          <a:p>
            <a:r>
              <a:t>OUR WEEK</a:t>
            </a:r>
          </a:p>
        </p:txBody>
      </p:sp>
      <p:sp>
        <p:nvSpPr>
          <p:cNvPr id="177" name="Text Placeholder 2"/>
          <p:cNvSpPr txBox="1">
            <a:spLocks noGrp="1"/>
          </p:cNvSpPr>
          <p:nvPr>
            <p:ph type="body" idx="1"/>
          </p:nvPr>
        </p:nvSpPr>
        <p:spPr>
          <a:xfrm>
            <a:off x="1069847" y="1813910"/>
            <a:ext cx="10058401" cy="4050795"/>
          </a:xfrm>
          <a:prstGeom prst="rect">
            <a:avLst/>
          </a:prstGeom>
        </p:spPr>
        <p:txBody>
          <a:bodyPr lIns="45718" tIns="45718" rIns="45718" bIns="45718"/>
          <a:lstStyle/>
          <a:p>
            <a:pPr marL="0" indent="0">
              <a:buSzTx/>
              <a:buFont typeface="Wingdings"/>
              <a:buNone/>
            </a:pPr>
            <a:endParaRPr/>
          </a:p>
          <a:p>
            <a:pPr marL="182244" indent="-182244">
              <a:defRPr sz="2600"/>
            </a:pPr>
            <a:r>
              <a:t>Make new sentiment analysis for new dataset</a:t>
            </a:r>
          </a:p>
          <a:p>
            <a:pPr marL="200526" indent="-200526">
              <a:buClrTx/>
              <a:buSzPct val="60000"/>
              <a:buBlip>
                <a:blip r:embed="rId3"/>
              </a:buBlip>
            </a:pPr>
            <a:r>
              <a:t>Using 14000 tweets (70user * 200tweets)</a:t>
            </a:r>
          </a:p>
          <a:p>
            <a:pPr marL="200526" indent="-200526">
              <a:buClrTx/>
              <a:buSzPct val="60000"/>
              <a:buBlip>
                <a:blip r:embed="rId3"/>
              </a:buBlip>
            </a:pPr>
            <a:r>
              <a:t>Review &amp; label tweets with our hand</a:t>
            </a:r>
          </a:p>
          <a:p>
            <a:pPr marL="200526" indent="-200526">
              <a:buClrTx/>
              <a:buSzPct val="60000"/>
              <a:buBlip>
                <a:blip r:embed="rId3"/>
              </a:buBlip>
            </a:pPr>
            <a:r>
              <a:t>Negative = 0 , Neutral = 2 , Positive = 4</a:t>
            </a:r>
          </a:p>
          <a:p>
            <a:pPr marL="200526" indent="-200526">
              <a:buClrTx/>
              <a:buSzPct val="60000"/>
              <a:buBlip>
                <a:blip r:embed="rId3"/>
              </a:buBlip>
            </a:pPr>
            <a:r>
              <a:t>Train it with machine learning again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itle 1"/>
          <p:cNvSpPr txBox="1">
            <a:spLocks noGrp="1"/>
          </p:cNvSpPr>
          <p:nvPr>
            <p:ph type="title"/>
          </p:nvPr>
        </p:nvSpPr>
        <p:spPr>
          <a:prstGeom prst="rect">
            <a:avLst/>
          </a:prstGeom>
        </p:spPr>
        <p:txBody>
          <a:bodyPr/>
          <a:lstStyle/>
          <a:p>
            <a:r>
              <a:t>OUR WEEK</a:t>
            </a:r>
          </a:p>
        </p:txBody>
      </p:sp>
      <p:sp>
        <p:nvSpPr>
          <p:cNvPr id="182" name="Text Placeholder 2"/>
          <p:cNvSpPr txBox="1">
            <a:spLocks noGrp="1"/>
          </p:cNvSpPr>
          <p:nvPr>
            <p:ph type="body" idx="1"/>
          </p:nvPr>
        </p:nvSpPr>
        <p:spPr>
          <a:xfrm>
            <a:off x="1069847" y="1813910"/>
            <a:ext cx="10058401" cy="4050795"/>
          </a:xfrm>
          <a:prstGeom prst="rect">
            <a:avLst/>
          </a:prstGeom>
        </p:spPr>
        <p:txBody>
          <a:bodyPr lIns="45718" tIns="45718" rIns="45718" bIns="45718"/>
          <a:lstStyle/>
          <a:p>
            <a:pPr marL="0" indent="0">
              <a:buSzTx/>
              <a:buFont typeface="Wingdings"/>
              <a:buNone/>
            </a:pPr>
            <a:endParaRPr/>
          </a:p>
          <a:p>
            <a:pPr marL="182245" indent="-182245"/>
            <a:r>
              <a:t>Improve sentiment analysis</a:t>
            </a:r>
          </a:p>
          <a:p>
            <a:pPr marL="182245" indent="-182245"/>
            <a:endParaRPr/>
          </a:p>
          <a:p>
            <a:pPr marL="182245" indent="-182245"/>
            <a:r>
              <a:t>Project report</a:t>
            </a:r>
          </a:p>
          <a:p>
            <a:pPr marL="182245" indent="-182245"/>
            <a:endParaRPr/>
          </a:p>
          <a:p>
            <a:pPr marL="182245" indent="-182245"/>
            <a:r>
              <a:t>Use new keywords to analyze </a:t>
            </a:r>
          </a:p>
        </p:txBody>
      </p:sp>
      <p:pic>
        <p:nvPicPr>
          <p:cNvPr id="183" name="sentiment.jpeg" descr="sentiment.jpeg"/>
          <p:cNvPicPr>
            <a:picLocks noChangeAspect="1"/>
          </p:cNvPicPr>
          <p:nvPr/>
        </p:nvPicPr>
        <p:blipFill>
          <a:blip r:embed="rId3">
            <a:extLst/>
          </a:blip>
          <a:srcRect l="1825" t="28937" r="3265" b="9700"/>
          <a:stretch>
            <a:fillRect/>
          </a:stretch>
        </p:blipFill>
        <p:spPr>
          <a:xfrm>
            <a:off x="590906" y="2001074"/>
            <a:ext cx="11326281" cy="411710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itle 1"/>
          <p:cNvSpPr txBox="1">
            <a:spLocks noGrp="1"/>
          </p:cNvSpPr>
          <p:nvPr>
            <p:ph type="title"/>
          </p:nvPr>
        </p:nvSpPr>
        <p:spPr>
          <a:prstGeom prst="rect">
            <a:avLst/>
          </a:prstGeom>
        </p:spPr>
        <p:txBody>
          <a:bodyPr/>
          <a:lstStyle/>
          <a:p>
            <a:r>
              <a:t>Next step</a:t>
            </a:r>
          </a:p>
        </p:txBody>
      </p:sp>
      <p:sp>
        <p:nvSpPr>
          <p:cNvPr id="188" name="Text Placeholder 2"/>
          <p:cNvSpPr txBox="1">
            <a:spLocks noGrp="1"/>
          </p:cNvSpPr>
          <p:nvPr>
            <p:ph type="body" idx="1"/>
          </p:nvPr>
        </p:nvSpPr>
        <p:spPr>
          <a:xfrm>
            <a:off x="1069847" y="1813910"/>
            <a:ext cx="10058401" cy="4050795"/>
          </a:xfrm>
          <a:prstGeom prst="rect">
            <a:avLst/>
          </a:prstGeom>
        </p:spPr>
        <p:txBody>
          <a:bodyPr lIns="45718" tIns="45718" rIns="45718" bIns="45718"/>
          <a:lstStyle/>
          <a:p>
            <a:pPr marL="182245" indent="-182245"/>
            <a:endParaRPr/>
          </a:p>
          <a:p>
            <a:pPr marL="182245" indent="-182245"/>
            <a:r>
              <a:t>Review &amp; score tweets with our hand</a:t>
            </a:r>
          </a:p>
          <a:p>
            <a:pPr marL="182245" indent="-182245"/>
            <a:endParaRPr/>
          </a:p>
          <a:p>
            <a:pPr marL="182245" indent="-182245"/>
            <a:r>
              <a:t>Making classfier again </a:t>
            </a:r>
          </a:p>
        </p:txBody>
      </p:sp>
    </p:spTree>
  </p:cSld>
  <p:clrMapOvr>
    <a:masterClrMapping/>
  </p:clrMapOvr>
  <p:transition spd="med"/>
</p:sld>
</file>

<file path=ppt/theme/theme1.xml><?xml version="1.0" encoding="utf-8"?>
<a:theme xmlns:a="http://schemas.openxmlformats.org/drawingml/2006/main" name="Wood Type">
  <a:themeElements>
    <a:clrScheme name="Wood Type">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Wood Type">
      <a:majorFont>
        <a:latin typeface="Calibri"/>
        <a:ea typeface="Calibri"/>
        <a:cs typeface="Calibri"/>
      </a:majorFont>
      <a:minorFont>
        <a:latin typeface="Helvetica"/>
        <a:ea typeface="Helvetica"/>
        <a:cs typeface="Helvetica"/>
      </a:minorFont>
    </a:fontScheme>
    <a:fmtScheme name="Wood Typ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ood Type">
  <a:themeElements>
    <a:clrScheme name="Wood Type">
      <a:dk1>
        <a:srgbClr val="000000"/>
      </a:dk1>
      <a:lt1>
        <a:srgbClr val="FFFFFF"/>
      </a:lt1>
      <a:dk2>
        <a:srgbClr val="A7A7A7"/>
      </a:dk2>
      <a:lt2>
        <a:srgbClr val="535353"/>
      </a:lt2>
      <a:accent1>
        <a:srgbClr val="D34817"/>
      </a:accent1>
      <a:accent2>
        <a:srgbClr val="9B2D1F"/>
      </a:accent2>
      <a:accent3>
        <a:srgbClr val="A28E6A"/>
      </a:accent3>
      <a:accent4>
        <a:srgbClr val="956251"/>
      </a:accent4>
      <a:accent5>
        <a:srgbClr val="918485"/>
      </a:accent5>
      <a:accent6>
        <a:srgbClr val="855D5D"/>
      </a:accent6>
      <a:hlink>
        <a:srgbClr val="0000FF"/>
      </a:hlink>
      <a:folHlink>
        <a:srgbClr val="FF00FF"/>
      </a:folHlink>
    </a:clrScheme>
    <a:fontScheme name="Wood Type">
      <a:majorFont>
        <a:latin typeface="Calibri"/>
        <a:ea typeface="Calibri"/>
        <a:cs typeface="Calibri"/>
      </a:majorFont>
      <a:minorFont>
        <a:latin typeface="Helvetica"/>
        <a:ea typeface="Helvetica"/>
        <a:cs typeface="Helvetica"/>
      </a:minorFont>
    </a:fontScheme>
    <a:fmtScheme name="Wood Typ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675D9D7D1054744B074F7A66DE89A64" ma:contentTypeVersion="8" ma:contentTypeDescription="Create a new document." ma:contentTypeScope="" ma:versionID="0ca450ba8b923598d7aeef925ee4205b">
  <xsd:schema xmlns:xsd="http://www.w3.org/2001/XMLSchema" xmlns:xs="http://www.w3.org/2001/XMLSchema" xmlns:p="http://schemas.microsoft.com/office/2006/metadata/properties" xmlns:ns2="d7849a54-8f0b-4f8d-9bb8-3466c208da4f" xmlns:ns3="d887c441-acfc-4eae-a08f-b5b932c729a2" targetNamespace="http://schemas.microsoft.com/office/2006/metadata/properties" ma:root="true" ma:fieldsID="b9c597f49225038e2b4433674e4dab90" ns2:_="" ns3:_="">
    <xsd:import namespace="d7849a54-8f0b-4f8d-9bb8-3466c208da4f"/>
    <xsd:import namespace="d887c441-acfc-4eae-a08f-b5b932c729a2"/>
    <xsd:element name="properties">
      <xsd:complexType>
        <xsd:sequence>
          <xsd:element name="documentManagement">
            <xsd:complexType>
              <xsd:all>
                <xsd:element ref="ns2:MediaServiceMetadata" minOccurs="0"/>
                <xsd:element ref="ns2:MediaServiceFastMetadata" minOccurs="0"/>
                <xsd:element ref="ns2:MediaServiceEventHashCode" minOccurs="0"/>
                <xsd:element ref="ns2:MediaServiceGenerationTime"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849a54-8f0b-4f8d-9bb8-3466c208da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87c441-acfc-4eae-a08f-b5b932c729a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24D2D0-32B7-4CC3-9619-0BFE9DDA946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9A34F00-CF55-4E18-B4A1-C77BABD4CC14}">
  <ds:schemaRefs>
    <ds:schemaRef ds:uri="http://schemas.microsoft.com/sharepoint/v3/contenttype/forms"/>
  </ds:schemaRefs>
</ds:datastoreItem>
</file>

<file path=customXml/itemProps3.xml><?xml version="1.0" encoding="utf-8"?>
<ds:datastoreItem xmlns:ds="http://schemas.openxmlformats.org/officeDocument/2006/customXml" ds:itemID="{D848AD9A-2B66-4EFE-99EE-134CA29890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849a54-8f0b-4f8d-9bb8-3466c208da4f"/>
    <ds:schemaRef ds:uri="d887c441-acfc-4eae-a08f-b5b932c729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Wood Type</vt:lpstr>
      <vt:lpstr>Cyber security</vt:lpstr>
      <vt:lpstr>content</vt:lpstr>
      <vt:lpstr>overview</vt:lpstr>
      <vt:lpstr>approach</vt:lpstr>
      <vt:lpstr>OUR WEEK</vt:lpstr>
      <vt:lpstr>OUR WEEK</vt:lpstr>
      <vt:lpstr>OUR WEEK</vt:lpstr>
      <vt:lpstr>OUR WEEK</vt:lpstr>
      <vt:lpstr>Next step</vt:lpstr>
      <vt:lpstr>Q&amp;A</vt:lpstr>
      <vt:lpstr>Decision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cp:revision>1</cp:revision>
  <dcterms:modified xsi:type="dcterms:W3CDTF">2018-12-11T16:26:16Z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0x0101004675D9D7D1054744B074F7A66DE89A64</vt:lpwstr>
  </property>
</Properties>
</file>