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/>
      <a:tcStyle>
        <a:tcBdr/>
        <a:fill>
          <a:solidFill>
            <a:srgbClr val="F7E8E7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AD3"/>
          </a:solidFill>
        </a:fill>
      </a:tcStyle>
    </a:wholeTbl>
    <a:band2H>
      <a:tcTxStyle/>
      <a:tcStyle>
        <a:tcBdr/>
        <a:fill>
          <a:solidFill>
            <a:srgbClr val="F0EDEA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1"/>
          </a:solidFill>
        </a:fill>
      </a:tcStyle>
    </a:wholeTbl>
    <a:band2H>
      <a:tcTxStyle/>
      <a:tcStyle>
        <a:tcBdr/>
        <a:fill>
          <a:solidFill>
            <a:srgbClr val="EDE9E9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J.K. (18132782)" userId="S::18132782@student.hhs.nl::ed70a0e1-fab2-46bc-b8e3-36269f974dd6" providerId="AD" clId="Web-{C1094297-4E78-A6F5-81E3-D76C868B7277}"/>
    <pc:docChg chg="addSld delSld modSld">
      <pc:chgData name="Lee, J.K. (18132782)" userId="S::18132782@student.hhs.nl::ed70a0e1-fab2-46bc-b8e3-36269f974dd6" providerId="AD" clId="Web-{C1094297-4E78-A6F5-81E3-D76C868B7277}" dt="2018-09-28T11:32:05.733" v="39" actId="20577"/>
      <pc:docMkLst>
        <pc:docMk/>
      </pc:docMkLst>
      <pc:sldChg chg="modSp">
        <pc:chgData name="Lee, J.K. (18132782)" userId="S::18132782@student.hhs.nl::ed70a0e1-fab2-46bc-b8e3-36269f974dd6" providerId="AD" clId="Web-{C1094297-4E78-A6F5-81E3-D76C868B7277}" dt="2018-09-28T11:25:55.485" v="11" actId="20577"/>
        <pc:sldMkLst>
          <pc:docMk/>
          <pc:sldMk cId="0" sldId="256"/>
        </pc:sldMkLst>
        <pc:spChg chg="mod">
          <ac:chgData name="Lee, J.K. (18132782)" userId="S::18132782@student.hhs.nl::ed70a0e1-fab2-46bc-b8e3-36269f974dd6" providerId="AD" clId="Web-{C1094297-4E78-A6F5-81E3-D76C868B7277}" dt="2018-09-28T11:25:55.485" v="11" actId="20577"/>
          <ac:spMkLst>
            <pc:docMk/>
            <pc:sldMk cId="0" sldId="256"/>
            <ac:spMk id="133" creationId="{00000000-0000-0000-0000-000000000000}"/>
          </ac:spMkLst>
        </pc:spChg>
      </pc:sldChg>
      <pc:sldChg chg="modSp">
        <pc:chgData name="Lee, J.K. (18132782)" userId="S::18132782@student.hhs.nl::ed70a0e1-fab2-46bc-b8e3-36269f974dd6" providerId="AD" clId="Web-{C1094297-4E78-A6F5-81E3-D76C868B7277}" dt="2018-09-28T11:29:32.093" v="30" actId="20577"/>
        <pc:sldMkLst>
          <pc:docMk/>
          <pc:sldMk cId="0" sldId="260"/>
        </pc:sldMkLst>
        <pc:spChg chg="mod">
          <ac:chgData name="Lee, J.K. (18132782)" userId="S::18132782@student.hhs.nl::ed70a0e1-fab2-46bc-b8e3-36269f974dd6" providerId="AD" clId="Web-{C1094297-4E78-A6F5-81E3-D76C868B7277}" dt="2018-09-28T11:29:32.093" v="30" actId="20577"/>
          <ac:spMkLst>
            <pc:docMk/>
            <pc:sldMk cId="0" sldId="260"/>
            <ac:spMk id="147" creationId="{00000000-0000-0000-0000-000000000000}"/>
          </ac:spMkLst>
        </pc:spChg>
      </pc:sldChg>
      <pc:sldChg chg="modSp">
        <pc:chgData name="Lee, J.K. (18132782)" userId="S::18132782@student.hhs.nl::ed70a0e1-fab2-46bc-b8e3-36269f974dd6" providerId="AD" clId="Web-{C1094297-4E78-A6F5-81E3-D76C868B7277}" dt="2018-09-28T11:32:05.733" v="38" actId="20577"/>
        <pc:sldMkLst>
          <pc:docMk/>
          <pc:sldMk cId="0" sldId="264"/>
        </pc:sldMkLst>
        <pc:spChg chg="mod">
          <ac:chgData name="Lee, J.K. (18132782)" userId="S::18132782@student.hhs.nl::ed70a0e1-fab2-46bc-b8e3-36269f974dd6" providerId="AD" clId="Web-{C1094297-4E78-A6F5-81E3-D76C868B7277}" dt="2018-09-28T11:32:05.733" v="38" actId="20577"/>
          <ac:spMkLst>
            <pc:docMk/>
            <pc:sldMk cId="0" sldId="264"/>
            <ac:spMk id="159" creationId="{00000000-0000-0000-0000-000000000000}"/>
          </ac:spMkLst>
        </pc:spChg>
      </pc:sldChg>
      <pc:sldChg chg="addSp delSp modSp add del">
        <pc:chgData name="Lee, J.K. (18132782)" userId="S::18132782@student.hhs.nl::ed70a0e1-fab2-46bc-b8e3-36269f974dd6" providerId="AD" clId="Web-{C1094297-4E78-A6F5-81E3-D76C868B7277}" dt="2018-09-28T11:25:05.001" v="5"/>
        <pc:sldMkLst>
          <pc:docMk/>
          <pc:sldMk cId="3078262154" sldId="267"/>
        </pc:sldMkLst>
        <pc:spChg chg="del">
          <ac:chgData name="Lee, J.K. (18132782)" userId="S::18132782@student.hhs.nl::ed70a0e1-fab2-46bc-b8e3-36269f974dd6" providerId="AD" clId="Web-{C1094297-4E78-A6F5-81E3-D76C868B7277}" dt="2018-09-28T11:24:48.142" v="1"/>
          <ac:spMkLst>
            <pc:docMk/>
            <pc:sldMk cId="3078262154" sldId="267"/>
            <ac:spMk id="2" creationId="{E14F2CD8-953B-4F77-A3FF-FB4B3067BA4B}"/>
          </ac:spMkLst>
        </pc:spChg>
        <pc:spChg chg="add del mod">
          <ac:chgData name="Lee, J.K. (18132782)" userId="S::18132782@student.hhs.nl::ed70a0e1-fab2-46bc-b8e3-36269f974dd6" providerId="AD" clId="Web-{C1094297-4E78-A6F5-81E3-D76C868B7277}" dt="2018-09-28T11:25:01.751" v="4"/>
          <ac:spMkLst>
            <pc:docMk/>
            <pc:sldMk cId="3078262154" sldId="267"/>
            <ac:spMk id="5" creationId="{5FB6842D-FC41-4FDB-97D4-92528423316B}"/>
          </ac:spMkLst>
        </pc:spChg>
        <pc:spChg chg="add del">
          <ac:chgData name="Lee, J.K. (18132782)" userId="S::18132782@student.hhs.nl::ed70a0e1-fab2-46bc-b8e3-36269f974dd6" providerId="AD" clId="Web-{C1094297-4E78-A6F5-81E3-D76C868B7277}" dt="2018-09-28T11:24:49.314" v="3"/>
          <ac:spMkLst>
            <pc:docMk/>
            <pc:sldMk cId="3078262154" sldId="267"/>
            <ac:spMk id="6" creationId="{BE168888-2022-4979-97E1-1D37432F24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920833" y="1346945"/>
            <a:ext cx="10222994" cy="806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Rectangle 7"/>
          <p:cNvSpPr/>
          <p:nvPr/>
        </p:nvSpPr>
        <p:spPr>
          <a:xfrm>
            <a:off x="920833" y="4299696"/>
            <a:ext cx="10222994" cy="806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Rectangle 8"/>
          <p:cNvSpPr/>
          <p:nvPr/>
        </p:nvSpPr>
        <p:spPr>
          <a:xfrm>
            <a:off x="920833" y="1484779"/>
            <a:ext cx="10222994" cy="2743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9" name="Group 9"/>
          <p:cNvGrpSpPr/>
          <p:nvPr/>
        </p:nvGrpSpPr>
        <p:grpSpPr>
          <a:xfrm>
            <a:off x="9649214" y="4068922"/>
            <a:ext cx="1080905" cy="1080903"/>
            <a:chOff x="0" y="0"/>
            <a:chExt cx="1080903" cy="1080902"/>
          </a:xfrm>
        </p:grpSpPr>
        <p:sp>
          <p:nvSpPr>
            <p:cNvPr id="17" name="Oval 10"/>
            <p:cNvSpPr/>
            <p:nvPr/>
          </p:nvSpPr>
          <p:spPr>
            <a:xfrm>
              <a:off x="0" y="-1"/>
              <a:ext cx="1080904" cy="1080904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Oval 11"/>
            <p:cNvSpPr/>
            <p:nvPr/>
          </p:nvSpPr>
          <p:spPr>
            <a:xfrm>
              <a:off x="108090" y="108089"/>
              <a:ext cx="864726" cy="864724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9600"/>
            </a:lvl1pPr>
          </a:lstStyle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069847" y="4389120"/>
            <a:ext cx="7891273" cy="106984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200"/>
            </a:lvl1pPr>
            <a:lvl2pPr marL="0" indent="457200">
              <a:buClrTx/>
              <a:buSzTx/>
              <a:buNone/>
              <a:defRPr sz="2200"/>
            </a:lvl2pPr>
            <a:lvl3pPr marL="0" indent="914400">
              <a:buClrTx/>
              <a:buSzTx/>
              <a:buNone/>
              <a:defRPr sz="2200"/>
            </a:lvl3pPr>
            <a:lvl4pPr marL="0" indent="1371600">
              <a:buClrTx/>
              <a:buSzTx/>
              <a:buNone/>
              <a:defRPr sz="2200"/>
            </a:lvl4pPr>
            <a:lvl5pPr marL="0" indent="1828800">
              <a:buClrTx/>
              <a:buSzTx/>
              <a:buNone/>
              <a:defRPr sz="2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941392" y="4360454"/>
            <a:ext cx="496551" cy="4978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533400"/>
            <a:ext cx="2552700" cy="56388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066800" y="533400"/>
            <a:ext cx="7505700" cy="56388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/>
          <p:nvPr/>
        </p:nvSpPr>
        <p:spPr>
          <a:xfrm>
            <a:off x="0" y="4917988"/>
            <a:ext cx="12192000" cy="194001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2167127" y="1225296"/>
            <a:ext cx="9281161" cy="352044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8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165774" y="5020055"/>
            <a:ext cx="9052560" cy="10668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grpSp>
        <p:nvGrpSpPr>
          <p:cNvPr id="43" name="Group 7"/>
          <p:cNvGrpSpPr/>
          <p:nvPr/>
        </p:nvGrpSpPr>
        <p:grpSpPr>
          <a:xfrm>
            <a:off x="897399" y="2325847"/>
            <a:ext cx="1080904" cy="1080903"/>
            <a:chOff x="0" y="0"/>
            <a:chExt cx="1080903" cy="1080902"/>
          </a:xfrm>
        </p:grpSpPr>
        <p:sp>
          <p:nvSpPr>
            <p:cNvPr id="41" name="Oval 8"/>
            <p:cNvSpPr/>
            <p:nvPr/>
          </p:nvSpPr>
          <p:spPr>
            <a:xfrm>
              <a:off x="0" y="-1"/>
              <a:ext cx="1080904" cy="1080904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Oval 9"/>
            <p:cNvSpPr/>
            <p:nvPr/>
          </p:nvSpPr>
          <p:spPr>
            <a:xfrm>
              <a:off x="108090" y="108089"/>
              <a:ext cx="864726" cy="864724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9575" y="2617379"/>
            <a:ext cx="496552" cy="4978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069847" y="2194560"/>
            <a:ext cx="4754881" cy="3977641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066800" y="2048255"/>
            <a:ext cx="4754880" cy="64008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b="1">
                <a:solidFill>
                  <a:srgbClr val="9E3611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9E3611"/>
                </a:solidFill>
              </a:defRPr>
            </a:lvl2pPr>
            <a:lvl3pPr marL="0" indent="914400">
              <a:buClrTx/>
              <a:buSzTx/>
              <a:buNone/>
              <a:defRPr b="1">
                <a:solidFill>
                  <a:srgbClr val="9E3611"/>
                </a:solidFill>
              </a:defRPr>
            </a:lvl3pPr>
            <a:lvl4pPr marL="0" indent="1371600">
              <a:buClrTx/>
              <a:buSzTx/>
              <a:buNone/>
              <a:defRPr b="1">
                <a:solidFill>
                  <a:srgbClr val="9E3611"/>
                </a:solidFill>
              </a:defRPr>
            </a:lvl4pPr>
            <a:lvl5pPr marL="0" indent="1828800">
              <a:buClrTx/>
              <a:buSzTx/>
              <a:buNone/>
              <a:defRPr b="1">
                <a:solidFill>
                  <a:srgbClr val="9E3611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64223" y="2048255"/>
            <a:ext cx="4754881" cy="640082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b="1">
                <a:solidFill>
                  <a:srgbClr val="9E3611"/>
                </a:solidFill>
              </a:defRPr>
            </a:pPr>
            <a:endParaRPr/>
          </a:p>
        </p:txBody>
      </p:sp>
      <p:sp>
        <p:nvSpPr>
          <p:cNvPr id="6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"/>
          <p:cNvSpPr/>
          <p:nvPr/>
        </p:nvSpPr>
        <p:spPr>
          <a:xfrm>
            <a:off x="8303739" y="-1"/>
            <a:ext cx="3888260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" name="제목 텍스트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1" cy="1737361"/>
          </a:xfrm>
          <a:prstGeom prst="rect">
            <a:avLst/>
          </a:prstGeom>
        </p:spPr>
        <p:txBody>
          <a:bodyPr anchor="b"/>
          <a:lstStyle>
            <a:lvl1pPr>
              <a:defRPr sz="3200" b="1"/>
            </a:lvl1pPr>
          </a:lstStyle>
          <a:p>
            <a:r>
              <a:t>제목 텍스트</a:t>
            </a:r>
          </a:p>
        </p:txBody>
      </p:sp>
      <p:sp>
        <p:nvSpPr>
          <p:cNvPr id="8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549640" y="2423160"/>
            <a:ext cx="3200401" cy="329184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pPr>
            <a:endParaRPr/>
          </a:p>
        </p:txBody>
      </p:sp>
      <p:grpSp>
        <p:nvGrpSpPr>
          <p:cNvPr id="91" name="Group 8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89" name="Oval 9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Oval 10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"/>
          <p:cNvSpPr/>
          <p:nvPr/>
        </p:nvSpPr>
        <p:spPr>
          <a:xfrm>
            <a:off x="8303739" y="-1"/>
            <a:ext cx="3888260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" name="제목 텍스트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1" cy="1737361"/>
          </a:xfrm>
          <a:prstGeom prst="rect">
            <a:avLst/>
          </a:prstGeom>
        </p:spPr>
        <p:txBody>
          <a:bodyPr anchor="b"/>
          <a:lstStyle>
            <a:lvl1pPr>
              <a:defRPr sz="3200" b="1"/>
            </a:lvl1pPr>
          </a:lstStyle>
          <a:p>
            <a:r>
              <a:t>제목 텍스트</a:t>
            </a:r>
          </a:p>
        </p:txBody>
      </p:sp>
      <p:sp>
        <p:nvSpPr>
          <p:cNvPr id="101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830374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549640" y="2423160"/>
            <a:ext cx="3200401" cy="32918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grpSp>
        <p:nvGrpSpPr>
          <p:cNvPr id="105" name="Group 7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103" name="Oval 8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Oval 9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2" name="Oval 7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1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Oval 8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480995" y="6308026"/>
            <a:ext cx="300346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1pPr>
      <a:lvl2pPr marL="477519" marR="0" indent="-20319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2pPr>
      <a:lvl3pPr marL="77723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3pPr>
      <a:lvl4pPr marL="105155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4pPr>
      <a:lvl5pPr marL="1325880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5pPr>
      <a:lvl6pPr marL="16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6pPr>
      <a:lvl7pPr marL="1957149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7pPr>
      <a:lvl8pPr marL="22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8pPr>
      <a:lvl9pPr marL="2557149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el 1"/>
          <p:cNvSpPr txBox="1">
            <a:spLocks noGrp="1"/>
          </p:cNvSpPr>
          <p:nvPr>
            <p:ph type="ctrTitle"/>
          </p:nvPr>
        </p:nvSpPr>
        <p:spPr>
          <a:xfrm>
            <a:off x="1051560" y="1432222"/>
            <a:ext cx="9966960" cy="303581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Cyber security</a:t>
            </a:r>
          </a:p>
        </p:txBody>
      </p:sp>
      <p:sp>
        <p:nvSpPr>
          <p:cNvPr id="134" name="Ondertitel 2"/>
          <p:cNvSpPr txBox="1">
            <a:spLocks noGrp="1"/>
          </p:cNvSpPr>
          <p:nvPr>
            <p:ph type="subTitle" sz="quarter" idx="1"/>
          </p:nvPr>
        </p:nvSpPr>
        <p:spPr>
          <a:xfrm>
            <a:off x="1069848" y="4389120"/>
            <a:ext cx="7891272" cy="106984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 step</a:t>
            </a:r>
          </a:p>
        </p:txBody>
      </p:sp>
      <p:sp>
        <p:nvSpPr>
          <p:cNvPr id="162" name="Tijdelijke aanduiding voor inhoud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Meet product owner to check progress</a:t>
            </a:r>
          </a:p>
          <a:p>
            <a:pPr marL="457200" lvl="1" indent="-182879">
              <a:spcBef>
                <a:spcPts val="400"/>
              </a:spcBef>
              <a:buChar char="-"/>
            </a:pPr>
            <a:r>
              <a:t>Specify sprint</a:t>
            </a:r>
          </a:p>
          <a:p>
            <a:pPr>
              <a:defRPr sz="2200"/>
            </a:pPr>
            <a:r>
              <a:t>Revise research plan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el 1"/>
          <p:cNvSpPr txBox="1">
            <a:spLocks noGrp="1"/>
          </p:cNvSpPr>
          <p:nvPr>
            <p:ph type="title"/>
          </p:nvPr>
        </p:nvSpPr>
        <p:spPr>
          <a:xfrm>
            <a:off x="1069847" y="2624327"/>
            <a:ext cx="10058401" cy="1609346"/>
          </a:xfrm>
          <a:prstGeom prst="rect">
            <a:avLst/>
          </a:prstGeom>
        </p:spPr>
        <p:txBody>
          <a:bodyPr/>
          <a:lstStyle>
            <a:lvl1pPr algn="ctr">
              <a:defRPr sz="8800"/>
            </a:lvl1pPr>
          </a:lstStyle>
          <a:p>
            <a:r>
              <a:t>Q&amp;A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content</a:t>
            </a:r>
          </a:p>
        </p:txBody>
      </p:sp>
      <p:sp>
        <p:nvSpPr>
          <p:cNvPr id="137" name="Tijdelijke aanduiding voor inhoud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Objective</a:t>
            </a:r>
          </a:p>
          <a:p>
            <a:pPr>
              <a:defRPr sz="2400"/>
            </a:pPr>
            <a:r>
              <a:t>Last week</a:t>
            </a:r>
          </a:p>
          <a:p>
            <a:pPr>
              <a:defRPr sz="2400"/>
            </a:pPr>
            <a:r>
              <a:t>Week 5</a:t>
            </a:r>
          </a:p>
          <a:p>
            <a:pPr>
              <a:defRPr sz="2400"/>
            </a:pPr>
            <a:r>
              <a:t>Problems</a:t>
            </a:r>
          </a:p>
          <a:p>
            <a:pPr>
              <a:defRPr sz="2400"/>
            </a:pPr>
            <a:r>
              <a:t>Next step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</a:t>
            </a:r>
          </a:p>
        </p:txBody>
      </p:sp>
      <p:sp>
        <p:nvSpPr>
          <p:cNvPr id="140" name="Tijdelijke aanduiding voor inhoud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2400"/>
            </a:pPr>
            <a:endParaRPr/>
          </a:p>
          <a:p>
            <a:pPr marL="0" indent="0" algn="ctr">
              <a:buSzTx/>
              <a:buFont typeface="Wingdings"/>
              <a:buNone/>
              <a:defRPr sz="4000"/>
            </a:pPr>
            <a:r>
              <a:t>“</a:t>
            </a:r>
            <a:r>
              <a:rPr sz="2400"/>
              <a:t>Collecting twitter feeds and making a risk analysis </a:t>
            </a:r>
          </a:p>
          <a:p>
            <a:pPr marL="0" indent="0" algn="ctr">
              <a:buSzTx/>
              <a:buFont typeface="Wingdings"/>
              <a:buNone/>
              <a:defRPr sz="2400"/>
            </a:pPr>
            <a:r>
              <a:t>to a profile through machine learning</a:t>
            </a:r>
            <a:r>
              <a:rPr sz="4000"/>
              <a:t>”</a:t>
            </a:r>
          </a:p>
        </p:txBody>
      </p:sp>
      <p:pic>
        <p:nvPicPr>
          <p:cNvPr id="141" name="Afbeelding 4" descr="Afbeelding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0052" y="4348479"/>
            <a:ext cx="2114883" cy="1717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Last week</a:t>
            </a:r>
          </a:p>
        </p:txBody>
      </p:sp>
      <p:sp>
        <p:nvSpPr>
          <p:cNvPr id="144" name="Tijdelijke aanduiding voor inhoud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Write code for extracting data</a:t>
            </a:r>
          </a:p>
          <a:p>
            <a:pPr>
              <a:defRPr sz="2200"/>
            </a:pPr>
            <a:r>
              <a:t>Make profile for twitter users </a:t>
            </a:r>
          </a:p>
          <a:p>
            <a:pPr marL="457200" lvl="1" indent="-182879">
              <a:spcBef>
                <a:spcPts val="400"/>
              </a:spcBef>
              <a:buChar char="-"/>
            </a:pPr>
            <a:r>
              <a:t>Username, Screen name, Tweets, URL, Favourites etc.</a:t>
            </a:r>
            <a:endParaRPr sz="1800"/>
          </a:p>
          <a:p>
            <a:pPr>
              <a:defRPr sz="2200"/>
            </a:pPr>
            <a:r>
              <a:t>Revise research plan</a:t>
            </a:r>
          </a:p>
          <a:p>
            <a:pPr>
              <a:defRPr sz="2200"/>
            </a:pPr>
            <a:r>
              <a:t>Datacamp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 5</a:t>
            </a:r>
          </a:p>
        </p:txBody>
      </p:sp>
      <p:sp>
        <p:nvSpPr>
          <p:cNvPr id="147" name="Tijdelijke aanduiding voor inhoud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5719" rIns="45719" anchor="t">
            <a:normAutofit/>
          </a:bodyPr>
          <a:lstStyle/>
          <a:p>
            <a:pPr marL="182245" indent="-182245">
              <a:defRPr sz="2200"/>
            </a:pPr>
            <a:r>
              <a:rPr dirty="0"/>
              <a:t>Write code</a:t>
            </a:r>
            <a:endParaRPr lang="en-US" dirty="0"/>
          </a:p>
          <a:p>
            <a:pPr marL="457200" lvl="1" indent="-182245">
              <a:spcBef>
                <a:spcPts val="400"/>
              </a:spcBef>
              <a:buChar char="-"/>
            </a:pPr>
            <a:r>
              <a:rPr dirty="0"/>
              <a:t>Extracting data in live</a:t>
            </a:r>
          </a:p>
          <a:p>
            <a:pPr marL="457200" lvl="1" indent="-182245">
              <a:spcBef>
                <a:spcPts val="400"/>
              </a:spcBef>
              <a:buChar char="-"/>
            </a:pPr>
            <a:r>
              <a:rPr dirty="0"/>
              <a:t>Extracting all of twitter data from specific user</a:t>
            </a:r>
          </a:p>
          <a:p>
            <a:pPr marL="457200" lvl="1" indent="-182245">
              <a:spcBef>
                <a:spcPts val="400"/>
              </a:spcBef>
              <a:buChar char="-"/>
            </a:pPr>
            <a:r>
              <a:rPr dirty="0"/>
              <a:t>Counting words, hashtags(#)</a:t>
            </a:r>
            <a:r>
              <a:rPr lang="en-US" dirty="0"/>
              <a:t> (for extracting keywords)</a:t>
            </a:r>
            <a:endParaRPr sz="1800" dirty="0"/>
          </a:p>
          <a:p>
            <a:pPr marL="182245" indent="-182245">
              <a:defRPr sz="2200"/>
            </a:pPr>
            <a:r>
              <a:rPr dirty="0"/>
              <a:t>Revise research plan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 5</a:t>
            </a:r>
          </a:p>
        </p:txBody>
      </p:sp>
      <p:pic>
        <p:nvPicPr>
          <p:cNvPr id="150" name="스크린샷 2018-09-26 오후 1.04.09.png" descr="스크린샷 2018-09-26 오후 1.04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383" y="1867565"/>
            <a:ext cx="9670034" cy="4703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 5</a:t>
            </a:r>
          </a:p>
        </p:txBody>
      </p:sp>
      <p:pic>
        <p:nvPicPr>
          <p:cNvPr id="153" name="스크린샷 2018-09-28 오전 10.45.40.png" descr="스크린샷 2018-09-28 오전 10.45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564" y="1953170"/>
            <a:ext cx="10211925" cy="3653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 5</a:t>
            </a:r>
          </a:p>
        </p:txBody>
      </p:sp>
      <p:pic>
        <p:nvPicPr>
          <p:cNvPr id="156" name="스크린샷 2018-09-28 오전 10.20.32.png" descr="스크린샷 2018-09-28 오전 10.20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017" y="2046722"/>
            <a:ext cx="9986566" cy="2764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problems</a:t>
            </a:r>
          </a:p>
        </p:txBody>
      </p:sp>
      <p:sp>
        <p:nvSpPr>
          <p:cNvPr id="159" name="Tijdelijke aanduiding voor inhoud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5719" rIns="45719" anchor="t">
            <a:normAutofit/>
          </a:bodyPr>
          <a:lstStyle/>
          <a:p>
            <a:pPr marL="182245" indent="-182245">
              <a:defRPr sz="2200"/>
            </a:pPr>
            <a:r>
              <a:rPr dirty="0"/>
              <a:t>Find way for handling the extracted data (</a:t>
            </a:r>
            <a:r>
              <a:rPr dirty="0" err="1"/>
              <a:t>huge&amp;big</a:t>
            </a:r>
            <a:r>
              <a:rPr dirty="0"/>
              <a:t>)</a:t>
            </a:r>
            <a:endParaRPr lang="en-US" dirty="0"/>
          </a:p>
          <a:p>
            <a:pPr marL="182245" indent="-182245">
              <a:defRPr sz="2200"/>
            </a:pPr>
            <a:r>
              <a:rPr lang="en-US" dirty="0"/>
              <a:t>Distinguish unrelated keyword (the, a, is)</a:t>
            </a:r>
          </a:p>
          <a:p>
            <a:pPr marL="182245" indent="-182245">
              <a:defRPr sz="2200"/>
            </a:pPr>
            <a:r>
              <a:rPr dirty="0"/>
              <a:t>Limited frequency for requests from twitter server (every 15 mins)</a:t>
            </a:r>
          </a:p>
          <a:p>
            <a:pPr marL="182245" indent="-182245"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outtype">
  <a:themeElements>
    <a:clrScheme name="Hout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Houttyp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Hout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outtype">
  <a:themeElements>
    <a:clrScheme name="Hout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Houttyp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Hout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75D9D7D1054744B074F7A66DE89A64" ma:contentTypeVersion="8" ma:contentTypeDescription="Create a new document." ma:contentTypeScope="" ma:versionID="0ca450ba8b923598d7aeef925ee4205b">
  <xsd:schema xmlns:xsd="http://www.w3.org/2001/XMLSchema" xmlns:xs="http://www.w3.org/2001/XMLSchema" xmlns:p="http://schemas.microsoft.com/office/2006/metadata/properties" xmlns:ns2="d7849a54-8f0b-4f8d-9bb8-3466c208da4f" xmlns:ns3="d887c441-acfc-4eae-a08f-b5b932c729a2" targetNamespace="http://schemas.microsoft.com/office/2006/metadata/properties" ma:root="true" ma:fieldsID="b9c597f49225038e2b4433674e4dab90" ns2:_="" ns3:_="">
    <xsd:import namespace="d7849a54-8f0b-4f8d-9bb8-3466c208da4f"/>
    <xsd:import namespace="d887c441-acfc-4eae-a08f-b5b932c729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49a54-8f0b-4f8d-9bb8-3466c208da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7c441-acfc-4eae-a08f-b5b932c729a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0067B0-3FA4-41FF-B3FA-ED4109F277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E1BCA3-4037-4EA9-90E0-2CBAE56E1F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FDA57D4-080F-4D0D-9EEB-802E5EDA2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849a54-8f0b-4f8d-9bb8-3466c208da4f"/>
    <ds:schemaRef ds:uri="d887c441-acfc-4eae-a08f-b5b932c729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Houttype</vt:lpstr>
      <vt:lpstr>Cyber security</vt:lpstr>
      <vt:lpstr>content</vt:lpstr>
      <vt:lpstr>objective</vt:lpstr>
      <vt:lpstr>Last week</vt:lpstr>
      <vt:lpstr>Week 5</vt:lpstr>
      <vt:lpstr>Week 5</vt:lpstr>
      <vt:lpstr>Week 5</vt:lpstr>
      <vt:lpstr>Week 5</vt:lpstr>
      <vt:lpstr>problems</vt:lpstr>
      <vt:lpstr>Next step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</dc:title>
  <cp:revision>19</cp:revision>
  <dcterms:modified xsi:type="dcterms:W3CDTF">2018-12-11T16:26:49Z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0x0101004675D9D7D1054744B074F7A66DE89A64</vt:lpwstr>
  </property>
</Properties>
</file>