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>
        <p:scale>
          <a:sx n="109" d="100"/>
          <a:sy n="109" d="100"/>
        </p:scale>
        <p:origin x="5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FB94-FCD9-2D44-AC04-01BAD370CC9F}" type="datetimeFigureOut">
              <a:t>2019/12/11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DFC1-36B4-BA41-8DCE-1142D4F6FE0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1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98447"/>
              </p:ext>
            </p:extLst>
          </p:nvPr>
        </p:nvGraphicFramePr>
        <p:xfrm>
          <a:off x="9201" y="1134220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直线箭头连接符 5"/>
          <p:cNvCxnSpPr/>
          <p:nvPr/>
        </p:nvCxnSpPr>
        <p:spPr>
          <a:xfrm>
            <a:off x="290250" y="77422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3375855" y="77422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-34839" y="403380"/>
            <a:ext cx="65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front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8226" y="403380"/>
            <a:ext cx="4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tail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63928" y="764888"/>
            <a:ext cx="29688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右箭头 13"/>
          <p:cNvSpPr/>
          <p:nvPr/>
        </p:nvSpPr>
        <p:spPr>
          <a:xfrm rot="10800000">
            <a:off x="2905295" y="740622"/>
            <a:ext cx="29688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319" y="43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Arial" charset="0"/>
                <a:ea typeface="Arial" charset="0"/>
                <a:cs typeface="Arial" charset="0"/>
              </a:rPr>
              <a:t>双指针</a:t>
            </a:r>
          </a:p>
        </p:txBody>
      </p:sp>
      <p:grpSp>
        <p:nvGrpSpPr>
          <p:cNvPr id="690" name="组 689"/>
          <p:cNvGrpSpPr/>
          <p:nvPr/>
        </p:nvGrpSpPr>
        <p:grpSpPr>
          <a:xfrm>
            <a:off x="3523772" y="18304"/>
            <a:ext cx="6015621" cy="1005669"/>
            <a:chOff x="448393" y="2783113"/>
            <a:chExt cx="6015621" cy="1005669"/>
          </a:xfrm>
        </p:grpSpPr>
        <p:sp>
          <p:nvSpPr>
            <p:cNvPr id="16" name="圆角矩形 15"/>
            <p:cNvSpPr/>
            <p:nvPr/>
          </p:nvSpPr>
          <p:spPr>
            <a:xfrm>
              <a:off x="557482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26794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411344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265206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972930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119068" y="3420767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5" name="直线箭头连接符 24"/>
            <p:cNvCxnSpPr>
              <a:stCxn id="16" idx="3"/>
              <a:endCxn id="19" idx="1"/>
            </p:cNvCxnSpPr>
            <p:nvPr/>
          </p:nvCxnSpPr>
          <p:spPr>
            <a:xfrm>
              <a:off x="989482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21" idx="3"/>
              <a:endCxn id="18" idx="1"/>
            </p:cNvCxnSpPr>
            <p:nvPr/>
          </p:nvCxnSpPr>
          <p:spPr>
            <a:xfrm>
              <a:off x="4404930" y="3600767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20" idx="3"/>
              <a:endCxn id="22" idx="1"/>
            </p:cNvCxnSpPr>
            <p:nvPr/>
          </p:nvCxnSpPr>
          <p:spPr>
            <a:xfrm>
              <a:off x="2697206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22" idx="3"/>
              <a:endCxn id="21" idx="1"/>
            </p:cNvCxnSpPr>
            <p:nvPr/>
          </p:nvCxnSpPr>
          <p:spPr>
            <a:xfrm>
              <a:off x="3551068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19" idx="3"/>
              <a:endCxn id="20" idx="1"/>
            </p:cNvCxnSpPr>
            <p:nvPr/>
          </p:nvCxnSpPr>
          <p:spPr>
            <a:xfrm>
              <a:off x="1843344" y="3600767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/>
            <p:cNvCxnSpPr>
              <a:stCxn id="43" idx="2"/>
              <a:endCxn id="16" idx="0"/>
            </p:cNvCxnSpPr>
            <p:nvPr/>
          </p:nvCxnSpPr>
          <p:spPr>
            <a:xfrm>
              <a:off x="771559" y="3152445"/>
              <a:ext cx="1923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/>
            <p:cNvCxnSpPr>
              <a:stCxn id="44" idx="2"/>
              <a:endCxn id="20" idx="0"/>
            </p:cNvCxnSpPr>
            <p:nvPr/>
          </p:nvCxnSpPr>
          <p:spPr>
            <a:xfrm flipH="1">
              <a:off x="2481206" y="3152445"/>
              <a:ext cx="6268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448393" y="27831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after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68128" y="278311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before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右箭头 44"/>
            <p:cNvSpPr/>
            <p:nvPr/>
          </p:nvSpPr>
          <p:spPr>
            <a:xfrm>
              <a:off x="3251854" y="3012421"/>
              <a:ext cx="296883" cy="3693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3" name="直线箭头连接符 62"/>
            <p:cNvCxnSpPr>
              <a:stCxn id="18" idx="3"/>
              <a:endCxn id="74" idx="1"/>
            </p:cNvCxnSpPr>
            <p:nvPr/>
          </p:nvCxnSpPr>
          <p:spPr>
            <a:xfrm>
              <a:off x="5258794" y="3600767"/>
              <a:ext cx="402559" cy="3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/>
            <p:cNvCxnSpPr>
              <a:stCxn id="68" idx="2"/>
              <a:endCxn id="21" idx="0"/>
            </p:cNvCxnSpPr>
            <p:nvPr/>
          </p:nvCxnSpPr>
          <p:spPr>
            <a:xfrm>
              <a:off x="4188930" y="3152445"/>
              <a:ext cx="0" cy="2683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69" idx="2"/>
              <a:endCxn id="74" idx="0"/>
            </p:cNvCxnSpPr>
            <p:nvPr/>
          </p:nvCxnSpPr>
          <p:spPr>
            <a:xfrm>
              <a:off x="6044669" y="3155415"/>
              <a:ext cx="3970" cy="2640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865764" y="27831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after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625323" y="2786083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before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661353" y="341945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Arial" charset="0"/>
                  <a:ea typeface="Arial" charset="0"/>
                  <a:cs typeface="Arial" charset="0"/>
                </a:rPr>
                <a:t>NULL</a:t>
              </a:r>
              <a:endParaRPr kumimoji="1" lang="zh-CN" alt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16" name="组 715"/>
          <p:cNvGrpSpPr/>
          <p:nvPr/>
        </p:nvGrpSpPr>
        <p:grpSpPr>
          <a:xfrm>
            <a:off x="20697" y="1725552"/>
            <a:ext cx="4701312" cy="1160986"/>
            <a:chOff x="557482" y="3973206"/>
            <a:chExt cx="4701312" cy="1160986"/>
          </a:xfrm>
        </p:grpSpPr>
        <p:sp>
          <p:nvSpPr>
            <p:cNvPr id="83" name="圆角矩形 82"/>
            <p:cNvSpPr/>
            <p:nvPr/>
          </p:nvSpPr>
          <p:spPr>
            <a:xfrm>
              <a:off x="557482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82679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141134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2265206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3972930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3119068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89" name="直线箭头连接符 88"/>
            <p:cNvCxnSpPr>
              <a:stCxn id="83" idx="3"/>
              <a:endCxn id="85" idx="1"/>
            </p:cNvCxnSpPr>
            <p:nvPr/>
          </p:nvCxnSpPr>
          <p:spPr>
            <a:xfrm>
              <a:off x="989482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/>
            <p:cNvCxnSpPr/>
            <p:nvPr/>
          </p:nvCxnSpPr>
          <p:spPr>
            <a:xfrm>
              <a:off x="4404930" y="4153206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2697206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/>
            <p:cNvCxnSpPr/>
            <p:nvPr/>
          </p:nvCxnSpPr>
          <p:spPr>
            <a:xfrm>
              <a:off x="3551068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>
              <a:stCxn id="85" idx="3"/>
              <a:endCxn id="86" idx="1"/>
            </p:cNvCxnSpPr>
            <p:nvPr/>
          </p:nvCxnSpPr>
          <p:spPr>
            <a:xfrm>
              <a:off x="1843344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99"/>
            <p:cNvCxnSpPr>
              <a:stCxn id="84" idx="2"/>
              <a:endCxn id="699" idx="0"/>
            </p:cNvCxnSpPr>
            <p:nvPr/>
          </p:nvCxnSpPr>
          <p:spPr>
            <a:xfrm>
              <a:off x="5042794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7" name="圆角矩形 696"/>
            <p:cNvSpPr/>
            <p:nvPr/>
          </p:nvSpPr>
          <p:spPr>
            <a:xfrm>
              <a:off x="3119068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98" name="直线箭头连接符 697"/>
            <p:cNvCxnSpPr>
              <a:stCxn id="699" idx="1"/>
              <a:endCxn id="700" idx="3"/>
            </p:cNvCxnSpPr>
            <p:nvPr/>
          </p:nvCxnSpPr>
          <p:spPr>
            <a:xfrm flipH="1">
              <a:off x="4404930" y="4954192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圆角矩形 698"/>
            <p:cNvSpPr/>
            <p:nvPr/>
          </p:nvSpPr>
          <p:spPr>
            <a:xfrm>
              <a:off x="4826794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0" name="圆角矩形 699"/>
            <p:cNvSpPr/>
            <p:nvPr/>
          </p:nvSpPr>
          <p:spPr>
            <a:xfrm>
              <a:off x="3972930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09" name="直线箭头连接符 708"/>
            <p:cNvCxnSpPr>
              <a:stCxn id="700" idx="1"/>
              <a:endCxn id="697" idx="3"/>
            </p:cNvCxnSpPr>
            <p:nvPr/>
          </p:nvCxnSpPr>
          <p:spPr>
            <a:xfrm flipH="1">
              <a:off x="3551068" y="4954192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线箭头连接符 712"/>
            <p:cNvCxnSpPr>
              <a:stCxn id="697" idx="0"/>
              <a:endCxn id="88" idx="2"/>
            </p:cNvCxnSpPr>
            <p:nvPr/>
          </p:nvCxnSpPr>
          <p:spPr>
            <a:xfrm flipV="1">
              <a:off x="3335068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7" name="组 756"/>
          <p:cNvGrpSpPr/>
          <p:nvPr/>
        </p:nvGrpSpPr>
        <p:grpSpPr>
          <a:xfrm>
            <a:off x="54242" y="3147523"/>
            <a:ext cx="4701312" cy="1425021"/>
            <a:chOff x="-190235" y="3232766"/>
            <a:chExt cx="4701312" cy="1425021"/>
          </a:xfrm>
        </p:grpSpPr>
        <p:grpSp>
          <p:nvGrpSpPr>
            <p:cNvPr id="717" name="组 716"/>
            <p:cNvGrpSpPr/>
            <p:nvPr/>
          </p:nvGrpSpPr>
          <p:grpSpPr>
            <a:xfrm>
              <a:off x="-190235" y="3496801"/>
              <a:ext cx="4701312" cy="1160986"/>
              <a:chOff x="557482" y="3973206"/>
              <a:chExt cx="4701312" cy="1160986"/>
            </a:xfrm>
          </p:grpSpPr>
          <p:sp>
            <p:nvSpPr>
              <p:cNvPr id="718" name="圆角矩形 717"/>
              <p:cNvSpPr/>
              <p:nvPr/>
            </p:nvSpPr>
            <p:spPr>
              <a:xfrm>
                <a:off x="557482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19" name="圆角矩形 718"/>
              <p:cNvSpPr/>
              <p:nvPr/>
            </p:nvSpPr>
            <p:spPr>
              <a:xfrm>
                <a:off x="4826794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0" name="圆角矩形 719"/>
              <p:cNvSpPr/>
              <p:nvPr/>
            </p:nvSpPr>
            <p:spPr>
              <a:xfrm>
                <a:off x="1411344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1" name="圆角矩形 720"/>
              <p:cNvSpPr/>
              <p:nvPr/>
            </p:nvSpPr>
            <p:spPr>
              <a:xfrm>
                <a:off x="2265206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2" name="圆角矩形 721"/>
              <p:cNvSpPr/>
              <p:nvPr/>
            </p:nvSpPr>
            <p:spPr>
              <a:xfrm>
                <a:off x="3972930" y="3973206"/>
                <a:ext cx="432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3" name="圆角矩形 722"/>
              <p:cNvSpPr/>
              <p:nvPr/>
            </p:nvSpPr>
            <p:spPr>
              <a:xfrm>
                <a:off x="3119068" y="3973206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24" name="直线箭头连接符 723"/>
              <p:cNvCxnSpPr/>
              <p:nvPr/>
            </p:nvCxnSpPr>
            <p:spPr>
              <a:xfrm>
                <a:off x="989482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直线箭头连接符 724"/>
              <p:cNvCxnSpPr/>
              <p:nvPr/>
            </p:nvCxnSpPr>
            <p:spPr>
              <a:xfrm>
                <a:off x="4404930" y="4153206"/>
                <a:ext cx="4218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直线箭头连接符 725"/>
              <p:cNvCxnSpPr/>
              <p:nvPr/>
            </p:nvCxnSpPr>
            <p:spPr>
              <a:xfrm>
                <a:off x="2697206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直线箭头连接符 726"/>
              <p:cNvCxnSpPr/>
              <p:nvPr/>
            </p:nvCxnSpPr>
            <p:spPr>
              <a:xfrm>
                <a:off x="3551068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直线箭头连接符 727"/>
              <p:cNvCxnSpPr/>
              <p:nvPr/>
            </p:nvCxnSpPr>
            <p:spPr>
              <a:xfrm>
                <a:off x="1843344" y="4153206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线箭头连接符 728"/>
              <p:cNvCxnSpPr/>
              <p:nvPr/>
            </p:nvCxnSpPr>
            <p:spPr>
              <a:xfrm>
                <a:off x="5042794" y="4333206"/>
                <a:ext cx="0" cy="440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" name="圆角矩形 729"/>
              <p:cNvSpPr/>
              <p:nvPr/>
            </p:nvSpPr>
            <p:spPr>
              <a:xfrm>
                <a:off x="3119068" y="4774192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31" name="直线箭头连接符 730"/>
              <p:cNvCxnSpPr/>
              <p:nvPr/>
            </p:nvCxnSpPr>
            <p:spPr>
              <a:xfrm flipH="1">
                <a:off x="4404930" y="4954192"/>
                <a:ext cx="4218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2" name="圆角矩形 731"/>
              <p:cNvSpPr/>
              <p:nvPr/>
            </p:nvSpPr>
            <p:spPr>
              <a:xfrm>
                <a:off x="4826794" y="4774192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3" name="圆角矩形 732"/>
              <p:cNvSpPr/>
              <p:nvPr/>
            </p:nvSpPr>
            <p:spPr>
              <a:xfrm>
                <a:off x="3972930" y="4774192"/>
                <a:ext cx="432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  <a:endParaRPr kumimoji="1" lang="zh-CN" altLang="en-US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734" name="直线箭头连接符 733"/>
              <p:cNvCxnSpPr/>
              <p:nvPr/>
            </p:nvCxnSpPr>
            <p:spPr>
              <a:xfrm flipH="1">
                <a:off x="3551068" y="4954192"/>
                <a:ext cx="42186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直线箭头连接符 734"/>
              <p:cNvCxnSpPr/>
              <p:nvPr/>
            </p:nvCxnSpPr>
            <p:spPr>
              <a:xfrm flipV="1">
                <a:off x="3335068" y="4333206"/>
                <a:ext cx="0" cy="4409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6" name="直线箭头连接符 735"/>
            <p:cNvCxnSpPr>
              <a:endCxn id="722" idx="0"/>
            </p:cNvCxnSpPr>
            <p:nvPr/>
          </p:nvCxnSpPr>
          <p:spPr>
            <a:xfrm>
              <a:off x="3437243" y="3232766"/>
              <a:ext cx="3970" cy="2640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8" name="组 737"/>
          <p:cNvGrpSpPr/>
          <p:nvPr/>
        </p:nvGrpSpPr>
        <p:grpSpPr>
          <a:xfrm>
            <a:off x="3469692" y="4932544"/>
            <a:ext cx="4701312" cy="1160986"/>
            <a:chOff x="557482" y="3973206"/>
            <a:chExt cx="4701312" cy="1160986"/>
          </a:xfrm>
        </p:grpSpPr>
        <p:sp>
          <p:nvSpPr>
            <p:cNvPr id="739" name="圆角矩形 738"/>
            <p:cNvSpPr/>
            <p:nvPr/>
          </p:nvSpPr>
          <p:spPr>
            <a:xfrm>
              <a:off x="557482" y="3973206"/>
              <a:ext cx="432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0" name="圆角矩形 739"/>
            <p:cNvSpPr/>
            <p:nvPr/>
          </p:nvSpPr>
          <p:spPr>
            <a:xfrm>
              <a:off x="4826794" y="3973206"/>
              <a:ext cx="432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1" name="圆角矩形 740"/>
            <p:cNvSpPr/>
            <p:nvPr/>
          </p:nvSpPr>
          <p:spPr>
            <a:xfrm>
              <a:off x="1411344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2" name="圆角矩形 741"/>
            <p:cNvSpPr/>
            <p:nvPr/>
          </p:nvSpPr>
          <p:spPr>
            <a:xfrm>
              <a:off x="2265206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3" name="圆角矩形 742"/>
            <p:cNvSpPr/>
            <p:nvPr/>
          </p:nvSpPr>
          <p:spPr>
            <a:xfrm>
              <a:off x="3972930" y="3973206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4" name="圆角矩形 743"/>
            <p:cNvSpPr/>
            <p:nvPr/>
          </p:nvSpPr>
          <p:spPr>
            <a:xfrm>
              <a:off x="3119068" y="3973206"/>
              <a:ext cx="432000" cy="36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45" name="直线箭头连接符 744"/>
            <p:cNvCxnSpPr/>
            <p:nvPr/>
          </p:nvCxnSpPr>
          <p:spPr>
            <a:xfrm>
              <a:off x="989482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线箭头连接符 745"/>
            <p:cNvCxnSpPr/>
            <p:nvPr/>
          </p:nvCxnSpPr>
          <p:spPr>
            <a:xfrm>
              <a:off x="4404930" y="4153206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线箭头连接符 746"/>
            <p:cNvCxnSpPr/>
            <p:nvPr/>
          </p:nvCxnSpPr>
          <p:spPr>
            <a:xfrm>
              <a:off x="2697206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线箭头连接符 747"/>
            <p:cNvCxnSpPr/>
            <p:nvPr/>
          </p:nvCxnSpPr>
          <p:spPr>
            <a:xfrm>
              <a:off x="3551068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线箭头连接符 748"/>
            <p:cNvCxnSpPr/>
            <p:nvPr/>
          </p:nvCxnSpPr>
          <p:spPr>
            <a:xfrm>
              <a:off x="1843344" y="4153206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线箭头连接符 749"/>
            <p:cNvCxnSpPr/>
            <p:nvPr/>
          </p:nvCxnSpPr>
          <p:spPr>
            <a:xfrm>
              <a:off x="5042794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圆角矩形 750"/>
            <p:cNvSpPr/>
            <p:nvPr/>
          </p:nvSpPr>
          <p:spPr>
            <a:xfrm>
              <a:off x="3119068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52" name="直线箭头连接符 751"/>
            <p:cNvCxnSpPr/>
            <p:nvPr/>
          </p:nvCxnSpPr>
          <p:spPr>
            <a:xfrm flipH="1">
              <a:off x="4404930" y="4954192"/>
              <a:ext cx="4218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圆角矩形 752"/>
            <p:cNvSpPr/>
            <p:nvPr/>
          </p:nvSpPr>
          <p:spPr>
            <a:xfrm>
              <a:off x="4826794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4" name="圆角矩形 753"/>
            <p:cNvSpPr/>
            <p:nvPr/>
          </p:nvSpPr>
          <p:spPr>
            <a:xfrm>
              <a:off x="3972930" y="4774192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55" name="直线箭头连接符 754"/>
            <p:cNvCxnSpPr/>
            <p:nvPr/>
          </p:nvCxnSpPr>
          <p:spPr>
            <a:xfrm flipH="1">
              <a:off x="3551068" y="4954192"/>
              <a:ext cx="4218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线箭头连接符 755"/>
            <p:cNvCxnSpPr/>
            <p:nvPr/>
          </p:nvCxnSpPr>
          <p:spPr>
            <a:xfrm flipV="1">
              <a:off x="3335068" y="4333206"/>
              <a:ext cx="0" cy="44098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8" name="直线箭头连接符 757"/>
          <p:cNvCxnSpPr/>
          <p:nvPr/>
        </p:nvCxnSpPr>
        <p:spPr>
          <a:xfrm>
            <a:off x="6239089" y="4666053"/>
            <a:ext cx="1923" cy="2683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线箭头连接符 758"/>
          <p:cNvCxnSpPr/>
          <p:nvPr/>
        </p:nvCxnSpPr>
        <p:spPr>
          <a:xfrm flipH="1">
            <a:off x="7948736" y="4666053"/>
            <a:ext cx="6268" cy="2683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本框 759"/>
          <p:cNvSpPr txBox="1"/>
          <p:nvPr/>
        </p:nvSpPr>
        <p:spPr>
          <a:xfrm>
            <a:off x="5915923" y="4296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after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1" name="文本框 760"/>
          <p:cNvSpPr txBox="1"/>
          <p:nvPr/>
        </p:nvSpPr>
        <p:spPr>
          <a:xfrm>
            <a:off x="7535658" y="429672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Arial" charset="0"/>
                <a:ea typeface="Arial" charset="0"/>
                <a:cs typeface="Arial" charset="0"/>
              </a:rPr>
              <a:t>before</a:t>
            </a:r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1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 76"/>
          <p:cNvGrpSpPr/>
          <p:nvPr/>
        </p:nvGrpSpPr>
        <p:grpSpPr>
          <a:xfrm>
            <a:off x="362463" y="645222"/>
            <a:ext cx="6106908" cy="2055381"/>
            <a:chOff x="-36121" y="668669"/>
            <a:chExt cx="6106908" cy="2055381"/>
          </a:xfrm>
        </p:grpSpPr>
        <p:sp>
          <p:nvSpPr>
            <p:cNvPr id="7" name="圆角矩形 6"/>
            <p:cNvSpPr/>
            <p:nvPr/>
          </p:nvSpPr>
          <p:spPr>
            <a:xfrm>
              <a:off x="1836145" y="673335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495032" y="673335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206787" y="673335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3" name="直线箭头连接符 12"/>
            <p:cNvCxnSpPr>
              <a:stCxn id="7" idx="2"/>
              <a:endCxn id="26" idx="0"/>
            </p:cNvCxnSpPr>
            <p:nvPr/>
          </p:nvCxnSpPr>
          <p:spPr>
            <a:xfrm flipH="1">
              <a:off x="1622584" y="1033335"/>
              <a:ext cx="429561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7" idx="2"/>
              <a:endCxn id="27" idx="0"/>
            </p:cNvCxnSpPr>
            <p:nvPr/>
          </p:nvCxnSpPr>
          <p:spPr>
            <a:xfrm>
              <a:off x="2052145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-36121" y="6686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Arial" charset="0"/>
                  <a:ea typeface="Arial" charset="0"/>
                  <a:cs typeface="Arial" charset="0"/>
                </a:rPr>
                <a:t>第一个数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406584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268145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063032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927032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774787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38787" y="1493951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-36121" y="14939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Arial" charset="0"/>
                  <a:ea typeface="Arial" charset="0"/>
                  <a:cs typeface="Arial" charset="0"/>
                </a:rPr>
                <a:t>第二个数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-36121" y="23547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latin typeface="Arial" charset="0"/>
                  <a:ea typeface="Arial" charset="0"/>
                  <a:cs typeface="Arial" charset="0"/>
                </a:rPr>
                <a:t>第三个数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1406584" y="2364050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268145" y="2364050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3058495" y="2364050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927032" y="2359384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774787" y="2364050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638787" y="2359384"/>
              <a:ext cx="432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kumimoji="1" lang="zh-CN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4" name="直线箭头连接符 43"/>
            <p:cNvCxnSpPr>
              <a:stCxn id="26" idx="2"/>
              <a:endCxn id="38" idx="0"/>
            </p:cNvCxnSpPr>
            <p:nvPr/>
          </p:nvCxnSpPr>
          <p:spPr>
            <a:xfrm>
              <a:off x="1622584" y="1853951"/>
              <a:ext cx="0" cy="5100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>
              <a:stCxn id="27" idx="2"/>
              <a:endCxn id="39" idx="0"/>
            </p:cNvCxnSpPr>
            <p:nvPr/>
          </p:nvCxnSpPr>
          <p:spPr>
            <a:xfrm>
              <a:off x="2484145" y="1853951"/>
              <a:ext cx="0" cy="5100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>
              <a:stCxn id="9" idx="2"/>
              <a:endCxn id="28" idx="0"/>
            </p:cNvCxnSpPr>
            <p:nvPr/>
          </p:nvCxnSpPr>
          <p:spPr>
            <a:xfrm flipH="1">
              <a:off x="3279032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28" idx="2"/>
              <a:endCxn id="40" idx="0"/>
            </p:cNvCxnSpPr>
            <p:nvPr/>
          </p:nvCxnSpPr>
          <p:spPr>
            <a:xfrm flipH="1">
              <a:off x="3274495" y="1853951"/>
              <a:ext cx="4537" cy="5100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55"/>
            <p:cNvCxnSpPr>
              <a:stCxn id="9" idx="2"/>
              <a:endCxn id="29" idx="0"/>
            </p:cNvCxnSpPr>
            <p:nvPr/>
          </p:nvCxnSpPr>
          <p:spPr>
            <a:xfrm>
              <a:off x="3711032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>
              <a:stCxn id="29" idx="2"/>
              <a:endCxn id="41" idx="0"/>
            </p:cNvCxnSpPr>
            <p:nvPr/>
          </p:nvCxnSpPr>
          <p:spPr>
            <a:xfrm>
              <a:off x="4143032" y="1853951"/>
              <a:ext cx="0" cy="5054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>
              <a:stCxn id="10" idx="2"/>
              <a:endCxn id="30" idx="0"/>
            </p:cNvCxnSpPr>
            <p:nvPr/>
          </p:nvCxnSpPr>
          <p:spPr>
            <a:xfrm flipH="1">
              <a:off x="4990787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/>
            <p:cNvCxnSpPr>
              <a:stCxn id="10" idx="2"/>
              <a:endCxn id="31" idx="0"/>
            </p:cNvCxnSpPr>
            <p:nvPr/>
          </p:nvCxnSpPr>
          <p:spPr>
            <a:xfrm>
              <a:off x="5422787" y="1033335"/>
              <a:ext cx="432000" cy="4606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/>
            <p:cNvCxnSpPr>
              <a:stCxn id="30" idx="2"/>
              <a:endCxn id="42" idx="0"/>
            </p:cNvCxnSpPr>
            <p:nvPr/>
          </p:nvCxnSpPr>
          <p:spPr>
            <a:xfrm>
              <a:off x="4990787" y="1853951"/>
              <a:ext cx="0" cy="5100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/>
            <p:cNvCxnSpPr>
              <a:stCxn id="31" idx="2"/>
              <a:endCxn id="43" idx="0"/>
            </p:cNvCxnSpPr>
            <p:nvPr/>
          </p:nvCxnSpPr>
          <p:spPr>
            <a:xfrm>
              <a:off x="5854787" y="1853951"/>
              <a:ext cx="0" cy="5054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47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14381</TotalTime>
  <Words>71</Words>
  <Application>Microsoft Macintosh PowerPoint</Application>
  <PresentationFormat>全屏显示(4:3)</PresentationFormat>
  <Paragraphs>67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等线</vt:lpstr>
      <vt:lpstr>等线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25</cp:revision>
  <dcterms:created xsi:type="dcterms:W3CDTF">2019-12-11T15:02:06Z</dcterms:created>
  <dcterms:modified xsi:type="dcterms:W3CDTF">2019-12-21T14:43:28Z</dcterms:modified>
</cp:coreProperties>
</file>