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5" autoAdjust="0"/>
    <p:restoredTop sz="95380" autoAdjust="0"/>
  </p:normalViewPr>
  <p:slideViewPr>
    <p:cSldViewPr snapToGrid="0" snapToObjects="1">
      <p:cViewPr>
        <p:scale>
          <a:sx n="90" d="100"/>
          <a:sy n="90" d="100"/>
        </p:scale>
        <p:origin x="396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Server</a:t>
            </a:r>
            <a:endParaRPr kumimoji="1" lang="zh-CN" altLang="en-US" sz="1600" dirty="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NIC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 dirty="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 dirty="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 dirty="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 dirty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 dirty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 dirty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 dirty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 dirty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 dirty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 dirty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dirty="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 dirty="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 dirty="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dirty="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 dirty="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dirty="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dirty="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 dirty="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 dirty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dirty="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 dirty="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Server</a:t>
            </a:r>
            <a:endParaRPr kumimoji="1" lang="zh-CN" altLang="en-US" sz="1600" dirty="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SmartNIC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vm3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vhost/qemu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virtio/vhost-user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netdev/port/interface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vxlan/vlan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vhost-user/qemu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ovs_list ifaces;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ovs_list port_elem;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ovs_refcnt ref_cnt;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ovs_refcnt ref_cnt;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ovs_list_remove(perthread)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ovs_list_push_back(perthread)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SmartNIC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Shared memory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1.</a:t>
            </a:r>
            <a:r>
              <a:rPr kumimoji="1" lang="zh-CN" altLang="en-US" sz="1000" dirty="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4.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SmartNIC</a:t>
            </a:r>
            <a:r>
              <a:rPr kumimoji="1" lang="zh-CN" altLang="en-US" sz="1000" dirty="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bond</a:t>
            </a:r>
            <a:endParaRPr kumimoji="1"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3.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SmartNIC</a:t>
            </a:r>
            <a:r>
              <a:rPr kumimoji="1" lang="en-US" altLang="zh-CN" sz="1000" dirty="0"/>
              <a:t> DMA</a:t>
            </a:r>
            <a:r>
              <a:rPr kumimoji="1" lang="zh-CN" altLang="en-US" sz="1000" dirty="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2.</a:t>
            </a:r>
            <a:r>
              <a:rPr kumimoji="1" lang="zh-CN" altLang="en-US" sz="1000" dirty="0"/>
              <a:t> 这里就没有映射的过程，定制化驱动要将</a:t>
            </a:r>
            <a:r>
              <a:rPr kumimoji="1" lang="en-US" altLang="zh-CN" sz="1000" dirty="0" err="1"/>
              <a:t>Hpa</a:t>
            </a:r>
            <a:r>
              <a:rPr kumimoji="1" lang="zh-CN" altLang="en-US" sz="1000" dirty="0"/>
              <a:t>写到</a:t>
            </a:r>
            <a:r>
              <a:rPr kumimoji="1" lang="en-US" altLang="zh-CN" sz="1000" dirty="0" err="1"/>
              <a:t>SmartNIC</a:t>
            </a:r>
            <a:r>
              <a:rPr kumimoji="1" lang="en-US" altLang="zh-CN" sz="1000" dirty="0"/>
              <a:t> VF</a:t>
            </a:r>
            <a:r>
              <a:rPr kumimoji="1" lang="zh-CN" altLang="en-US" sz="1000" dirty="0"/>
              <a:t>提供的</a:t>
            </a:r>
            <a:r>
              <a:rPr kumimoji="1" lang="en-US" altLang="zh-CN" sz="1000" dirty="0"/>
              <a:t>Tx queue</a:t>
            </a:r>
            <a:r>
              <a:rPr kumimoji="1" lang="zh-CN" altLang="en-US" sz="10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ovs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SmartNIC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3.</a:t>
            </a:r>
            <a:r>
              <a:rPr kumimoji="1" lang="zh-CN" altLang="en-US" sz="1000" dirty="0"/>
              <a:t> 如果需要</a:t>
            </a:r>
            <a:r>
              <a:rPr kumimoji="1" lang="en-US" altLang="zh-CN" sz="1000" dirty="0" err="1"/>
              <a:t>vhost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touch</a:t>
            </a:r>
            <a:r>
              <a:rPr kumimoji="1" lang="zh-CN" altLang="en-US" sz="1000" dirty="0"/>
              <a:t>报文，则将</a:t>
            </a:r>
            <a:r>
              <a:rPr kumimoji="1" lang="en-US" altLang="zh-CN" sz="1000" dirty="0" err="1"/>
              <a:t>vm</a:t>
            </a:r>
            <a:r>
              <a:rPr kumimoji="1" lang="zh-CN" altLang="en-US" sz="1000" dirty="0"/>
              <a:t>看到的地址</a:t>
            </a:r>
            <a:r>
              <a:rPr kumimoji="1" lang="en-US" altLang="zh-CN" sz="1000" dirty="0" err="1"/>
              <a:t>gpa</a:t>
            </a:r>
            <a:r>
              <a:rPr kumimoji="1" lang="zh-CN" altLang="en-US" sz="1000" dirty="0"/>
              <a:t>映射成</a:t>
            </a:r>
            <a:r>
              <a:rPr kumimoji="1" lang="en-US" altLang="zh-CN" sz="1000" dirty="0" err="1"/>
              <a:t>vhost</a:t>
            </a:r>
            <a:r>
              <a:rPr kumimoji="1" lang="zh-CN" altLang="en-US" sz="1000" dirty="0"/>
              <a:t>看到的</a:t>
            </a:r>
            <a:r>
              <a:rPr kumimoji="1" lang="en-US" altLang="zh-CN" sz="1000" dirty="0" err="1"/>
              <a:t>vva</a:t>
            </a:r>
            <a:endParaRPr kumimoji="1" lang="en-US" altLang="zh-CN" sz="1000" dirty="0"/>
          </a:p>
          <a:p>
            <a:r>
              <a:rPr kumimoji="1" lang="zh-CN" altLang="en-US" sz="1000" dirty="0"/>
              <a:t>如果不需要，则直接将</a:t>
            </a:r>
            <a:r>
              <a:rPr kumimoji="1" lang="en-US" altLang="zh-CN" sz="1000" dirty="0" err="1"/>
              <a:t>gpa</a:t>
            </a:r>
            <a:r>
              <a:rPr kumimoji="1" lang="zh-CN" altLang="en-US" sz="1000" dirty="0"/>
              <a:t>映射成</a:t>
            </a:r>
            <a:r>
              <a:rPr kumimoji="1" lang="en-US" altLang="zh-CN" sz="1000" dirty="0" err="1"/>
              <a:t>SmartNIC</a:t>
            </a:r>
            <a:r>
              <a:rPr kumimoji="1" lang="zh-CN" altLang="en-US" sz="1000" dirty="0"/>
              <a:t>看到的</a:t>
            </a:r>
            <a:r>
              <a:rPr kumimoji="1" lang="en-US" altLang="zh-CN" sz="1000" dirty="0" err="1"/>
              <a:t>hpa</a:t>
            </a:r>
            <a:endParaRPr kumimoji="1" lang="zh-CN" altLang="en-US" sz="10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4.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Hpa</a:t>
            </a:r>
            <a:r>
              <a:rPr kumimoji="1" lang="zh-CN" altLang="en-US" sz="1000" dirty="0"/>
              <a:t>写到</a:t>
            </a:r>
            <a:r>
              <a:rPr kumimoji="1" lang="en-US" altLang="zh-CN" sz="1000" dirty="0" err="1"/>
              <a:t>SmartNIC</a:t>
            </a:r>
            <a:r>
              <a:rPr kumimoji="1" lang="en-US" altLang="zh-CN" sz="1000" dirty="0"/>
              <a:t> VF</a:t>
            </a:r>
            <a:r>
              <a:rPr kumimoji="1" lang="zh-CN" altLang="en-US" sz="1000" dirty="0"/>
              <a:t>提供的</a:t>
            </a:r>
            <a:r>
              <a:rPr kumimoji="1" lang="en-US" altLang="zh-CN" sz="1000" dirty="0"/>
              <a:t>Tx queue</a:t>
            </a:r>
            <a:r>
              <a:rPr kumimoji="1" lang="zh-CN" altLang="en-US" sz="1000" dirty="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6.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SmartNIC</a:t>
            </a:r>
            <a:r>
              <a:rPr kumimoji="1" lang="zh-CN" altLang="en-US" sz="1000" dirty="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bond</a:t>
            </a:r>
            <a:endParaRPr kumimoji="1"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5.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SmartNIC</a:t>
            </a:r>
            <a:r>
              <a:rPr kumimoji="1" lang="en-US" altLang="zh-CN" sz="1000" dirty="0"/>
              <a:t> DMA</a:t>
            </a:r>
            <a:r>
              <a:rPr kumimoji="1" lang="zh-CN" altLang="en-US" sz="1000" dirty="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 dirty="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 dirty="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guest发出中断信号退出kvm，kvm直接和vhost-net.ko通信，然后由vhost-net.ko访问tap设备</a:t>
            </a:r>
            <a:r>
              <a:rPr sz="1000" dirty="0"/>
              <a:t>。 </a:t>
            </a:r>
            <a:r>
              <a:rPr sz="1000" dirty="0" err="1"/>
              <a:t>这样网络数据只需要经过从用户态到内核态的一次切换，就可以完成数据的传输。大大提高了虚拟网卡的性能</a:t>
            </a:r>
            <a:r>
              <a:rPr sz="1000" dirty="0"/>
              <a:t>。 </a:t>
            </a:r>
            <a:r>
              <a:rPr sz="1000" dirty="0" err="1"/>
              <a:t>由于这个技术中vhost-backend在内核中，所以也被叫做vhost-kernel</a:t>
            </a:r>
            <a:r>
              <a:rPr sz="1000" dirty="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vhost的io路径</a:t>
            </a:r>
            <a:r>
              <a:rPr sz="1000" dirty="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guest设置好tx</a:t>
            </a:r>
            <a:r>
              <a:rPr sz="1000" dirty="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guest陷出到kvm</a:t>
            </a:r>
            <a:r>
              <a:rPr sz="1000" dirty="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vhost-net将tx数据投递到tap设备</a:t>
            </a:r>
            <a:r>
              <a:rPr sz="1000" dirty="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dirty="0" err="1"/>
              <a:t>vhost将部分virio驱动的操作从用户态移到内核态，减少了用户态</a:t>
            </a:r>
            <a:r>
              <a:rPr sz="1000" dirty="0"/>
              <a:t>/</a:t>
            </a:r>
            <a:r>
              <a:rPr sz="1000" dirty="0" err="1"/>
              <a:t>内核态切换时间和包的拷贝次数，从而更进一步的提升了性能</a:t>
            </a:r>
            <a:r>
              <a:rPr sz="1000" dirty="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dirty="0"/>
              <a:t>avail </a:t>
            </a:r>
            <a:r>
              <a:rPr sz="984" dirty="0" err="1"/>
              <a:t>ring中的ring数组记录的是可用buffer的head</a:t>
            </a:r>
            <a:r>
              <a:rPr sz="984" dirty="0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dirty="0" err="1"/>
              <a:t>virtqueue中的last_avail_idx记录ring</a:t>
            </a:r>
            <a:r>
              <a:rPr sz="984" dirty="0"/>
              <a:t>[]</a:t>
            </a:r>
            <a:r>
              <a:rPr sz="984" dirty="0" err="1"/>
              <a:t>数组中首个可用的buffer头部。即根据last_avail_idx查找ring</a:t>
            </a:r>
            <a:r>
              <a:rPr sz="984" dirty="0"/>
              <a:t>[],</a:t>
            </a:r>
            <a:r>
              <a:rPr sz="984" dirty="0" err="1"/>
              <a:t>根据ring</a:t>
            </a:r>
            <a:r>
              <a:rPr sz="984" dirty="0"/>
              <a:t>[]</a:t>
            </a:r>
            <a:r>
              <a:rPr sz="984" dirty="0" err="1"/>
              <a:t>数组得到desc表的下标。然后last_avail_idx</a:t>
            </a:r>
            <a:r>
              <a:rPr sz="984" dirty="0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dirty="0" err="1"/>
              <a:t>每次host向客户机发送数据就需要从这里获取一个buffer</a:t>
            </a:r>
            <a:r>
              <a:rPr sz="984" dirty="0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dirty="0"/>
              <a:t>当host完成数据的写入，可能会产生多个virtq_used_elem，即使用多个逻辑buffer，每个virtq_used_elem的信息记录到virtq_used的ring[]</a:t>
            </a:r>
            <a:r>
              <a:rPr sz="984" dirty="0" err="1"/>
              <a:t>数组中，一个元素对应一个virtq_used_elem结构，其中id记录对应buffer的head，len记录长度</a:t>
            </a:r>
            <a:r>
              <a:rPr sz="984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301061</TotalTime>
  <Words>11664</Words>
  <Application>Microsoft Office PowerPoint</Application>
  <PresentationFormat>全屏显示(4:3)</PresentationFormat>
  <Paragraphs>1305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 Hebrew</vt:lpstr>
      <vt:lpstr>Courier</vt:lpstr>
      <vt:lpstr>Helvetica Neue</vt:lpstr>
      <vt:lpstr>Helvetica Neue Medium</vt:lpstr>
      <vt:lpstr>等线</vt:lpstr>
      <vt:lpstr>等线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734</cp:revision>
  <dcterms:created xsi:type="dcterms:W3CDTF">2018-09-29T15:18:47Z</dcterms:created>
  <dcterms:modified xsi:type="dcterms:W3CDTF">2021-01-10T01:54:33Z</dcterms:modified>
</cp:coreProperties>
</file>