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15" r:id="rId50"/>
    <p:sldId id="320" r:id="rId51"/>
    <p:sldId id="316" r:id="rId52"/>
    <p:sldId id="317" r:id="rId53"/>
    <p:sldId id="318" r:id="rId54"/>
    <p:sldId id="319" r:id="rId55"/>
    <p:sldId id="321" r:id="rId56"/>
    <p:sldId id="322" r:id="rId57"/>
    <p:sldId id="326" r:id="rId58"/>
    <p:sldId id="327" r:id="rId59"/>
    <p:sldId id="323" r:id="rId60"/>
    <p:sldId id="324" r:id="rId61"/>
    <p:sldId id="325" r:id="rId62"/>
    <p:sldId id="328" r:id="rId63"/>
    <p:sldId id="329" r:id="rId64"/>
    <p:sldId id="331" r:id="rId65"/>
    <p:sldId id="330" r:id="rId66"/>
    <p:sldId id="332" r:id="rId67"/>
    <p:sldId id="333" r:id="rId68"/>
    <p:sldId id="33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varScale="1">
        <p:scale>
          <a:sx n="106" d="100"/>
          <a:sy n="106" d="100"/>
        </p:scale>
        <p:origin x="126"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2021/4/8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2021/4/8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2021/4/8</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514272" y="1326204"/>
            <a:ext cx="3197158" cy="1128408"/>
            <a:chOff x="1514272" y="1326204"/>
            <a:chExt cx="3197158" cy="1128408"/>
          </a:xfrm>
        </p:grpSpPr>
        <p:sp>
          <p:nvSpPr>
            <p:cNvPr id="4" name="圆角矩形 3"/>
            <p:cNvSpPr/>
            <p:nvPr/>
          </p:nvSpPr>
          <p:spPr>
            <a:xfrm>
              <a:off x="1514272" y="132944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200" y="1326204"/>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stCxn id="4" idx="2"/>
              <a:endCxn id="9" idx="0"/>
            </p:cNvCxnSpPr>
            <p:nvPr/>
          </p:nvCxnSpPr>
          <p:spPr>
            <a:xfrm>
              <a:off x="2117387" y="1601820"/>
              <a:ext cx="995464"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9" idx="0"/>
            </p:cNvCxnSpPr>
            <p:nvPr/>
          </p:nvCxnSpPr>
          <p:spPr>
            <a:xfrm flipH="1">
              <a:off x="3112851" y="1598578"/>
              <a:ext cx="995464"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55649"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stCxn id="23" idx="2"/>
              <a:endCxn id="31" idx="0"/>
            </p:cNvCxnSpPr>
            <p:nvPr/>
          </p:nvCxnSpPr>
          <p:spPr>
            <a:xfrm>
              <a:off x="2117387" y="4322322"/>
              <a:ext cx="995463"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31" idx="0"/>
              <a:endCxn id="24" idx="2"/>
            </p:cNvCxnSpPr>
            <p:nvPr/>
          </p:nvCxnSpPr>
          <p:spPr>
            <a:xfrm flipV="1">
              <a:off x="3112850" y="4319080"/>
              <a:ext cx="995465"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11677"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stCxn id="31" idx="2"/>
              <a:endCxn id="26" idx="0"/>
            </p:cNvCxnSpPr>
            <p:nvPr/>
          </p:nvCxnSpPr>
          <p:spPr>
            <a:xfrm flipH="1">
              <a:off x="3112849" y="5466944"/>
              <a:ext cx="1"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3939704" cy="1852174"/>
            <a:chOff x="478094" y="857390"/>
            <a:chExt cx="3939704" cy="1852174"/>
          </a:xfrm>
        </p:grpSpPr>
        <p:grpSp>
          <p:nvGrpSpPr>
            <p:cNvPr id="82" name="组 81"/>
            <p:cNvGrpSpPr/>
            <p:nvPr/>
          </p:nvGrpSpPr>
          <p:grpSpPr>
            <a:xfrm>
              <a:off x="478094" y="857390"/>
              <a:ext cx="3939704" cy="1528607"/>
              <a:chOff x="1514272" y="1314590"/>
              <a:chExt cx="3939704" cy="1528607"/>
            </a:xfrm>
          </p:grpSpPr>
          <p:sp>
            <p:nvSpPr>
              <p:cNvPr id="30" name="圆角矩形 29"/>
              <p:cNvSpPr/>
              <p:nvPr/>
            </p:nvSpPr>
            <p:spPr>
              <a:xfrm>
                <a:off x="151427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05253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290289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75325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05253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290289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375325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p:nvPr/>
            </p:nvCxnSpPr>
            <p:spPr>
              <a:xfrm>
                <a:off x="205253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a:off x="290289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a:off x="375325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63714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48750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63714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348750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4337866" y="87782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p:nvPr/>
        </p:nvCxnSpPr>
        <p:spPr>
          <a:xfrm>
            <a:off x="263714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p:nvPr/>
        </p:nvCxnSpPr>
        <p:spPr>
          <a:xfrm>
            <a:off x="348750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a:off x="433786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337866"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215445" y="84704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147" idx="2"/>
            <a:endCxn id="156" idx="0"/>
          </p:cNvCxnSpPr>
          <p:nvPr/>
        </p:nvCxnSpPr>
        <p:spPr>
          <a:xfrm>
            <a:off x="2419369"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endCxn id="130" idx="1"/>
          </p:cNvCxnSpPr>
          <p:nvPr/>
        </p:nvCxnSpPr>
        <p:spPr>
          <a:xfrm>
            <a:off x="1745913" y="653886"/>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21544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50237" y="51769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50237" y="855270"/>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50237" y="206367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50237" y="131074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stCxn id="156" idx="2"/>
            <a:endCxn id="157" idx="0"/>
          </p:cNvCxnSpPr>
          <p:nvPr/>
        </p:nvCxnSpPr>
        <p:spPr>
          <a:xfrm>
            <a:off x="2419369" y="1583123"/>
            <a:ext cx="0"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stCxn id="157" idx="2"/>
            <a:endCxn id="155" idx="0"/>
          </p:cNvCxnSpPr>
          <p:nvPr/>
        </p:nvCxnSpPr>
        <p:spPr>
          <a:xfrm>
            <a:off x="2419369" y="1895427"/>
            <a:ext cx="0"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959894267"/>
              </p:ext>
            </p:extLst>
          </p:nvPr>
        </p:nvGraphicFramePr>
        <p:xfrm>
          <a:off x="4524210" y="457309"/>
          <a:ext cx="2640348" cy="1706880"/>
        </p:xfrm>
        <a:graphic>
          <a:graphicData uri="http://schemas.openxmlformats.org/drawingml/2006/table">
            <a:tbl>
              <a:tblPr firstRow="1" bandRow="1">
                <a:tableStyleId>{5C22544A-7EE6-4342-B048-85BDC9FD1C3A}</a:tableStyleId>
              </a:tblPr>
              <a:tblGrid>
                <a:gridCol w="2640348">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8" y="515554"/>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3268494" y="651741"/>
            <a:ext cx="155053"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140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stCxn id="90" idx="2"/>
            <a:endCxn id="74" idx="0"/>
          </p:cNvCxnSpPr>
          <p:nvPr/>
        </p:nvCxnSpPr>
        <p:spPr>
          <a:xfrm>
            <a:off x="2962791" y="787928"/>
            <a:ext cx="0"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4" idx="2"/>
            <a:endCxn id="78" idx="0"/>
          </p:cNvCxnSpPr>
          <p:nvPr/>
        </p:nvCxnSpPr>
        <p:spPr>
          <a:xfrm>
            <a:off x="2962791" y="1345916"/>
            <a:ext cx="0"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78" idx="2"/>
            <a:endCxn id="76" idx="0"/>
          </p:cNvCxnSpPr>
          <p:nvPr/>
        </p:nvCxnSpPr>
        <p:spPr>
          <a:xfrm>
            <a:off x="2962791" y="1808777"/>
            <a:ext cx="132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76" idx="3"/>
            <a:endCxn id="94" idx="1"/>
          </p:cNvCxnSpPr>
          <p:nvPr/>
        </p:nvCxnSpPr>
        <p:spPr>
          <a:xfrm>
            <a:off x="3271147" y="2135452"/>
            <a:ext cx="195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stCxn id="74" idx="3"/>
            <a:endCxn id="93" idx="1"/>
          </p:cNvCxnSpPr>
          <p:nvPr/>
        </p:nvCxnSpPr>
        <p:spPr>
          <a:xfrm>
            <a:off x="3268494" y="1209729"/>
            <a:ext cx="194241"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73" idx="3"/>
            <a:endCxn id="90" idx="1"/>
          </p:cNvCxnSpPr>
          <p:nvPr/>
        </p:nvCxnSpPr>
        <p:spPr>
          <a:xfrm>
            <a:off x="2261478" y="651741"/>
            <a:ext cx="39561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528734" y="138273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528734" y="229175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723549"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77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723549"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spTree>
    <p:extLst>
      <p:ext uri="{BB962C8B-B14F-4D97-AF65-F5344CB8AC3E}">
        <p14:creationId xmlns:p14="http://schemas.microsoft.com/office/powerpoint/2010/main" val="266467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045605"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136963" y="4817954"/>
            <a:ext cx="1113112"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3150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4005333877"/>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1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393003</TotalTime>
  <Words>15573</Words>
  <Application>Microsoft Office PowerPoint</Application>
  <PresentationFormat>全屏显示(4:3)</PresentationFormat>
  <Paragraphs>1763</Paragraphs>
  <Slides>68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68</vt:i4>
      </vt:variant>
    </vt:vector>
  </HeadingPairs>
  <TitlesOfParts>
    <vt:vector size="82"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1032</cp:revision>
  <dcterms:created xsi:type="dcterms:W3CDTF">2018-09-29T15:18:47Z</dcterms:created>
  <dcterms:modified xsi:type="dcterms:W3CDTF">2021-04-13T15:21:19Z</dcterms:modified>
</cp:coreProperties>
</file>