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 varScale="1">
        <p:scale>
          <a:sx n="120" d="100"/>
          <a:sy n="120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1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67804"/>
              </p:ext>
            </p:extLst>
          </p:nvPr>
        </p:nvGraphicFramePr>
        <p:xfrm>
          <a:off x="562098" y="113422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843147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928752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8058" y="403380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front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91123" y="403380"/>
            <a:ext cx="4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tail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016825" y="764888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3458192" y="740622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319" y="43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Arial" charset="0"/>
                <a:ea typeface="Arial" charset="0"/>
                <a:cs typeface="Arial" charset="0"/>
              </a:rPr>
              <a:t>双指针</a:t>
            </a:r>
          </a:p>
        </p:txBody>
      </p:sp>
      <p:grpSp>
        <p:nvGrpSpPr>
          <p:cNvPr id="690" name="组 689"/>
          <p:cNvGrpSpPr/>
          <p:nvPr/>
        </p:nvGrpSpPr>
        <p:grpSpPr>
          <a:xfrm>
            <a:off x="448393" y="1783651"/>
            <a:ext cx="6015621" cy="1005669"/>
            <a:chOff x="448393" y="2783113"/>
            <a:chExt cx="6015621" cy="1005669"/>
          </a:xfrm>
        </p:grpSpPr>
        <p:sp>
          <p:nvSpPr>
            <p:cNvPr id="16" name="圆角矩形 15"/>
            <p:cNvSpPr/>
            <p:nvPr/>
          </p:nvSpPr>
          <p:spPr>
            <a:xfrm>
              <a:off x="557482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2679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1134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265206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972930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119068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直线箭头连接符 24"/>
            <p:cNvCxnSpPr>
              <a:stCxn id="16" idx="3"/>
              <a:endCxn id="19" idx="1"/>
            </p:cNvCxnSpPr>
            <p:nvPr/>
          </p:nvCxnSpPr>
          <p:spPr>
            <a:xfrm>
              <a:off x="989482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21" idx="3"/>
              <a:endCxn id="18" idx="1"/>
            </p:cNvCxnSpPr>
            <p:nvPr/>
          </p:nvCxnSpPr>
          <p:spPr>
            <a:xfrm>
              <a:off x="4404930" y="3600767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20" idx="3"/>
              <a:endCxn id="22" idx="1"/>
            </p:cNvCxnSpPr>
            <p:nvPr/>
          </p:nvCxnSpPr>
          <p:spPr>
            <a:xfrm>
              <a:off x="2697206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2" idx="3"/>
              <a:endCxn id="21" idx="1"/>
            </p:cNvCxnSpPr>
            <p:nvPr/>
          </p:nvCxnSpPr>
          <p:spPr>
            <a:xfrm>
              <a:off x="3551068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9" idx="3"/>
              <a:endCxn id="20" idx="1"/>
            </p:cNvCxnSpPr>
            <p:nvPr/>
          </p:nvCxnSpPr>
          <p:spPr>
            <a:xfrm>
              <a:off x="1843344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43" idx="2"/>
              <a:endCxn id="16" idx="0"/>
            </p:cNvCxnSpPr>
            <p:nvPr/>
          </p:nvCxnSpPr>
          <p:spPr>
            <a:xfrm>
              <a:off x="771559" y="3152445"/>
              <a:ext cx="1923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44" idx="2"/>
              <a:endCxn id="20" idx="0"/>
            </p:cNvCxnSpPr>
            <p:nvPr/>
          </p:nvCxnSpPr>
          <p:spPr>
            <a:xfrm flipH="1">
              <a:off x="2481206" y="3152445"/>
              <a:ext cx="6268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48393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68128" y="278311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3251854" y="3012421"/>
              <a:ext cx="296883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直线箭头连接符 62"/>
            <p:cNvCxnSpPr>
              <a:stCxn id="18" idx="3"/>
              <a:endCxn id="74" idx="1"/>
            </p:cNvCxnSpPr>
            <p:nvPr/>
          </p:nvCxnSpPr>
          <p:spPr>
            <a:xfrm>
              <a:off x="5258794" y="3600767"/>
              <a:ext cx="402559" cy="3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8" idx="2"/>
              <a:endCxn id="21" idx="0"/>
            </p:cNvCxnSpPr>
            <p:nvPr/>
          </p:nvCxnSpPr>
          <p:spPr>
            <a:xfrm>
              <a:off x="4188930" y="3152445"/>
              <a:ext cx="0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69" idx="2"/>
              <a:endCxn id="74" idx="0"/>
            </p:cNvCxnSpPr>
            <p:nvPr/>
          </p:nvCxnSpPr>
          <p:spPr>
            <a:xfrm>
              <a:off x="6044669" y="3155415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865764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625323" y="278608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661353" y="34194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NULL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16" name="组 715"/>
          <p:cNvGrpSpPr/>
          <p:nvPr/>
        </p:nvGrpSpPr>
        <p:grpSpPr>
          <a:xfrm>
            <a:off x="557482" y="3282088"/>
            <a:ext cx="4701312" cy="1160986"/>
            <a:chOff x="557482" y="3973206"/>
            <a:chExt cx="4701312" cy="1160986"/>
          </a:xfrm>
        </p:grpSpPr>
        <p:sp>
          <p:nvSpPr>
            <p:cNvPr id="83" name="圆角矩形 82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直线箭头连接符 88"/>
            <p:cNvCxnSpPr>
              <a:stCxn id="83" idx="3"/>
              <a:endCxn id="85" idx="1"/>
            </p:cNvCxnSpPr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85" idx="3"/>
              <a:endCxn id="86" idx="1"/>
            </p:cNvCxnSpPr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/>
            <p:cNvCxnSpPr>
              <a:stCxn id="84" idx="2"/>
              <a:endCxn id="699" idx="0"/>
            </p:cNvCxnSpPr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圆角矩形 696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8" name="直线箭头连接符 697"/>
            <p:cNvCxnSpPr>
              <a:stCxn id="699" idx="1"/>
              <a:endCxn id="700" idx="3"/>
            </p:cNvCxnSpPr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圆角矩形 698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0" name="圆角矩形 699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09" name="直线箭头连接符 708"/>
            <p:cNvCxnSpPr>
              <a:stCxn id="700" idx="1"/>
              <a:endCxn id="697" idx="3"/>
            </p:cNvCxnSpPr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线箭头连接符 712"/>
            <p:cNvCxnSpPr>
              <a:stCxn id="697" idx="0"/>
              <a:endCxn id="88" idx="2"/>
            </p:cNvCxnSpPr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1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2831</TotalTime>
  <Words>30</Words>
  <Application>Microsoft Macintosh PowerPoint</Application>
  <PresentationFormat>全屏显示(4:3)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</cp:revision>
  <dcterms:created xsi:type="dcterms:W3CDTF">2019-12-11T15:02:06Z</dcterms:created>
  <dcterms:modified xsi:type="dcterms:W3CDTF">2019-12-13T14:13:42Z</dcterms:modified>
</cp:coreProperties>
</file>