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60" r:id="rId3"/>
    <p:sldId id="286" r:id="rId4"/>
    <p:sldId id="271" r:id="rId5"/>
    <p:sldId id="257" r:id="rId6"/>
    <p:sldId id="259" r:id="rId7"/>
    <p:sldId id="270" r:id="rId8"/>
    <p:sldId id="267" r:id="rId9"/>
    <p:sldId id="283" r:id="rId10"/>
    <p:sldId id="285" r:id="rId11"/>
    <p:sldId id="261" r:id="rId12"/>
    <p:sldId id="284" r:id="rId13"/>
    <p:sldId id="258" r:id="rId14"/>
    <p:sldId id="272" r:id="rId15"/>
    <p:sldId id="278"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DM Sans" panose="020B0604020202020204" charset="0"/>
      <p:regular r:id="rId22"/>
      <p:bold r:id="rId23"/>
      <p:italic r:id="rId24"/>
      <p:boldItalic r:id="rId25"/>
    </p:embeddedFont>
    <p:embeddedFont>
      <p:font typeface="Red Hat Text" panose="020B0604020202020204" charset="0"/>
      <p:regular r:id="rId26"/>
      <p:bold r:id="rId27"/>
      <p:italic r:id="rId28"/>
      <p:boldItalic r:id="rId29"/>
    </p:embeddedFont>
    <p:embeddedFont>
      <p:font typeface="Zilla Slab" panose="020B0604020202020204" charset="0"/>
      <p:regular r:id="rId30"/>
      <p:bold r:id="rId31"/>
      <p:italic r:id="rId32"/>
    </p:embeddedFont>
    <p:embeddedFont>
      <p:font typeface="Zilla Slab SemiBold" panose="020B0604020202020204" charset="0"/>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8F579D-DFFA-4B46-9B76-FEE5B27602E5}">
  <a:tblStyle styleId="{D18F579D-DFFA-4B46-9B76-FEE5B27602E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92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53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87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38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4000" cy="5143499"/>
            <a:chOff x="0" y="0"/>
            <a:chExt cx="12191999" cy="6857999"/>
          </a:xfrm>
        </p:grpSpPr>
        <p:sp>
          <p:nvSpPr>
            <p:cNvPr id="11" name="Google Shape;11;p2"/>
            <p:cNvSpPr/>
            <p:nvPr/>
          </p:nvSpPr>
          <p:spPr>
            <a:xfrm>
              <a:off x="7058279" y="3298639"/>
              <a:ext cx="4870838" cy="3559360"/>
            </a:xfrm>
            <a:custGeom>
              <a:avLst/>
              <a:gdLst/>
              <a:ahLst/>
              <a:cxnLst/>
              <a:rect l="l" t="t" r="r" b="b"/>
              <a:pathLst>
                <a:path w="4870838" h="3559360" extrusionOk="0">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694308" y="870735"/>
              <a:ext cx="1060407" cy="1021442"/>
            </a:xfrm>
            <a:custGeom>
              <a:avLst/>
              <a:gdLst/>
              <a:ahLst/>
              <a:cxnLst/>
              <a:rect l="l" t="t" r="r" b="b"/>
              <a:pathLst>
                <a:path w="1060407" h="1021442" extrusionOk="0">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162136" y="349276"/>
              <a:ext cx="7816743" cy="6508723"/>
            </a:xfrm>
            <a:custGeom>
              <a:avLst/>
              <a:gdLst/>
              <a:ahLst/>
              <a:cxnLst/>
              <a:rect l="l" t="t" r="r" b="b"/>
              <a:pathLst>
                <a:path w="7816743" h="6508723" extrusionOk="0">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0452676" y="0"/>
              <a:ext cx="1739323" cy="1459231"/>
            </a:xfrm>
            <a:custGeom>
              <a:avLst/>
              <a:gdLst/>
              <a:ahLst/>
              <a:cxnLst/>
              <a:rect l="l" t="t" r="r" b="b"/>
              <a:pathLst>
                <a:path w="1739323" h="1459231" extrusionOk="0">
                  <a:moveTo>
                    <a:pt x="1739323" y="0"/>
                  </a:moveTo>
                  <a:lnTo>
                    <a:pt x="52446" y="0"/>
                  </a:lnTo>
                  <a:cubicBezTo>
                    <a:pt x="-86620" y="438150"/>
                    <a:pt x="51557" y="1020699"/>
                    <a:pt x="458846" y="1244029"/>
                  </a:cubicBezTo>
                  <a:cubicBezTo>
                    <a:pt x="869755" y="1469327"/>
                    <a:pt x="1354196" y="1539621"/>
                    <a:pt x="1739069" y="13487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336446" y="0"/>
              <a:ext cx="500673" cy="253560"/>
            </a:xfrm>
            <a:custGeom>
              <a:avLst/>
              <a:gdLst/>
              <a:ahLst/>
              <a:cxnLst/>
              <a:rect l="l" t="t" r="r" b="b"/>
              <a:pathLst>
                <a:path w="500673" h="253560" extrusionOk="0">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9780582" y="438990"/>
              <a:ext cx="1262883" cy="1267331"/>
            </a:xfrm>
            <a:custGeom>
              <a:avLst/>
              <a:gdLst/>
              <a:ahLst/>
              <a:cxnLst/>
              <a:rect l="l" t="t" r="r" b="b"/>
              <a:pathLst>
                <a:path w="1262883" h="1267331" extrusionOk="0">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764241" y="370787"/>
              <a:ext cx="500809" cy="502458"/>
            </a:xfrm>
            <a:custGeom>
              <a:avLst/>
              <a:gdLst/>
              <a:ahLst/>
              <a:cxnLst/>
              <a:rect l="l" t="t" r="r" b="b"/>
              <a:pathLst>
                <a:path w="500809" h="502458" extrusionOk="0">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4317271" y="638028"/>
              <a:ext cx="227669" cy="228376"/>
            </a:xfrm>
            <a:custGeom>
              <a:avLst/>
              <a:gdLst/>
              <a:ahLst/>
              <a:cxnLst/>
              <a:rect l="l" t="t" r="r" b="b"/>
              <a:pathLst>
                <a:path w="227669" h="228376" extrusionOk="0">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721789" y="5368431"/>
              <a:ext cx="1059635" cy="1149053"/>
            </a:xfrm>
            <a:custGeom>
              <a:avLst/>
              <a:gdLst/>
              <a:ahLst/>
              <a:cxnLst/>
              <a:rect l="l" t="t" r="r" b="b"/>
              <a:pathLst>
                <a:path w="1059635" h="1149053" extrusionOk="0">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10768437" y="3223348"/>
              <a:ext cx="257951" cy="248289"/>
            </a:xfrm>
            <a:custGeom>
              <a:avLst/>
              <a:gdLst/>
              <a:ahLst/>
              <a:cxnLst/>
              <a:rect l="l" t="t" r="r" b="b"/>
              <a:pathLst>
                <a:path w="257951" h="248289" extrusionOk="0">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10679436" y="3549882"/>
              <a:ext cx="128860" cy="124173"/>
            </a:xfrm>
            <a:custGeom>
              <a:avLst/>
              <a:gdLst/>
              <a:ahLst/>
              <a:cxnLst/>
              <a:rect l="l" t="t" r="r" b="b"/>
              <a:pathLst>
                <a:path w="128860" h="124173" extrusionOk="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7691333" y="1651273"/>
              <a:ext cx="785156" cy="756187"/>
            </a:xfrm>
            <a:custGeom>
              <a:avLst/>
              <a:gdLst/>
              <a:ahLst/>
              <a:cxnLst/>
              <a:rect l="l" t="t" r="r" b="b"/>
              <a:pathLst>
                <a:path w="785156" h="756187" extrusionOk="0">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1033657" y="2158563"/>
              <a:ext cx="257868" cy="248316"/>
            </a:xfrm>
            <a:custGeom>
              <a:avLst/>
              <a:gdLst/>
              <a:ahLst/>
              <a:cxnLst/>
              <a:rect l="l" t="t" r="r" b="b"/>
              <a:pathLst>
                <a:path w="257868" h="248316" extrusionOk="0">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8891147" y="5496758"/>
              <a:ext cx="257868" cy="248316"/>
            </a:xfrm>
            <a:custGeom>
              <a:avLst/>
              <a:gdLst/>
              <a:ahLst/>
              <a:cxnLst/>
              <a:rect l="l" t="t" r="r" b="b"/>
              <a:pathLst>
                <a:path w="257868" h="248316" extrusionOk="0">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7568629" y="2410325"/>
              <a:ext cx="248378" cy="257380"/>
            </a:xfrm>
            <a:custGeom>
              <a:avLst/>
              <a:gdLst/>
              <a:ahLst/>
              <a:cxnLst/>
              <a:rect l="l" t="t" r="r" b="b"/>
              <a:pathLst>
                <a:path w="248378" h="257380" extrusionOk="0">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8026741" y="2119783"/>
              <a:ext cx="2247585" cy="2436081"/>
            </a:xfrm>
            <a:custGeom>
              <a:avLst/>
              <a:gdLst/>
              <a:ahLst/>
              <a:cxnLst/>
              <a:rect l="l" t="t" r="r" b="b"/>
              <a:pathLst>
                <a:path w="2247585" h="2436081" extrusionOk="0">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11023321" y="1490281"/>
              <a:ext cx="380539" cy="362910"/>
            </a:xfrm>
            <a:custGeom>
              <a:avLst/>
              <a:gdLst/>
              <a:ahLst/>
              <a:cxnLst/>
              <a:rect l="l" t="t" r="r" b="b"/>
              <a:pathLst>
                <a:path w="380539" h="362910" extrusionOk="0">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9493305" y="623215"/>
              <a:ext cx="230695" cy="219950"/>
            </a:xfrm>
            <a:custGeom>
              <a:avLst/>
              <a:gdLst/>
              <a:ahLst/>
              <a:cxnLst/>
              <a:rect l="l" t="t" r="r" b="b"/>
              <a:pathLst>
                <a:path w="230695" h="219950" extrusionOk="0">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358816" y="0"/>
              <a:ext cx="2951872" cy="1913961"/>
            </a:xfrm>
            <a:custGeom>
              <a:avLst/>
              <a:gdLst/>
              <a:ahLst/>
              <a:cxnLst/>
              <a:rect l="l" t="t" r="r" b="b"/>
              <a:pathLst>
                <a:path w="2951872" h="1913961" extrusionOk="0">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36781" y="0"/>
              <a:ext cx="2404015" cy="2080478"/>
            </a:xfrm>
            <a:custGeom>
              <a:avLst/>
              <a:gdLst/>
              <a:ahLst/>
              <a:cxnLst/>
              <a:rect l="l" t="t" r="r" b="b"/>
              <a:pathLst>
                <a:path w="2404015" h="2080478" extrusionOk="0">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10591182" y="3281293"/>
              <a:ext cx="1600817" cy="1997697"/>
            </a:xfrm>
            <a:custGeom>
              <a:avLst/>
              <a:gdLst/>
              <a:ahLst/>
              <a:cxnLst/>
              <a:rect l="l" t="t" r="r" b="b"/>
              <a:pathLst>
                <a:path w="1600817" h="1997697" extrusionOk="0">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9490709" y="5556126"/>
              <a:ext cx="2701290" cy="1301873"/>
            </a:xfrm>
            <a:custGeom>
              <a:avLst/>
              <a:gdLst/>
              <a:ahLst/>
              <a:cxnLst/>
              <a:rect l="l" t="t" r="r" b="b"/>
              <a:pathLst>
                <a:path w="2701290" h="1301873" extrusionOk="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0" y="4521200"/>
              <a:ext cx="963988" cy="1891601"/>
            </a:xfrm>
            <a:custGeom>
              <a:avLst/>
              <a:gdLst/>
              <a:ahLst/>
              <a:cxnLst/>
              <a:rect l="l" t="t" r="r" b="b"/>
              <a:pathLst>
                <a:path w="963988" h="1891601" extrusionOk="0">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0" y="5613285"/>
              <a:ext cx="1873164" cy="1244714"/>
            </a:xfrm>
            <a:custGeom>
              <a:avLst/>
              <a:gdLst/>
              <a:ahLst/>
              <a:cxnLst/>
              <a:rect l="l" t="t" r="r" b="b"/>
              <a:pathLst>
                <a:path w="1873164" h="1244714" extrusionOk="0">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 name="Google Shape;35;p2"/>
          <p:cNvSpPr txBox="1">
            <a:spLocks noGrp="1"/>
          </p:cNvSpPr>
          <p:nvPr>
            <p:ph type="ctrTitle"/>
          </p:nvPr>
        </p:nvSpPr>
        <p:spPr>
          <a:xfrm>
            <a:off x="1419825" y="2220425"/>
            <a:ext cx="4993200" cy="11598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1pPr>
            <a:lvl2pPr lvl="1">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2pPr>
            <a:lvl3pPr lvl="2">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3pPr>
            <a:lvl4pPr lvl="3">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4pPr>
            <a:lvl5pPr lvl="4">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5pPr>
            <a:lvl6pPr lvl="5">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6pPr>
            <a:lvl7pPr lvl="6">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7pPr>
            <a:lvl8pPr lvl="7">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8pPr>
            <a:lvl9pPr lvl="8">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6"/>
        </a:solidFill>
        <a:effectLst/>
      </p:bgPr>
    </p:bg>
    <p:spTree>
      <p:nvGrpSpPr>
        <p:cNvPr id="1" name="Shape 36"/>
        <p:cNvGrpSpPr/>
        <p:nvPr/>
      </p:nvGrpSpPr>
      <p:grpSpPr>
        <a:xfrm>
          <a:off x="0" y="0"/>
          <a:ext cx="0" cy="0"/>
          <a:chOff x="0" y="0"/>
          <a:chExt cx="0" cy="0"/>
        </a:xfrm>
      </p:grpSpPr>
      <p:grpSp>
        <p:nvGrpSpPr>
          <p:cNvPr id="37" name="Google Shape;37;p3"/>
          <p:cNvGrpSpPr/>
          <p:nvPr/>
        </p:nvGrpSpPr>
        <p:grpSpPr>
          <a:xfrm>
            <a:off x="0" y="0"/>
            <a:ext cx="9144000" cy="5143499"/>
            <a:chOff x="0" y="0"/>
            <a:chExt cx="12191999" cy="6857999"/>
          </a:xfrm>
        </p:grpSpPr>
        <p:sp>
          <p:nvSpPr>
            <p:cNvPr id="38" name="Google Shape;38;p3"/>
            <p:cNvSpPr/>
            <p:nvPr/>
          </p:nvSpPr>
          <p:spPr>
            <a:xfrm>
              <a:off x="7058279" y="3298639"/>
              <a:ext cx="4870838" cy="3559360"/>
            </a:xfrm>
            <a:custGeom>
              <a:avLst/>
              <a:gdLst/>
              <a:ahLst/>
              <a:cxnLst/>
              <a:rect l="l" t="t" r="r" b="b"/>
              <a:pathLst>
                <a:path w="4870838" h="3559360" extrusionOk="0">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3"/>
            <p:cNvSpPr/>
            <p:nvPr/>
          </p:nvSpPr>
          <p:spPr>
            <a:xfrm>
              <a:off x="7694308" y="870735"/>
              <a:ext cx="1060407" cy="1021442"/>
            </a:xfrm>
            <a:custGeom>
              <a:avLst/>
              <a:gdLst/>
              <a:ahLst/>
              <a:cxnLst/>
              <a:rect l="l" t="t" r="r" b="b"/>
              <a:pathLst>
                <a:path w="1060407" h="1021442" extrusionOk="0">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3"/>
            <p:cNvSpPr/>
            <p:nvPr/>
          </p:nvSpPr>
          <p:spPr>
            <a:xfrm>
              <a:off x="1162136" y="349276"/>
              <a:ext cx="7816743" cy="6508723"/>
            </a:xfrm>
            <a:custGeom>
              <a:avLst/>
              <a:gdLst/>
              <a:ahLst/>
              <a:cxnLst/>
              <a:rect l="l" t="t" r="r" b="b"/>
              <a:pathLst>
                <a:path w="7816743" h="6508723" extrusionOk="0">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3"/>
            <p:cNvSpPr/>
            <p:nvPr/>
          </p:nvSpPr>
          <p:spPr>
            <a:xfrm>
              <a:off x="10452676" y="0"/>
              <a:ext cx="1739323" cy="1459231"/>
            </a:xfrm>
            <a:custGeom>
              <a:avLst/>
              <a:gdLst/>
              <a:ahLst/>
              <a:cxnLst/>
              <a:rect l="l" t="t" r="r" b="b"/>
              <a:pathLst>
                <a:path w="1739323" h="1459231" extrusionOk="0">
                  <a:moveTo>
                    <a:pt x="1739323" y="0"/>
                  </a:moveTo>
                  <a:lnTo>
                    <a:pt x="52446" y="0"/>
                  </a:lnTo>
                  <a:cubicBezTo>
                    <a:pt x="-86620" y="438150"/>
                    <a:pt x="51557" y="1020699"/>
                    <a:pt x="458846" y="1244029"/>
                  </a:cubicBezTo>
                  <a:cubicBezTo>
                    <a:pt x="869755" y="1469327"/>
                    <a:pt x="1354196" y="1539621"/>
                    <a:pt x="1739069" y="1348740"/>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3"/>
            <p:cNvSpPr/>
            <p:nvPr/>
          </p:nvSpPr>
          <p:spPr>
            <a:xfrm>
              <a:off x="336446" y="0"/>
              <a:ext cx="500673" cy="253560"/>
            </a:xfrm>
            <a:custGeom>
              <a:avLst/>
              <a:gdLst/>
              <a:ahLst/>
              <a:cxnLst/>
              <a:rect l="l" t="t" r="r" b="b"/>
              <a:pathLst>
                <a:path w="500673" h="253560" extrusionOk="0">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3"/>
            <p:cNvSpPr/>
            <p:nvPr/>
          </p:nvSpPr>
          <p:spPr>
            <a:xfrm>
              <a:off x="9780582" y="438990"/>
              <a:ext cx="1262883" cy="1267331"/>
            </a:xfrm>
            <a:custGeom>
              <a:avLst/>
              <a:gdLst/>
              <a:ahLst/>
              <a:cxnLst/>
              <a:rect l="l" t="t" r="r" b="b"/>
              <a:pathLst>
                <a:path w="1262883" h="1267331" extrusionOk="0">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3"/>
            <p:cNvSpPr/>
            <p:nvPr/>
          </p:nvSpPr>
          <p:spPr>
            <a:xfrm>
              <a:off x="3764241" y="370787"/>
              <a:ext cx="500809" cy="502458"/>
            </a:xfrm>
            <a:custGeom>
              <a:avLst/>
              <a:gdLst/>
              <a:ahLst/>
              <a:cxnLst/>
              <a:rect l="l" t="t" r="r" b="b"/>
              <a:pathLst>
                <a:path w="500809" h="502458" extrusionOk="0">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3"/>
            <p:cNvSpPr/>
            <p:nvPr/>
          </p:nvSpPr>
          <p:spPr>
            <a:xfrm>
              <a:off x="4317271" y="638028"/>
              <a:ext cx="227669" cy="228376"/>
            </a:xfrm>
            <a:custGeom>
              <a:avLst/>
              <a:gdLst/>
              <a:ahLst/>
              <a:cxnLst/>
              <a:rect l="l" t="t" r="r" b="b"/>
              <a:pathLst>
                <a:path w="227669" h="228376" extrusionOk="0">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3"/>
            <p:cNvSpPr/>
            <p:nvPr/>
          </p:nvSpPr>
          <p:spPr>
            <a:xfrm>
              <a:off x="7721789" y="5368431"/>
              <a:ext cx="1059635" cy="1149053"/>
            </a:xfrm>
            <a:custGeom>
              <a:avLst/>
              <a:gdLst/>
              <a:ahLst/>
              <a:cxnLst/>
              <a:rect l="l" t="t" r="r" b="b"/>
              <a:pathLst>
                <a:path w="1059635" h="1149053" extrusionOk="0">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10768437" y="3223348"/>
              <a:ext cx="257951" cy="248289"/>
            </a:xfrm>
            <a:custGeom>
              <a:avLst/>
              <a:gdLst/>
              <a:ahLst/>
              <a:cxnLst/>
              <a:rect l="l" t="t" r="r" b="b"/>
              <a:pathLst>
                <a:path w="257951" h="248289" extrusionOk="0">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10679436" y="3549882"/>
              <a:ext cx="128860" cy="124173"/>
            </a:xfrm>
            <a:custGeom>
              <a:avLst/>
              <a:gdLst/>
              <a:ahLst/>
              <a:cxnLst/>
              <a:rect l="l" t="t" r="r" b="b"/>
              <a:pathLst>
                <a:path w="128860" h="124173" extrusionOk="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3"/>
            <p:cNvSpPr/>
            <p:nvPr/>
          </p:nvSpPr>
          <p:spPr>
            <a:xfrm>
              <a:off x="7691333" y="1651273"/>
              <a:ext cx="785156" cy="756187"/>
            </a:xfrm>
            <a:custGeom>
              <a:avLst/>
              <a:gdLst/>
              <a:ahLst/>
              <a:cxnLst/>
              <a:rect l="l" t="t" r="r" b="b"/>
              <a:pathLst>
                <a:path w="785156" h="756187" extrusionOk="0">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3"/>
            <p:cNvSpPr/>
            <p:nvPr/>
          </p:nvSpPr>
          <p:spPr>
            <a:xfrm>
              <a:off x="1033657" y="2158563"/>
              <a:ext cx="257868" cy="248316"/>
            </a:xfrm>
            <a:custGeom>
              <a:avLst/>
              <a:gdLst/>
              <a:ahLst/>
              <a:cxnLst/>
              <a:rect l="l" t="t" r="r" b="b"/>
              <a:pathLst>
                <a:path w="257868" h="248316" extrusionOk="0">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3"/>
            <p:cNvSpPr/>
            <p:nvPr/>
          </p:nvSpPr>
          <p:spPr>
            <a:xfrm>
              <a:off x="8891147" y="5496758"/>
              <a:ext cx="257868" cy="248316"/>
            </a:xfrm>
            <a:custGeom>
              <a:avLst/>
              <a:gdLst/>
              <a:ahLst/>
              <a:cxnLst/>
              <a:rect l="l" t="t" r="r" b="b"/>
              <a:pathLst>
                <a:path w="257868" h="248316" extrusionOk="0">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3"/>
            <p:cNvSpPr/>
            <p:nvPr/>
          </p:nvSpPr>
          <p:spPr>
            <a:xfrm>
              <a:off x="7568629" y="2410325"/>
              <a:ext cx="248378" cy="257380"/>
            </a:xfrm>
            <a:custGeom>
              <a:avLst/>
              <a:gdLst/>
              <a:ahLst/>
              <a:cxnLst/>
              <a:rect l="l" t="t" r="r" b="b"/>
              <a:pathLst>
                <a:path w="248378" h="257380" extrusionOk="0">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8026741" y="2119783"/>
              <a:ext cx="2247585" cy="2436081"/>
            </a:xfrm>
            <a:custGeom>
              <a:avLst/>
              <a:gdLst/>
              <a:ahLst/>
              <a:cxnLst/>
              <a:rect l="l" t="t" r="r" b="b"/>
              <a:pathLst>
                <a:path w="2247585" h="2436081" extrusionOk="0">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11023321" y="1490281"/>
              <a:ext cx="380539" cy="362910"/>
            </a:xfrm>
            <a:custGeom>
              <a:avLst/>
              <a:gdLst/>
              <a:ahLst/>
              <a:cxnLst/>
              <a:rect l="l" t="t" r="r" b="b"/>
              <a:pathLst>
                <a:path w="380539" h="362910" extrusionOk="0">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3"/>
            <p:cNvSpPr/>
            <p:nvPr/>
          </p:nvSpPr>
          <p:spPr>
            <a:xfrm>
              <a:off x="9493305" y="623215"/>
              <a:ext cx="230695" cy="219950"/>
            </a:xfrm>
            <a:custGeom>
              <a:avLst/>
              <a:gdLst/>
              <a:ahLst/>
              <a:cxnLst/>
              <a:rect l="l" t="t" r="r" b="b"/>
              <a:pathLst>
                <a:path w="230695" h="219950" extrusionOk="0">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3"/>
            <p:cNvSpPr/>
            <p:nvPr/>
          </p:nvSpPr>
          <p:spPr>
            <a:xfrm>
              <a:off x="5358816" y="0"/>
              <a:ext cx="2951872" cy="1913961"/>
            </a:xfrm>
            <a:custGeom>
              <a:avLst/>
              <a:gdLst/>
              <a:ahLst/>
              <a:cxnLst/>
              <a:rect l="l" t="t" r="r" b="b"/>
              <a:pathLst>
                <a:path w="2951872" h="1913961" extrusionOk="0">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636781" y="0"/>
              <a:ext cx="2404015" cy="2080478"/>
            </a:xfrm>
            <a:custGeom>
              <a:avLst/>
              <a:gdLst/>
              <a:ahLst/>
              <a:cxnLst/>
              <a:rect l="l" t="t" r="r" b="b"/>
              <a:pathLst>
                <a:path w="2404015" h="2080478" extrusionOk="0">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10591182" y="3281293"/>
              <a:ext cx="1600817" cy="1997697"/>
            </a:xfrm>
            <a:custGeom>
              <a:avLst/>
              <a:gdLst/>
              <a:ahLst/>
              <a:cxnLst/>
              <a:rect l="l" t="t" r="r" b="b"/>
              <a:pathLst>
                <a:path w="1600817" h="1997697" extrusionOk="0">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3"/>
            <p:cNvSpPr/>
            <p:nvPr/>
          </p:nvSpPr>
          <p:spPr>
            <a:xfrm>
              <a:off x="9490709" y="5556126"/>
              <a:ext cx="2701290" cy="1301873"/>
            </a:xfrm>
            <a:custGeom>
              <a:avLst/>
              <a:gdLst/>
              <a:ahLst/>
              <a:cxnLst/>
              <a:rect l="l" t="t" r="r" b="b"/>
              <a:pathLst>
                <a:path w="2701290" h="1301873" extrusionOk="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3"/>
            <p:cNvSpPr/>
            <p:nvPr/>
          </p:nvSpPr>
          <p:spPr>
            <a:xfrm>
              <a:off x="0" y="4521200"/>
              <a:ext cx="963988" cy="1891601"/>
            </a:xfrm>
            <a:custGeom>
              <a:avLst/>
              <a:gdLst/>
              <a:ahLst/>
              <a:cxnLst/>
              <a:rect l="l" t="t" r="r" b="b"/>
              <a:pathLst>
                <a:path w="963988" h="1891601" extrusionOk="0">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3"/>
            <p:cNvSpPr/>
            <p:nvPr/>
          </p:nvSpPr>
          <p:spPr>
            <a:xfrm>
              <a:off x="0" y="5613285"/>
              <a:ext cx="1873164" cy="1244714"/>
            </a:xfrm>
            <a:custGeom>
              <a:avLst/>
              <a:gdLst/>
              <a:ahLst/>
              <a:cxnLst/>
              <a:rect l="l" t="t" r="r" b="b"/>
              <a:pathLst>
                <a:path w="1873164" h="1244714" extrusionOk="0">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 name="Google Shape;62;p3"/>
          <p:cNvSpPr txBox="1">
            <a:spLocks noGrp="1"/>
          </p:cNvSpPr>
          <p:nvPr>
            <p:ph type="ctrTitle"/>
          </p:nvPr>
        </p:nvSpPr>
        <p:spPr>
          <a:xfrm>
            <a:off x="1419825" y="1964350"/>
            <a:ext cx="4575000" cy="1159800"/>
          </a:xfrm>
          <a:prstGeom prst="rect">
            <a:avLst/>
          </a:prstGeom>
        </p:spPr>
        <p:txBody>
          <a:bodyPr spcFirstLastPara="1" wrap="square" lIns="0" tIns="0" rIns="0" bIns="0" anchor="b" anchorCtr="0">
            <a:noAutofit/>
          </a:bodyPr>
          <a:lstStyle>
            <a:lvl1pPr lvl="0"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1pPr>
            <a:lvl2pPr lvl="1"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2pPr>
            <a:lvl3pPr lvl="2"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3pPr>
            <a:lvl4pPr lvl="3"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4pPr>
            <a:lvl5pPr lvl="4"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5pPr>
            <a:lvl6pPr lvl="5"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6pPr>
            <a:lvl7pPr lvl="6"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7pPr>
            <a:lvl8pPr lvl="7"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8pPr>
            <a:lvl9pPr lvl="8" rtl="0">
              <a:lnSpc>
                <a:spcPct val="80000"/>
              </a:lnSpc>
              <a:spcBef>
                <a:spcPts val="0"/>
              </a:spcBef>
              <a:spcAft>
                <a:spcPts val="0"/>
              </a:spcAft>
              <a:buSzPts val="4400"/>
              <a:buFont typeface="Zilla Slab SemiBold"/>
              <a:buNone/>
              <a:defRPr sz="4400" b="0">
                <a:latin typeface="Zilla Slab SemiBold"/>
                <a:ea typeface="Zilla Slab SemiBold"/>
                <a:cs typeface="Zilla Slab SemiBold"/>
                <a:sym typeface="Zilla Slab SemiBold"/>
              </a:defRPr>
            </a:lvl9pPr>
          </a:lstStyle>
          <a:p>
            <a:endParaRPr/>
          </a:p>
        </p:txBody>
      </p:sp>
      <p:sp>
        <p:nvSpPr>
          <p:cNvPr id="63" name="Google Shape;63;p3"/>
          <p:cNvSpPr txBox="1">
            <a:spLocks noGrp="1"/>
          </p:cNvSpPr>
          <p:nvPr>
            <p:ph type="subTitle" idx="1"/>
          </p:nvPr>
        </p:nvSpPr>
        <p:spPr>
          <a:xfrm>
            <a:off x="1419825" y="3221050"/>
            <a:ext cx="45750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0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1"/>
        <p:cNvGrpSpPr/>
        <p:nvPr/>
      </p:nvGrpSpPr>
      <p:grpSpPr>
        <a:xfrm>
          <a:off x="0" y="0"/>
          <a:ext cx="0" cy="0"/>
          <a:chOff x="0" y="0"/>
          <a:chExt cx="0" cy="0"/>
        </a:xfrm>
      </p:grpSpPr>
      <p:grpSp>
        <p:nvGrpSpPr>
          <p:cNvPr id="92" name="Google Shape;92;p5"/>
          <p:cNvGrpSpPr/>
          <p:nvPr/>
        </p:nvGrpSpPr>
        <p:grpSpPr>
          <a:xfrm>
            <a:off x="0" y="0"/>
            <a:ext cx="9158630" cy="5151729"/>
            <a:chOff x="0" y="0"/>
            <a:chExt cx="12191999" cy="6857999"/>
          </a:xfrm>
        </p:grpSpPr>
        <p:sp>
          <p:nvSpPr>
            <p:cNvPr id="93" name="Google Shape;93;p5"/>
            <p:cNvSpPr/>
            <p:nvPr/>
          </p:nvSpPr>
          <p:spPr>
            <a:xfrm>
              <a:off x="379256" y="0"/>
              <a:ext cx="3202074" cy="2719638"/>
            </a:xfrm>
            <a:custGeom>
              <a:avLst/>
              <a:gdLst/>
              <a:ahLst/>
              <a:cxnLst/>
              <a:rect l="l" t="t" r="r" b="b"/>
              <a:pathLst>
                <a:path w="3202074" h="2719638" extrusionOk="0">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5098126" y="509973"/>
              <a:ext cx="5085005" cy="4898812"/>
            </a:xfrm>
            <a:custGeom>
              <a:avLst/>
              <a:gdLst/>
              <a:ahLst/>
              <a:cxnLst/>
              <a:rect l="l" t="t" r="r" b="b"/>
              <a:pathLst>
                <a:path w="5085005" h="4898812" extrusionOk="0">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0580560" y="0"/>
              <a:ext cx="1611439" cy="1077905"/>
            </a:xfrm>
            <a:custGeom>
              <a:avLst/>
              <a:gdLst/>
              <a:ahLst/>
              <a:cxnLst/>
              <a:rect l="l" t="t" r="r" b="b"/>
              <a:pathLst>
                <a:path w="1611439" h="1077905" extrusionOk="0">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8893492" y="3876233"/>
              <a:ext cx="3298507" cy="2981766"/>
            </a:xfrm>
            <a:custGeom>
              <a:avLst/>
              <a:gdLst/>
              <a:ahLst/>
              <a:cxnLst/>
              <a:rect l="l" t="t" r="r" b="b"/>
              <a:pathLst>
                <a:path w="3298507" h="2981766" extrusionOk="0">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9946085" y="184703"/>
              <a:ext cx="1262894" cy="1267301"/>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8154070" y="6110888"/>
              <a:ext cx="1059589" cy="746920"/>
            </a:xfrm>
            <a:custGeom>
              <a:avLst/>
              <a:gdLst/>
              <a:ahLst/>
              <a:cxnLst/>
              <a:rect l="l" t="t" r="r" b="b"/>
              <a:pathLst>
                <a:path w="1059589" h="746920" extrusionOk="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5"/>
            <p:cNvSpPr/>
            <p:nvPr/>
          </p:nvSpPr>
          <p:spPr>
            <a:xfrm>
              <a:off x="11021808" y="3814317"/>
              <a:ext cx="785039" cy="756266"/>
            </a:xfrm>
            <a:custGeom>
              <a:avLst/>
              <a:gdLst/>
              <a:ahLst/>
              <a:cxnLst/>
              <a:rect l="l" t="t" r="r" b="b"/>
              <a:pathLst>
                <a:path w="785039" h="756266" extrusionOk="0">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5"/>
            <p:cNvSpPr/>
            <p:nvPr/>
          </p:nvSpPr>
          <p:spPr>
            <a:xfrm>
              <a:off x="11515984" y="4599211"/>
              <a:ext cx="257951" cy="248290"/>
            </a:xfrm>
            <a:custGeom>
              <a:avLst/>
              <a:gdLst/>
              <a:ahLst/>
              <a:cxnLst/>
              <a:rect l="l" t="t" r="r" b="b"/>
              <a:pathLst>
                <a:path w="257951" h="248290" extrusionOk="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9279368" y="1460372"/>
              <a:ext cx="785039" cy="756266"/>
            </a:xfrm>
            <a:custGeom>
              <a:avLst/>
              <a:gdLst/>
              <a:ahLst/>
              <a:cxnLst/>
              <a:rect l="l" t="t" r="r" b="b"/>
              <a:pathLst>
                <a:path w="785039" h="756266" extrusionOk="0">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10904678" y="5496467"/>
              <a:ext cx="257778" cy="248289"/>
            </a:xfrm>
            <a:custGeom>
              <a:avLst/>
              <a:gdLst/>
              <a:ahLst/>
              <a:cxnLst/>
              <a:rect l="l" t="t" r="r" b="b"/>
              <a:pathLst>
                <a:path w="257778" h="248289" extrusionOk="0">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9321695" y="2238468"/>
              <a:ext cx="248447" cy="257470"/>
            </a:xfrm>
            <a:custGeom>
              <a:avLst/>
              <a:gdLst/>
              <a:ahLst/>
              <a:cxnLst/>
              <a:rect l="l" t="t" r="r" b="b"/>
              <a:pathLst>
                <a:path w="248447" h="257470" extrusionOk="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1713296" y="1528436"/>
              <a:ext cx="478703" cy="756067"/>
            </a:xfrm>
            <a:custGeom>
              <a:avLst/>
              <a:gdLst/>
              <a:ahLst/>
              <a:cxnLst/>
              <a:rect l="l" t="t" r="r" b="b"/>
              <a:pathLst>
                <a:path w="478703" h="756067" extrusionOk="0">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0" y="5745251"/>
              <a:ext cx="2832735" cy="1112748"/>
            </a:xfrm>
            <a:custGeom>
              <a:avLst/>
              <a:gdLst/>
              <a:ahLst/>
              <a:cxnLst/>
              <a:rect l="l" t="t" r="r" b="b"/>
              <a:pathLst>
                <a:path w="2832735" h="1112748" extrusionOk="0">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8998247" y="2197363"/>
              <a:ext cx="2807421" cy="3042981"/>
            </a:xfrm>
            <a:custGeom>
              <a:avLst/>
              <a:gdLst/>
              <a:ahLst/>
              <a:cxnLst/>
              <a:rect l="l" t="t" r="r" b="b"/>
              <a:pathLst>
                <a:path w="2807421" h="3042981" extrusionOk="0">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0" y="5372101"/>
              <a:ext cx="999118" cy="1485898"/>
            </a:xfrm>
            <a:custGeom>
              <a:avLst/>
              <a:gdLst/>
              <a:ahLst/>
              <a:cxnLst/>
              <a:rect l="l" t="t" r="r" b="b"/>
              <a:pathLst>
                <a:path w="999118" h="1485898" extrusionOk="0">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2321033" y="6438530"/>
              <a:ext cx="755520" cy="419469"/>
            </a:xfrm>
            <a:custGeom>
              <a:avLst/>
              <a:gdLst/>
              <a:ahLst/>
              <a:cxnLst/>
              <a:rect l="l" t="t" r="r" b="b"/>
              <a:pathLst>
                <a:path w="755520" h="419469" extrusionOk="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3060002" y="6367255"/>
              <a:ext cx="248016" cy="25751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335624" y="5499047"/>
              <a:ext cx="653692" cy="629771"/>
            </a:xfrm>
            <a:custGeom>
              <a:avLst/>
              <a:gdLst/>
              <a:ahLst/>
              <a:cxnLst/>
              <a:rect l="l" t="t" r="r" b="b"/>
              <a:pathLst>
                <a:path w="653692" h="629771" extrusionOk="0">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5"/>
            <p:cNvSpPr/>
            <p:nvPr/>
          </p:nvSpPr>
          <p:spPr>
            <a:xfrm>
              <a:off x="1848308" y="6135276"/>
              <a:ext cx="257880" cy="248289"/>
            </a:xfrm>
            <a:custGeom>
              <a:avLst/>
              <a:gdLst/>
              <a:ahLst/>
              <a:cxnLst/>
              <a:rect l="l" t="t" r="r" b="b"/>
              <a:pathLst>
                <a:path w="257880" h="248289" extrusionOk="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5"/>
            <p:cNvSpPr/>
            <p:nvPr/>
          </p:nvSpPr>
          <p:spPr>
            <a:xfrm>
              <a:off x="2066201" y="5932859"/>
              <a:ext cx="128918" cy="124173"/>
            </a:xfrm>
            <a:custGeom>
              <a:avLst/>
              <a:gdLst/>
              <a:ahLst/>
              <a:cxnLst/>
              <a:rect l="l" t="t" r="r" b="b"/>
              <a:pathLst>
                <a:path w="128918" h="124173" extrusionOk="0">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5"/>
            <p:cNvSpPr/>
            <p:nvPr/>
          </p:nvSpPr>
          <p:spPr>
            <a:xfrm>
              <a:off x="11135868" y="5596064"/>
              <a:ext cx="1056131" cy="1261935"/>
            </a:xfrm>
            <a:custGeom>
              <a:avLst/>
              <a:gdLst/>
              <a:ahLst/>
              <a:cxnLst/>
              <a:rect l="l" t="t" r="r" b="b"/>
              <a:pathLst>
                <a:path w="1056131" h="1261935" extrusionOk="0">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5"/>
            <p:cNvSpPr/>
            <p:nvPr/>
          </p:nvSpPr>
          <p:spPr>
            <a:xfrm>
              <a:off x="11188871" y="1108964"/>
              <a:ext cx="380597" cy="362910"/>
            </a:xfrm>
            <a:custGeom>
              <a:avLst/>
              <a:gdLst/>
              <a:ahLst/>
              <a:cxnLst/>
              <a:rect l="l" t="t" r="r" b="b"/>
              <a:pathLst>
                <a:path w="380597" h="362910" extrusionOk="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5"/>
            <p:cNvSpPr/>
            <p:nvPr/>
          </p:nvSpPr>
          <p:spPr>
            <a:xfrm>
              <a:off x="9658908" y="241897"/>
              <a:ext cx="230618" cy="219842"/>
            </a:xfrm>
            <a:custGeom>
              <a:avLst/>
              <a:gdLst/>
              <a:ahLst/>
              <a:cxnLst/>
              <a:rect l="l" t="t" r="r" b="b"/>
              <a:pathLst>
                <a:path w="230618" h="219842" extrusionOk="0">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 name="Google Shape;116;p5"/>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7" name="Google Shape;117;p5"/>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118" name="Google Shape;118;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9"/>
        <p:cNvGrpSpPr/>
        <p:nvPr/>
      </p:nvGrpSpPr>
      <p:grpSpPr>
        <a:xfrm>
          <a:off x="0" y="0"/>
          <a:ext cx="0" cy="0"/>
          <a:chOff x="0" y="0"/>
          <a:chExt cx="0" cy="0"/>
        </a:xfrm>
      </p:grpSpPr>
      <p:grpSp>
        <p:nvGrpSpPr>
          <p:cNvPr id="120" name="Google Shape;120;p6"/>
          <p:cNvGrpSpPr/>
          <p:nvPr/>
        </p:nvGrpSpPr>
        <p:grpSpPr>
          <a:xfrm>
            <a:off x="0" y="0"/>
            <a:ext cx="9158630" cy="5151729"/>
            <a:chOff x="0" y="0"/>
            <a:chExt cx="12191999" cy="6857999"/>
          </a:xfrm>
        </p:grpSpPr>
        <p:sp>
          <p:nvSpPr>
            <p:cNvPr id="121" name="Google Shape;121;p6"/>
            <p:cNvSpPr/>
            <p:nvPr/>
          </p:nvSpPr>
          <p:spPr>
            <a:xfrm>
              <a:off x="379256" y="0"/>
              <a:ext cx="3202074" cy="2719638"/>
            </a:xfrm>
            <a:custGeom>
              <a:avLst/>
              <a:gdLst/>
              <a:ahLst/>
              <a:cxnLst/>
              <a:rect l="l" t="t" r="r" b="b"/>
              <a:pathLst>
                <a:path w="3202074" h="2719638" extrusionOk="0">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5098126" y="509973"/>
              <a:ext cx="5085005" cy="4898812"/>
            </a:xfrm>
            <a:custGeom>
              <a:avLst/>
              <a:gdLst/>
              <a:ahLst/>
              <a:cxnLst/>
              <a:rect l="l" t="t" r="r" b="b"/>
              <a:pathLst>
                <a:path w="5085005" h="4898812" extrusionOk="0">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10580560" y="0"/>
              <a:ext cx="1611439" cy="1077905"/>
            </a:xfrm>
            <a:custGeom>
              <a:avLst/>
              <a:gdLst/>
              <a:ahLst/>
              <a:cxnLst/>
              <a:rect l="l" t="t" r="r" b="b"/>
              <a:pathLst>
                <a:path w="1611439" h="1077905" extrusionOk="0">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8893492" y="3876233"/>
              <a:ext cx="3298507" cy="2981766"/>
            </a:xfrm>
            <a:custGeom>
              <a:avLst/>
              <a:gdLst/>
              <a:ahLst/>
              <a:cxnLst/>
              <a:rect l="l" t="t" r="r" b="b"/>
              <a:pathLst>
                <a:path w="3298507" h="2981766" extrusionOk="0">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9946085" y="184703"/>
              <a:ext cx="1262894" cy="1267301"/>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8154070" y="6110888"/>
              <a:ext cx="1059589" cy="746920"/>
            </a:xfrm>
            <a:custGeom>
              <a:avLst/>
              <a:gdLst/>
              <a:ahLst/>
              <a:cxnLst/>
              <a:rect l="l" t="t" r="r" b="b"/>
              <a:pathLst>
                <a:path w="1059589" h="746920" extrusionOk="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11021808" y="3814317"/>
              <a:ext cx="785039" cy="756266"/>
            </a:xfrm>
            <a:custGeom>
              <a:avLst/>
              <a:gdLst/>
              <a:ahLst/>
              <a:cxnLst/>
              <a:rect l="l" t="t" r="r" b="b"/>
              <a:pathLst>
                <a:path w="785039" h="756266" extrusionOk="0">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11515984" y="4599211"/>
              <a:ext cx="257951" cy="248290"/>
            </a:xfrm>
            <a:custGeom>
              <a:avLst/>
              <a:gdLst/>
              <a:ahLst/>
              <a:cxnLst/>
              <a:rect l="l" t="t" r="r" b="b"/>
              <a:pathLst>
                <a:path w="257951" h="248290" extrusionOk="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9279368" y="1460372"/>
              <a:ext cx="785039" cy="756266"/>
            </a:xfrm>
            <a:custGeom>
              <a:avLst/>
              <a:gdLst/>
              <a:ahLst/>
              <a:cxnLst/>
              <a:rect l="l" t="t" r="r" b="b"/>
              <a:pathLst>
                <a:path w="785039" h="756266" extrusionOk="0">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10904678" y="5496467"/>
              <a:ext cx="257778" cy="248289"/>
            </a:xfrm>
            <a:custGeom>
              <a:avLst/>
              <a:gdLst/>
              <a:ahLst/>
              <a:cxnLst/>
              <a:rect l="l" t="t" r="r" b="b"/>
              <a:pathLst>
                <a:path w="257778" h="248289" extrusionOk="0">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9321695" y="2238468"/>
              <a:ext cx="248447" cy="257470"/>
            </a:xfrm>
            <a:custGeom>
              <a:avLst/>
              <a:gdLst/>
              <a:ahLst/>
              <a:cxnLst/>
              <a:rect l="l" t="t" r="r" b="b"/>
              <a:pathLst>
                <a:path w="248447" h="257470" extrusionOk="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6"/>
            <p:cNvSpPr/>
            <p:nvPr/>
          </p:nvSpPr>
          <p:spPr>
            <a:xfrm>
              <a:off x="11713296" y="1528436"/>
              <a:ext cx="478703" cy="756067"/>
            </a:xfrm>
            <a:custGeom>
              <a:avLst/>
              <a:gdLst/>
              <a:ahLst/>
              <a:cxnLst/>
              <a:rect l="l" t="t" r="r" b="b"/>
              <a:pathLst>
                <a:path w="478703" h="756067" extrusionOk="0">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6"/>
            <p:cNvSpPr/>
            <p:nvPr/>
          </p:nvSpPr>
          <p:spPr>
            <a:xfrm>
              <a:off x="0" y="5745251"/>
              <a:ext cx="2832735" cy="1112748"/>
            </a:xfrm>
            <a:custGeom>
              <a:avLst/>
              <a:gdLst/>
              <a:ahLst/>
              <a:cxnLst/>
              <a:rect l="l" t="t" r="r" b="b"/>
              <a:pathLst>
                <a:path w="2832735" h="1112748" extrusionOk="0">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8998247" y="2197363"/>
              <a:ext cx="2807421" cy="3042981"/>
            </a:xfrm>
            <a:custGeom>
              <a:avLst/>
              <a:gdLst/>
              <a:ahLst/>
              <a:cxnLst/>
              <a:rect l="l" t="t" r="r" b="b"/>
              <a:pathLst>
                <a:path w="2807421" h="3042981" extrusionOk="0">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0" y="5372101"/>
              <a:ext cx="999118" cy="1485898"/>
            </a:xfrm>
            <a:custGeom>
              <a:avLst/>
              <a:gdLst/>
              <a:ahLst/>
              <a:cxnLst/>
              <a:rect l="l" t="t" r="r" b="b"/>
              <a:pathLst>
                <a:path w="999118" h="1485898" extrusionOk="0">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2321033" y="6438530"/>
              <a:ext cx="755520" cy="419469"/>
            </a:xfrm>
            <a:custGeom>
              <a:avLst/>
              <a:gdLst/>
              <a:ahLst/>
              <a:cxnLst/>
              <a:rect l="l" t="t" r="r" b="b"/>
              <a:pathLst>
                <a:path w="755520" h="419469" extrusionOk="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060002" y="6367255"/>
              <a:ext cx="248016" cy="25751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1335624" y="5499047"/>
              <a:ext cx="653692" cy="629771"/>
            </a:xfrm>
            <a:custGeom>
              <a:avLst/>
              <a:gdLst/>
              <a:ahLst/>
              <a:cxnLst/>
              <a:rect l="l" t="t" r="r" b="b"/>
              <a:pathLst>
                <a:path w="653692" h="629771" extrusionOk="0">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1848308" y="6135276"/>
              <a:ext cx="257880" cy="248289"/>
            </a:xfrm>
            <a:custGeom>
              <a:avLst/>
              <a:gdLst/>
              <a:ahLst/>
              <a:cxnLst/>
              <a:rect l="l" t="t" r="r" b="b"/>
              <a:pathLst>
                <a:path w="257880" h="248289" extrusionOk="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2066201" y="5932859"/>
              <a:ext cx="128918" cy="124173"/>
            </a:xfrm>
            <a:custGeom>
              <a:avLst/>
              <a:gdLst/>
              <a:ahLst/>
              <a:cxnLst/>
              <a:rect l="l" t="t" r="r" b="b"/>
              <a:pathLst>
                <a:path w="128918" h="124173" extrusionOk="0">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11135868" y="5596064"/>
              <a:ext cx="1056131" cy="1261935"/>
            </a:xfrm>
            <a:custGeom>
              <a:avLst/>
              <a:gdLst/>
              <a:ahLst/>
              <a:cxnLst/>
              <a:rect l="l" t="t" r="r" b="b"/>
              <a:pathLst>
                <a:path w="1056131" h="1261935" extrusionOk="0">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6"/>
            <p:cNvSpPr/>
            <p:nvPr/>
          </p:nvSpPr>
          <p:spPr>
            <a:xfrm>
              <a:off x="11188871" y="1108964"/>
              <a:ext cx="380597" cy="362910"/>
            </a:xfrm>
            <a:custGeom>
              <a:avLst/>
              <a:gdLst/>
              <a:ahLst/>
              <a:cxnLst/>
              <a:rect l="l" t="t" r="r" b="b"/>
              <a:pathLst>
                <a:path w="380597" h="362910" extrusionOk="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6"/>
            <p:cNvSpPr/>
            <p:nvPr/>
          </p:nvSpPr>
          <p:spPr>
            <a:xfrm>
              <a:off x="9658908" y="241897"/>
              <a:ext cx="230618" cy="219842"/>
            </a:xfrm>
            <a:custGeom>
              <a:avLst/>
              <a:gdLst/>
              <a:ahLst/>
              <a:cxnLst/>
              <a:rect l="l" t="t" r="r" b="b"/>
              <a:pathLst>
                <a:path w="230618" h="219842" extrusionOk="0">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4" name="Google Shape;144;p6"/>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5" name="Google Shape;145;p6"/>
          <p:cNvSpPr txBox="1">
            <a:spLocks noGrp="1"/>
          </p:cNvSpPr>
          <p:nvPr>
            <p:ph type="body" idx="1"/>
          </p:nvPr>
        </p:nvSpPr>
        <p:spPr>
          <a:xfrm>
            <a:off x="611400" y="1265775"/>
            <a:ext cx="2813100" cy="28239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146" name="Google Shape;146;p6"/>
          <p:cNvSpPr txBox="1">
            <a:spLocks noGrp="1"/>
          </p:cNvSpPr>
          <p:nvPr>
            <p:ph type="body" idx="2"/>
          </p:nvPr>
        </p:nvSpPr>
        <p:spPr>
          <a:xfrm>
            <a:off x="3688194" y="1265775"/>
            <a:ext cx="2813100" cy="28239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147" name="Google Shape;147;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7"/>
        <p:cNvGrpSpPr/>
        <p:nvPr/>
      </p:nvGrpSpPr>
      <p:grpSpPr>
        <a:xfrm>
          <a:off x="0" y="0"/>
          <a:ext cx="0" cy="0"/>
          <a:chOff x="0" y="0"/>
          <a:chExt cx="0" cy="0"/>
        </a:xfrm>
      </p:grpSpPr>
      <p:grpSp>
        <p:nvGrpSpPr>
          <p:cNvPr id="178" name="Google Shape;178;p8"/>
          <p:cNvGrpSpPr/>
          <p:nvPr/>
        </p:nvGrpSpPr>
        <p:grpSpPr>
          <a:xfrm>
            <a:off x="0" y="0"/>
            <a:ext cx="9158630" cy="5151729"/>
            <a:chOff x="0" y="0"/>
            <a:chExt cx="12191999" cy="6857999"/>
          </a:xfrm>
        </p:grpSpPr>
        <p:sp>
          <p:nvSpPr>
            <p:cNvPr id="179" name="Google Shape;179;p8"/>
            <p:cNvSpPr/>
            <p:nvPr/>
          </p:nvSpPr>
          <p:spPr>
            <a:xfrm>
              <a:off x="379256" y="0"/>
              <a:ext cx="3202074" cy="2719638"/>
            </a:xfrm>
            <a:custGeom>
              <a:avLst/>
              <a:gdLst/>
              <a:ahLst/>
              <a:cxnLst/>
              <a:rect l="l" t="t" r="r" b="b"/>
              <a:pathLst>
                <a:path w="3202074" h="2719638" extrusionOk="0">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8"/>
            <p:cNvSpPr/>
            <p:nvPr/>
          </p:nvSpPr>
          <p:spPr>
            <a:xfrm>
              <a:off x="5098126" y="509973"/>
              <a:ext cx="5085005" cy="4898812"/>
            </a:xfrm>
            <a:custGeom>
              <a:avLst/>
              <a:gdLst/>
              <a:ahLst/>
              <a:cxnLst/>
              <a:rect l="l" t="t" r="r" b="b"/>
              <a:pathLst>
                <a:path w="5085005" h="4898812" extrusionOk="0">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8"/>
            <p:cNvSpPr/>
            <p:nvPr/>
          </p:nvSpPr>
          <p:spPr>
            <a:xfrm>
              <a:off x="10580560" y="0"/>
              <a:ext cx="1611439" cy="1077905"/>
            </a:xfrm>
            <a:custGeom>
              <a:avLst/>
              <a:gdLst/>
              <a:ahLst/>
              <a:cxnLst/>
              <a:rect l="l" t="t" r="r" b="b"/>
              <a:pathLst>
                <a:path w="1611439" h="1077905" extrusionOk="0">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8"/>
            <p:cNvSpPr/>
            <p:nvPr/>
          </p:nvSpPr>
          <p:spPr>
            <a:xfrm>
              <a:off x="8893492" y="3876233"/>
              <a:ext cx="3298507" cy="2981766"/>
            </a:xfrm>
            <a:custGeom>
              <a:avLst/>
              <a:gdLst/>
              <a:ahLst/>
              <a:cxnLst/>
              <a:rect l="l" t="t" r="r" b="b"/>
              <a:pathLst>
                <a:path w="3298507" h="2981766" extrusionOk="0">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8"/>
            <p:cNvSpPr/>
            <p:nvPr/>
          </p:nvSpPr>
          <p:spPr>
            <a:xfrm>
              <a:off x="9946085" y="184703"/>
              <a:ext cx="1262894" cy="1267301"/>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8"/>
            <p:cNvSpPr/>
            <p:nvPr/>
          </p:nvSpPr>
          <p:spPr>
            <a:xfrm>
              <a:off x="8154070" y="6110888"/>
              <a:ext cx="1059589" cy="746920"/>
            </a:xfrm>
            <a:custGeom>
              <a:avLst/>
              <a:gdLst/>
              <a:ahLst/>
              <a:cxnLst/>
              <a:rect l="l" t="t" r="r" b="b"/>
              <a:pathLst>
                <a:path w="1059589" h="746920" extrusionOk="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8"/>
            <p:cNvSpPr/>
            <p:nvPr/>
          </p:nvSpPr>
          <p:spPr>
            <a:xfrm>
              <a:off x="11021808" y="3814317"/>
              <a:ext cx="785039" cy="756266"/>
            </a:xfrm>
            <a:custGeom>
              <a:avLst/>
              <a:gdLst/>
              <a:ahLst/>
              <a:cxnLst/>
              <a:rect l="l" t="t" r="r" b="b"/>
              <a:pathLst>
                <a:path w="785039" h="756266" extrusionOk="0">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8"/>
            <p:cNvSpPr/>
            <p:nvPr/>
          </p:nvSpPr>
          <p:spPr>
            <a:xfrm>
              <a:off x="11515984" y="4599211"/>
              <a:ext cx="257951" cy="248290"/>
            </a:xfrm>
            <a:custGeom>
              <a:avLst/>
              <a:gdLst/>
              <a:ahLst/>
              <a:cxnLst/>
              <a:rect l="l" t="t" r="r" b="b"/>
              <a:pathLst>
                <a:path w="257951" h="248290" extrusionOk="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8"/>
            <p:cNvSpPr/>
            <p:nvPr/>
          </p:nvSpPr>
          <p:spPr>
            <a:xfrm>
              <a:off x="9279368" y="1460372"/>
              <a:ext cx="785039" cy="756266"/>
            </a:xfrm>
            <a:custGeom>
              <a:avLst/>
              <a:gdLst/>
              <a:ahLst/>
              <a:cxnLst/>
              <a:rect l="l" t="t" r="r" b="b"/>
              <a:pathLst>
                <a:path w="785039" h="756266" extrusionOk="0">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8"/>
            <p:cNvSpPr/>
            <p:nvPr/>
          </p:nvSpPr>
          <p:spPr>
            <a:xfrm>
              <a:off x="10904678" y="5496467"/>
              <a:ext cx="257778" cy="248289"/>
            </a:xfrm>
            <a:custGeom>
              <a:avLst/>
              <a:gdLst/>
              <a:ahLst/>
              <a:cxnLst/>
              <a:rect l="l" t="t" r="r" b="b"/>
              <a:pathLst>
                <a:path w="257778" h="248289" extrusionOk="0">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8"/>
            <p:cNvSpPr/>
            <p:nvPr/>
          </p:nvSpPr>
          <p:spPr>
            <a:xfrm>
              <a:off x="9321695" y="2238468"/>
              <a:ext cx="248447" cy="257470"/>
            </a:xfrm>
            <a:custGeom>
              <a:avLst/>
              <a:gdLst/>
              <a:ahLst/>
              <a:cxnLst/>
              <a:rect l="l" t="t" r="r" b="b"/>
              <a:pathLst>
                <a:path w="248447" h="257470" extrusionOk="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11713296" y="1528436"/>
              <a:ext cx="478703" cy="756067"/>
            </a:xfrm>
            <a:custGeom>
              <a:avLst/>
              <a:gdLst/>
              <a:ahLst/>
              <a:cxnLst/>
              <a:rect l="l" t="t" r="r" b="b"/>
              <a:pathLst>
                <a:path w="478703" h="756067" extrusionOk="0">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0" y="5745251"/>
              <a:ext cx="2832735" cy="1112748"/>
            </a:xfrm>
            <a:custGeom>
              <a:avLst/>
              <a:gdLst/>
              <a:ahLst/>
              <a:cxnLst/>
              <a:rect l="l" t="t" r="r" b="b"/>
              <a:pathLst>
                <a:path w="2832735" h="1112748" extrusionOk="0">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998247" y="2197363"/>
              <a:ext cx="2807421" cy="3042981"/>
            </a:xfrm>
            <a:custGeom>
              <a:avLst/>
              <a:gdLst/>
              <a:ahLst/>
              <a:cxnLst/>
              <a:rect l="l" t="t" r="r" b="b"/>
              <a:pathLst>
                <a:path w="2807421" h="3042981" extrusionOk="0">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0" y="5372101"/>
              <a:ext cx="999118" cy="1485898"/>
            </a:xfrm>
            <a:custGeom>
              <a:avLst/>
              <a:gdLst/>
              <a:ahLst/>
              <a:cxnLst/>
              <a:rect l="l" t="t" r="r" b="b"/>
              <a:pathLst>
                <a:path w="999118" h="1485898" extrusionOk="0">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2321033" y="6438530"/>
              <a:ext cx="755520" cy="419469"/>
            </a:xfrm>
            <a:custGeom>
              <a:avLst/>
              <a:gdLst/>
              <a:ahLst/>
              <a:cxnLst/>
              <a:rect l="l" t="t" r="r" b="b"/>
              <a:pathLst>
                <a:path w="755520" h="419469" extrusionOk="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3060002" y="6367255"/>
              <a:ext cx="248016" cy="25751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1335624" y="5499047"/>
              <a:ext cx="653692" cy="629771"/>
            </a:xfrm>
            <a:custGeom>
              <a:avLst/>
              <a:gdLst/>
              <a:ahLst/>
              <a:cxnLst/>
              <a:rect l="l" t="t" r="r" b="b"/>
              <a:pathLst>
                <a:path w="653692" h="629771" extrusionOk="0">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1848308" y="6135276"/>
              <a:ext cx="257880" cy="248289"/>
            </a:xfrm>
            <a:custGeom>
              <a:avLst/>
              <a:gdLst/>
              <a:ahLst/>
              <a:cxnLst/>
              <a:rect l="l" t="t" r="r" b="b"/>
              <a:pathLst>
                <a:path w="257880" h="248289" extrusionOk="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2066201" y="5932859"/>
              <a:ext cx="128918" cy="124173"/>
            </a:xfrm>
            <a:custGeom>
              <a:avLst/>
              <a:gdLst/>
              <a:ahLst/>
              <a:cxnLst/>
              <a:rect l="l" t="t" r="r" b="b"/>
              <a:pathLst>
                <a:path w="128918" h="124173" extrusionOk="0">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11135868" y="5596064"/>
              <a:ext cx="1056131" cy="1261935"/>
            </a:xfrm>
            <a:custGeom>
              <a:avLst/>
              <a:gdLst/>
              <a:ahLst/>
              <a:cxnLst/>
              <a:rect l="l" t="t" r="r" b="b"/>
              <a:pathLst>
                <a:path w="1056131" h="1261935" extrusionOk="0">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11188871" y="1108964"/>
              <a:ext cx="380597" cy="362910"/>
            </a:xfrm>
            <a:custGeom>
              <a:avLst/>
              <a:gdLst/>
              <a:ahLst/>
              <a:cxnLst/>
              <a:rect l="l" t="t" r="r" b="b"/>
              <a:pathLst>
                <a:path w="380597" h="362910" extrusionOk="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9658908" y="241897"/>
              <a:ext cx="230618" cy="219842"/>
            </a:xfrm>
            <a:custGeom>
              <a:avLst/>
              <a:gdLst/>
              <a:ahLst/>
              <a:cxnLst/>
              <a:rect l="l" t="t" r="r" b="b"/>
              <a:pathLst>
                <a:path w="230618" h="219842" extrusionOk="0">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2" name="Google Shape;202;p8"/>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3" name="Google Shape;20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5"/>
        <p:cNvGrpSpPr/>
        <p:nvPr/>
      </p:nvGrpSpPr>
      <p:grpSpPr>
        <a:xfrm>
          <a:off x="0" y="0"/>
          <a:ext cx="0" cy="0"/>
          <a:chOff x="0" y="0"/>
          <a:chExt cx="0" cy="0"/>
        </a:xfrm>
      </p:grpSpPr>
      <p:grpSp>
        <p:nvGrpSpPr>
          <p:cNvPr id="236" name="Google Shape;236;p10"/>
          <p:cNvGrpSpPr/>
          <p:nvPr/>
        </p:nvGrpSpPr>
        <p:grpSpPr>
          <a:xfrm>
            <a:off x="0" y="0"/>
            <a:ext cx="9158630" cy="5151729"/>
            <a:chOff x="0" y="0"/>
            <a:chExt cx="12192000" cy="6857999"/>
          </a:xfrm>
        </p:grpSpPr>
        <p:sp>
          <p:nvSpPr>
            <p:cNvPr id="237" name="Google Shape;237;p10"/>
            <p:cNvSpPr/>
            <p:nvPr/>
          </p:nvSpPr>
          <p:spPr>
            <a:xfrm>
              <a:off x="0" y="0"/>
              <a:ext cx="2159540" cy="3253090"/>
            </a:xfrm>
            <a:custGeom>
              <a:avLst/>
              <a:gdLst/>
              <a:ahLst/>
              <a:cxnLst/>
              <a:rect l="l" t="t" r="r" b="b"/>
              <a:pathLst>
                <a:path w="2159540" h="3253090" extrusionOk="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0"/>
            <p:cNvSpPr/>
            <p:nvPr/>
          </p:nvSpPr>
          <p:spPr>
            <a:xfrm>
              <a:off x="11337681" y="105918"/>
              <a:ext cx="854318" cy="1629473"/>
            </a:xfrm>
            <a:custGeom>
              <a:avLst/>
              <a:gdLst/>
              <a:ahLst/>
              <a:cxnLst/>
              <a:rect l="l" t="t" r="r" b="b"/>
              <a:pathLst>
                <a:path w="854318" h="1629473" extrusionOk="0">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0"/>
            <p:cNvSpPr/>
            <p:nvPr/>
          </p:nvSpPr>
          <p:spPr>
            <a:xfrm>
              <a:off x="9622028" y="4708770"/>
              <a:ext cx="2569971" cy="2149229"/>
            </a:xfrm>
            <a:custGeom>
              <a:avLst/>
              <a:gdLst/>
              <a:ahLst/>
              <a:cxnLst/>
              <a:rect l="l" t="t" r="r" b="b"/>
              <a:pathLst>
                <a:path w="2569971" h="2149229" extrusionOk="0">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0"/>
            <p:cNvSpPr/>
            <p:nvPr/>
          </p:nvSpPr>
          <p:spPr>
            <a:xfrm>
              <a:off x="305263" y="0"/>
              <a:ext cx="1446400" cy="968569"/>
            </a:xfrm>
            <a:custGeom>
              <a:avLst/>
              <a:gdLst/>
              <a:ahLst/>
              <a:cxnLst/>
              <a:rect l="l" t="t" r="r" b="b"/>
              <a:pathLst>
                <a:path w="1446400" h="968569" extrusionOk="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0"/>
            <p:cNvSpPr/>
            <p:nvPr/>
          </p:nvSpPr>
          <p:spPr>
            <a:xfrm>
              <a:off x="181668" y="773563"/>
              <a:ext cx="301359" cy="302398"/>
            </a:xfrm>
            <a:custGeom>
              <a:avLst/>
              <a:gdLst/>
              <a:ahLst/>
              <a:cxnLst/>
              <a:rect l="l" t="t" r="r" b="b"/>
              <a:pathLst>
                <a:path w="301359" h="302398" extrusionOk="0">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0"/>
            <p:cNvSpPr/>
            <p:nvPr/>
          </p:nvSpPr>
          <p:spPr>
            <a:xfrm>
              <a:off x="10871839" y="986555"/>
              <a:ext cx="928947" cy="932303"/>
            </a:xfrm>
            <a:custGeom>
              <a:avLst/>
              <a:gdLst/>
              <a:ahLst/>
              <a:cxnLst/>
              <a:rect l="l" t="t" r="r" b="b"/>
              <a:pathLst>
                <a:path w="928947" h="932303" extrusionOk="0">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0"/>
            <p:cNvSpPr/>
            <p:nvPr/>
          </p:nvSpPr>
          <p:spPr>
            <a:xfrm>
              <a:off x="2028065" y="0"/>
              <a:ext cx="373336" cy="331526"/>
            </a:xfrm>
            <a:custGeom>
              <a:avLst/>
              <a:gdLst/>
              <a:ahLst/>
              <a:cxnLst/>
              <a:rect l="l" t="t" r="r" b="b"/>
              <a:pathLst>
                <a:path w="373336" h="331526" extrusionOk="0">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0"/>
            <p:cNvSpPr/>
            <p:nvPr/>
          </p:nvSpPr>
          <p:spPr>
            <a:xfrm>
              <a:off x="2369848" y="273325"/>
              <a:ext cx="169729" cy="170275"/>
            </a:xfrm>
            <a:custGeom>
              <a:avLst/>
              <a:gdLst/>
              <a:ahLst/>
              <a:cxnLst/>
              <a:rect l="l" t="t" r="r" b="b"/>
              <a:pathLst>
                <a:path w="169729" h="170275" extrusionOk="0">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0"/>
            <p:cNvSpPr/>
            <p:nvPr/>
          </p:nvSpPr>
          <p:spPr>
            <a:xfrm>
              <a:off x="9052624" y="6351471"/>
              <a:ext cx="779104" cy="506528"/>
            </a:xfrm>
            <a:custGeom>
              <a:avLst/>
              <a:gdLst/>
              <a:ahLst/>
              <a:cxnLst/>
              <a:rect l="l" t="t" r="r" b="b"/>
              <a:pathLst>
                <a:path w="779104" h="506528" extrusionOk="0">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0"/>
            <p:cNvSpPr/>
            <p:nvPr/>
          </p:nvSpPr>
          <p:spPr>
            <a:xfrm>
              <a:off x="1426120" y="920796"/>
              <a:ext cx="1119129" cy="1077892"/>
            </a:xfrm>
            <a:custGeom>
              <a:avLst/>
              <a:gdLst/>
              <a:ahLst/>
              <a:cxnLst/>
              <a:rect l="l" t="t" r="r" b="b"/>
              <a:pathLst>
                <a:path w="1119129" h="1077892" extrusionOk="0">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0"/>
            <p:cNvSpPr/>
            <p:nvPr/>
          </p:nvSpPr>
          <p:spPr>
            <a:xfrm>
              <a:off x="11160703" y="4866386"/>
              <a:ext cx="577036" cy="555898"/>
            </a:xfrm>
            <a:custGeom>
              <a:avLst/>
              <a:gdLst/>
              <a:ahLst/>
              <a:cxnLst/>
              <a:rect l="l" t="t" r="r" b="b"/>
              <a:pathLst>
                <a:path w="577036" h="555898" extrusionOk="0">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0"/>
            <p:cNvSpPr/>
            <p:nvPr/>
          </p:nvSpPr>
          <p:spPr>
            <a:xfrm>
              <a:off x="2352471" y="1985504"/>
              <a:ext cx="189466" cy="182642"/>
            </a:xfrm>
            <a:custGeom>
              <a:avLst/>
              <a:gdLst/>
              <a:ahLst/>
              <a:cxnLst/>
              <a:rect l="l" t="t" r="r" b="b"/>
              <a:pathLst>
                <a:path w="189466" h="182642" extrusionOk="0">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0"/>
            <p:cNvSpPr/>
            <p:nvPr/>
          </p:nvSpPr>
          <p:spPr>
            <a:xfrm>
              <a:off x="11524180" y="5443206"/>
              <a:ext cx="189464" cy="182642"/>
            </a:xfrm>
            <a:custGeom>
              <a:avLst/>
              <a:gdLst/>
              <a:ahLst/>
              <a:cxnLst/>
              <a:rect l="l" t="t" r="r" b="b"/>
              <a:pathLst>
                <a:path w="189464" h="182642" extrusionOk="0">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0"/>
            <p:cNvSpPr/>
            <p:nvPr/>
          </p:nvSpPr>
          <p:spPr>
            <a:xfrm>
              <a:off x="2512688" y="1837315"/>
              <a:ext cx="94839" cy="91318"/>
            </a:xfrm>
            <a:custGeom>
              <a:avLst/>
              <a:gdLst/>
              <a:ahLst/>
              <a:cxnLst/>
              <a:rect l="l" t="t" r="r" b="b"/>
              <a:pathLst>
                <a:path w="94839" h="91318" extrusionOk="0">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0"/>
            <p:cNvSpPr/>
            <p:nvPr/>
          </p:nvSpPr>
          <p:spPr>
            <a:xfrm>
              <a:off x="11074663" y="5899581"/>
              <a:ext cx="189465" cy="182642"/>
            </a:xfrm>
            <a:custGeom>
              <a:avLst/>
              <a:gdLst/>
              <a:ahLst/>
              <a:cxnLst/>
              <a:rect l="l" t="t" r="r" b="b"/>
              <a:pathLst>
                <a:path w="189465" h="182642" extrusionOk="0">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0"/>
            <p:cNvSpPr/>
            <p:nvPr/>
          </p:nvSpPr>
          <p:spPr>
            <a:xfrm>
              <a:off x="11669025" y="2982853"/>
              <a:ext cx="522974" cy="555794"/>
            </a:xfrm>
            <a:custGeom>
              <a:avLst/>
              <a:gdLst/>
              <a:ahLst/>
              <a:cxnLst/>
              <a:rect l="l" t="t" r="r" b="b"/>
              <a:pathLst>
                <a:path w="522974" h="555794" extrusionOk="0">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0"/>
            <p:cNvSpPr/>
            <p:nvPr/>
          </p:nvSpPr>
          <p:spPr>
            <a:xfrm>
              <a:off x="0" y="5664838"/>
              <a:ext cx="1038230" cy="1193161"/>
            </a:xfrm>
            <a:custGeom>
              <a:avLst/>
              <a:gdLst/>
              <a:ahLst/>
              <a:cxnLst/>
              <a:rect l="l" t="t" r="r" b="b"/>
              <a:pathLst>
                <a:path w="1038230" h="1193161" extrusionOk="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0"/>
            <p:cNvSpPr/>
            <p:nvPr/>
          </p:nvSpPr>
          <p:spPr>
            <a:xfrm>
              <a:off x="0" y="4897936"/>
              <a:ext cx="1068429" cy="1153631"/>
            </a:xfrm>
            <a:custGeom>
              <a:avLst/>
              <a:gdLst/>
              <a:ahLst/>
              <a:cxnLst/>
              <a:rect l="l" t="t" r="r" b="b"/>
              <a:pathLst>
                <a:path w="1068429" h="1153631" extrusionOk="0">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0"/>
            <p:cNvSpPr/>
            <p:nvPr/>
          </p:nvSpPr>
          <p:spPr>
            <a:xfrm>
              <a:off x="10547338" y="2583702"/>
              <a:ext cx="866003" cy="834312"/>
            </a:xfrm>
            <a:custGeom>
              <a:avLst/>
              <a:gdLst/>
              <a:ahLst/>
              <a:cxnLst/>
              <a:rect l="l" t="t" r="r" b="b"/>
              <a:pathLst>
                <a:path w="866003" h="834312" extrusionOk="0">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0"/>
            <p:cNvSpPr/>
            <p:nvPr/>
          </p:nvSpPr>
          <p:spPr>
            <a:xfrm>
              <a:off x="9622038" y="3540800"/>
              <a:ext cx="2228612" cy="2416024"/>
            </a:xfrm>
            <a:custGeom>
              <a:avLst/>
              <a:gdLst/>
              <a:ahLst/>
              <a:cxnLst/>
              <a:rect l="l" t="t" r="r" b="b"/>
              <a:pathLst>
                <a:path w="2614208" h="2834046" extrusionOk="0">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0"/>
            <p:cNvSpPr/>
            <p:nvPr/>
          </p:nvSpPr>
          <p:spPr>
            <a:xfrm>
              <a:off x="228577" y="3606751"/>
              <a:ext cx="711488" cy="685378"/>
            </a:xfrm>
            <a:custGeom>
              <a:avLst/>
              <a:gdLst/>
              <a:ahLst/>
              <a:cxnLst/>
              <a:rect l="l" t="t" r="r" b="b"/>
              <a:pathLst>
                <a:path w="711488" h="685378" extrusionOk="0">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0"/>
            <p:cNvSpPr/>
            <p:nvPr/>
          </p:nvSpPr>
          <p:spPr>
            <a:xfrm>
              <a:off x="11245850" y="5946076"/>
              <a:ext cx="946150" cy="911923"/>
            </a:xfrm>
            <a:custGeom>
              <a:avLst/>
              <a:gdLst/>
              <a:ahLst/>
              <a:cxnLst/>
              <a:rect l="l" t="t" r="r" b="b"/>
              <a:pathLst>
                <a:path w="946150" h="911923" extrusionOk="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0"/>
            <p:cNvSpPr/>
            <p:nvPr/>
          </p:nvSpPr>
          <p:spPr>
            <a:xfrm>
              <a:off x="11785200" y="1760054"/>
              <a:ext cx="279737" cy="266755"/>
            </a:xfrm>
            <a:custGeom>
              <a:avLst/>
              <a:gdLst/>
              <a:ahLst/>
              <a:cxnLst/>
              <a:rect l="l" t="t" r="r" b="b"/>
              <a:pathLst>
                <a:path w="279737" h="266755" extrusionOk="0">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0"/>
            <p:cNvSpPr/>
            <p:nvPr/>
          </p:nvSpPr>
          <p:spPr>
            <a:xfrm>
              <a:off x="10660470" y="1122685"/>
              <a:ext cx="169519" cy="161673"/>
            </a:xfrm>
            <a:custGeom>
              <a:avLst/>
              <a:gdLst/>
              <a:ahLst/>
              <a:cxnLst/>
              <a:rect l="l" t="t" r="r" b="b"/>
              <a:pathLst>
                <a:path w="169519" h="161673" extrusionOk="0">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0"/>
            <p:cNvSpPr/>
            <p:nvPr/>
          </p:nvSpPr>
          <p:spPr>
            <a:xfrm>
              <a:off x="0" y="1841488"/>
              <a:ext cx="1425953" cy="2110769"/>
            </a:xfrm>
            <a:custGeom>
              <a:avLst/>
              <a:gdLst/>
              <a:ahLst/>
              <a:cxnLst/>
              <a:rect l="l" t="t" r="r" b="b"/>
              <a:pathLst>
                <a:path w="1425953" h="2110769" extrusionOk="0">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0"/>
            <p:cNvSpPr/>
            <p:nvPr/>
          </p:nvSpPr>
          <p:spPr>
            <a:xfrm>
              <a:off x="1175721" y="5807234"/>
              <a:ext cx="279751" cy="266869"/>
            </a:xfrm>
            <a:custGeom>
              <a:avLst/>
              <a:gdLst/>
              <a:ahLst/>
              <a:cxnLst/>
              <a:rect l="l" t="t" r="r" b="b"/>
              <a:pathLst>
                <a:path w="279751" h="266869" extrusionOk="0">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3" name="Google Shape;263;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3"/>
        </a:solidFill>
        <a:effectLst/>
      </p:bgPr>
    </p:bg>
    <p:spTree>
      <p:nvGrpSpPr>
        <p:cNvPr id="1" name="Shape 264"/>
        <p:cNvGrpSpPr/>
        <p:nvPr/>
      </p:nvGrpSpPr>
      <p:grpSpPr>
        <a:xfrm>
          <a:off x="0" y="0"/>
          <a:ext cx="0" cy="0"/>
          <a:chOff x="0" y="0"/>
          <a:chExt cx="0" cy="0"/>
        </a:xfrm>
      </p:grpSpPr>
      <p:grpSp>
        <p:nvGrpSpPr>
          <p:cNvPr id="265" name="Google Shape;265;p11"/>
          <p:cNvGrpSpPr/>
          <p:nvPr/>
        </p:nvGrpSpPr>
        <p:grpSpPr>
          <a:xfrm>
            <a:off x="2385" y="2386"/>
            <a:ext cx="9146643" cy="5143181"/>
            <a:chOff x="3175" y="3175"/>
            <a:chExt cx="12185776" cy="6852093"/>
          </a:xfrm>
        </p:grpSpPr>
        <p:sp>
          <p:nvSpPr>
            <p:cNvPr id="266" name="Google Shape;266;p11"/>
            <p:cNvSpPr/>
            <p:nvPr/>
          </p:nvSpPr>
          <p:spPr>
            <a:xfrm>
              <a:off x="11340814" y="109410"/>
              <a:ext cx="848010" cy="1622615"/>
            </a:xfrm>
            <a:custGeom>
              <a:avLst/>
              <a:gdLst/>
              <a:ahLst/>
              <a:cxnLst/>
              <a:rect l="l" t="t" r="r" b="b"/>
              <a:pathLst>
                <a:path w="848010" h="1622615" extrusionOk="0">
                  <a:moveTo>
                    <a:pt x="848010" y="1622616"/>
                  </a:moveTo>
                  <a:cubicBezTo>
                    <a:pt x="711168" y="1613725"/>
                    <a:pt x="565943" y="1575816"/>
                    <a:pt x="427767" y="1512888"/>
                  </a:cubicBezTo>
                  <a:cubicBezTo>
                    <a:pt x="507587" y="1308989"/>
                    <a:pt x="446246" y="1074293"/>
                    <a:pt x="287432" y="977456"/>
                  </a:cubicBezTo>
                  <a:cubicBezTo>
                    <a:pt x="197517" y="922655"/>
                    <a:pt x="96425" y="887095"/>
                    <a:pt x="2381" y="877253"/>
                  </a:cubicBezTo>
                  <a:cubicBezTo>
                    <a:pt x="-14891" y="632968"/>
                    <a:pt x="62579" y="410972"/>
                    <a:pt x="209963" y="283083"/>
                  </a:cubicBezTo>
                  <a:cubicBezTo>
                    <a:pt x="394938" y="122365"/>
                    <a:pt x="627284" y="19494"/>
                    <a:pt x="848010" y="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1"/>
            <p:cNvSpPr/>
            <p:nvPr/>
          </p:nvSpPr>
          <p:spPr>
            <a:xfrm>
              <a:off x="10874301" y="990155"/>
              <a:ext cx="922938" cy="925576"/>
            </a:xfrm>
            <a:custGeom>
              <a:avLst/>
              <a:gdLst/>
              <a:ahLst/>
              <a:cxnLst/>
              <a:rect l="l" t="t" r="r" b="b"/>
              <a:pathLst>
                <a:path w="922938" h="925576" extrusionOk="0">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1"/>
            <p:cNvSpPr/>
            <p:nvPr/>
          </p:nvSpPr>
          <p:spPr>
            <a:xfrm>
              <a:off x="9813163" y="4711890"/>
              <a:ext cx="2375661" cy="2142934"/>
            </a:xfrm>
            <a:custGeom>
              <a:avLst/>
              <a:gdLst/>
              <a:ahLst/>
              <a:cxnLst/>
              <a:rect l="l" t="t" r="r" b="b"/>
              <a:pathLst>
                <a:path w="2375661" h="2142934" extrusionOk="0">
                  <a:moveTo>
                    <a:pt x="0" y="2142935"/>
                  </a:moveTo>
                  <a:cubicBezTo>
                    <a:pt x="25781" y="2071243"/>
                    <a:pt x="28321" y="1993265"/>
                    <a:pt x="7303" y="1920050"/>
                  </a:cubicBezTo>
                  <a:cubicBezTo>
                    <a:pt x="178181" y="1739710"/>
                    <a:pt x="338074" y="1526350"/>
                    <a:pt x="474726" y="1340675"/>
                  </a:cubicBezTo>
                  <a:cubicBezTo>
                    <a:pt x="662559" y="1297610"/>
                    <a:pt x="830580" y="1192822"/>
                    <a:pt x="951865" y="1043051"/>
                  </a:cubicBezTo>
                  <a:cubicBezTo>
                    <a:pt x="1043115" y="930338"/>
                    <a:pt x="1145731" y="815912"/>
                    <a:pt x="1254379" y="694690"/>
                  </a:cubicBezTo>
                  <a:cubicBezTo>
                    <a:pt x="1295781" y="648589"/>
                    <a:pt x="1338517" y="600900"/>
                    <a:pt x="1380744" y="553149"/>
                  </a:cubicBezTo>
                  <a:cubicBezTo>
                    <a:pt x="1399413" y="588029"/>
                    <a:pt x="1423924" y="619481"/>
                    <a:pt x="1453134" y="646176"/>
                  </a:cubicBezTo>
                  <a:cubicBezTo>
                    <a:pt x="1499044" y="689337"/>
                    <a:pt x="1559623" y="713423"/>
                    <a:pt x="1622616" y="713550"/>
                  </a:cubicBezTo>
                  <a:cubicBezTo>
                    <a:pt x="1704022" y="713550"/>
                    <a:pt x="1785493" y="675069"/>
                    <a:pt x="1851914" y="605092"/>
                  </a:cubicBezTo>
                  <a:cubicBezTo>
                    <a:pt x="1909318" y="545840"/>
                    <a:pt x="1936306" y="463506"/>
                    <a:pt x="1925193" y="381762"/>
                  </a:cubicBezTo>
                  <a:cubicBezTo>
                    <a:pt x="1915541" y="308527"/>
                    <a:pt x="1872742" y="243795"/>
                    <a:pt x="1809179" y="206184"/>
                  </a:cubicBezTo>
                  <a:cubicBezTo>
                    <a:pt x="1776285" y="186500"/>
                    <a:pt x="1740726" y="171539"/>
                    <a:pt x="1703642" y="161734"/>
                  </a:cubicBezTo>
                  <a:cubicBezTo>
                    <a:pt x="1729422" y="127063"/>
                    <a:pt x="1752918" y="94170"/>
                    <a:pt x="1775143" y="61786"/>
                  </a:cubicBezTo>
                  <a:cubicBezTo>
                    <a:pt x="1894522" y="21304"/>
                    <a:pt x="2019681" y="438"/>
                    <a:pt x="2145729" y="0"/>
                  </a:cubicBezTo>
                  <a:cubicBezTo>
                    <a:pt x="2223071" y="-38"/>
                    <a:pt x="2300161" y="8267"/>
                    <a:pt x="2375662" y="24765"/>
                  </a:cubicBezTo>
                  <a:lnTo>
                    <a:pt x="2375662" y="1231265"/>
                  </a:lnTo>
                  <a:cubicBezTo>
                    <a:pt x="2108200" y="1251077"/>
                    <a:pt x="1871599" y="1368869"/>
                    <a:pt x="1672527" y="1581468"/>
                  </a:cubicBezTo>
                  <a:cubicBezTo>
                    <a:pt x="1525333" y="1738567"/>
                    <a:pt x="1441387" y="1932686"/>
                    <a:pt x="1429639" y="2142935"/>
                  </a:cubicBezTo>
                  <a:close/>
                  <a:moveTo>
                    <a:pt x="1352232" y="1184593"/>
                  </a:moveTo>
                  <a:cubicBezTo>
                    <a:pt x="1324928" y="1184739"/>
                    <a:pt x="1298893" y="1196460"/>
                    <a:pt x="1280731" y="1216850"/>
                  </a:cubicBezTo>
                  <a:cubicBezTo>
                    <a:pt x="1265428" y="1232890"/>
                    <a:pt x="1257364" y="1254468"/>
                    <a:pt x="1258316" y="1276604"/>
                  </a:cubicBezTo>
                  <a:cubicBezTo>
                    <a:pt x="1260157" y="1305179"/>
                    <a:pt x="1273239" y="1331868"/>
                    <a:pt x="1294702" y="1350836"/>
                  </a:cubicBezTo>
                  <a:cubicBezTo>
                    <a:pt x="1310195" y="1365377"/>
                    <a:pt x="1330643" y="1373480"/>
                    <a:pt x="1351852" y="1373505"/>
                  </a:cubicBezTo>
                  <a:cubicBezTo>
                    <a:pt x="1379156" y="1373505"/>
                    <a:pt x="1406462" y="1360805"/>
                    <a:pt x="1428687" y="1337246"/>
                  </a:cubicBezTo>
                  <a:cubicBezTo>
                    <a:pt x="1447991" y="1317301"/>
                    <a:pt x="1457071" y="1289615"/>
                    <a:pt x="1453325" y="1262126"/>
                  </a:cubicBezTo>
                  <a:cubicBezTo>
                    <a:pt x="1450022" y="1237431"/>
                    <a:pt x="1435608" y="1215600"/>
                    <a:pt x="1414208" y="1202881"/>
                  </a:cubicBezTo>
                  <a:cubicBezTo>
                    <a:pt x="1395540" y="1191412"/>
                    <a:pt x="1374140" y="1185107"/>
                    <a:pt x="1352232" y="1184593"/>
                  </a:cubicBezTo>
                  <a:close/>
                  <a:moveTo>
                    <a:pt x="1801749" y="728281"/>
                  </a:moveTo>
                  <a:cubicBezTo>
                    <a:pt x="1774444" y="728402"/>
                    <a:pt x="1748472" y="740105"/>
                    <a:pt x="1730248" y="760476"/>
                  </a:cubicBezTo>
                  <a:cubicBezTo>
                    <a:pt x="1714944" y="776516"/>
                    <a:pt x="1706880" y="798093"/>
                    <a:pt x="1707832" y="820230"/>
                  </a:cubicBezTo>
                  <a:cubicBezTo>
                    <a:pt x="1709674" y="848805"/>
                    <a:pt x="1722755" y="875494"/>
                    <a:pt x="1744218" y="894461"/>
                  </a:cubicBezTo>
                  <a:cubicBezTo>
                    <a:pt x="1759712" y="909028"/>
                    <a:pt x="1780095" y="917137"/>
                    <a:pt x="1801368" y="917131"/>
                  </a:cubicBezTo>
                  <a:cubicBezTo>
                    <a:pt x="1828673" y="917131"/>
                    <a:pt x="1855978" y="904431"/>
                    <a:pt x="1878203" y="880872"/>
                  </a:cubicBezTo>
                  <a:cubicBezTo>
                    <a:pt x="1897507" y="860933"/>
                    <a:pt x="1906588" y="833247"/>
                    <a:pt x="1902841" y="805751"/>
                  </a:cubicBezTo>
                  <a:cubicBezTo>
                    <a:pt x="1899603" y="781044"/>
                    <a:pt x="1885188" y="759200"/>
                    <a:pt x="1863725" y="746506"/>
                  </a:cubicBezTo>
                  <a:cubicBezTo>
                    <a:pt x="1845056" y="735057"/>
                    <a:pt x="1823656" y="728770"/>
                    <a:pt x="1801749" y="728281"/>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1"/>
            <p:cNvSpPr/>
            <p:nvPr/>
          </p:nvSpPr>
          <p:spPr>
            <a:xfrm>
              <a:off x="11077757" y="5902769"/>
              <a:ext cx="183129" cy="176276"/>
            </a:xfrm>
            <a:custGeom>
              <a:avLst/>
              <a:gdLst/>
              <a:ahLst/>
              <a:cxnLst/>
              <a:rect l="l" t="t" r="r" b="b"/>
              <a:pathLst>
                <a:path w="183129" h="176276" extrusionOk="0">
                  <a:moveTo>
                    <a:pt x="87193" y="176276"/>
                  </a:moveTo>
                  <a:cubicBezTo>
                    <a:pt x="67572" y="176219"/>
                    <a:pt x="48712" y="168701"/>
                    <a:pt x="34424" y="155258"/>
                  </a:cubicBezTo>
                  <a:cubicBezTo>
                    <a:pt x="14232" y="137420"/>
                    <a:pt x="1849" y="112313"/>
                    <a:pt x="72" y="85408"/>
                  </a:cubicBezTo>
                  <a:cubicBezTo>
                    <a:pt x="-818" y="64979"/>
                    <a:pt x="6611" y="45066"/>
                    <a:pt x="20773" y="30290"/>
                  </a:cubicBezTo>
                  <a:cubicBezTo>
                    <a:pt x="37790" y="11176"/>
                    <a:pt x="62048" y="165"/>
                    <a:pt x="87637" y="0"/>
                  </a:cubicBezTo>
                  <a:cubicBezTo>
                    <a:pt x="108402" y="514"/>
                    <a:pt x="128659" y="6521"/>
                    <a:pt x="146311" y="17399"/>
                  </a:cubicBezTo>
                  <a:cubicBezTo>
                    <a:pt x="166061" y="29153"/>
                    <a:pt x="179332" y="49295"/>
                    <a:pt x="182380" y="72072"/>
                  </a:cubicBezTo>
                  <a:cubicBezTo>
                    <a:pt x="185809" y="97650"/>
                    <a:pt x="177363" y="123399"/>
                    <a:pt x="159393" y="141922"/>
                  </a:cubicBezTo>
                  <a:cubicBezTo>
                    <a:pt x="138437" y="164021"/>
                    <a:pt x="112784" y="176213"/>
                    <a:pt x="87193" y="17621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1"/>
            <p:cNvSpPr/>
            <p:nvPr/>
          </p:nvSpPr>
          <p:spPr>
            <a:xfrm>
              <a:off x="11672262" y="2985960"/>
              <a:ext cx="516689" cy="549529"/>
            </a:xfrm>
            <a:custGeom>
              <a:avLst/>
              <a:gdLst/>
              <a:ahLst/>
              <a:cxnLst/>
              <a:rect l="l" t="t" r="r" b="b"/>
              <a:pathLst>
                <a:path w="516689" h="549529" extrusionOk="0">
                  <a:moveTo>
                    <a:pt x="271897" y="549529"/>
                  </a:moveTo>
                  <a:cubicBezTo>
                    <a:pt x="210493" y="549370"/>
                    <a:pt x="151501" y="525850"/>
                    <a:pt x="106797" y="483743"/>
                  </a:cubicBezTo>
                  <a:cubicBezTo>
                    <a:pt x="42091" y="424498"/>
                    <a:pt x="3229" y="345440"/>
                    <a:pt x="244" y="266827"/>
                  </a:cubicBezTo>
                  <a:cubicBezTo>
                    <a:pt x="-2677" y="202825"/>
                    <a:pt x="20755" y="140417"/>
                    <a:pt x="65014" y="94107"/>
                  </a:cubicBezTo>
                  <a:cubicBezTo>
                    <a:pt x="122672" y="32512"/>
                    <a:pt x="194681" y="0"/>
                    <a:pt x="273294" y="0"/>
                  </a:cubicBezTo>
                  <a:cubicBezTo>
                    <a:pt x="332413" y="0"/>
                    <a:pt x="395341" y="18605"/>
                    <a:pt x="455349" y="53848"/>
                  </a:cubicBezTo>
                  <a:cubicBezTo>
                    <a:pt x="478717" y="67526"/>
                    <a:pt x="499481" y="85236"/>
                    <a:pt x="516690" y="106172"/>
                  </a:cubicBezTo>
                  <a:lnTo>
                    <a:pt x="516690" y="419418"/>
                  </a:lnTo>
                  <a:cubicBezTo>
                    <a:pt x="510467" y="427673"/>
                    <a:pt x="503735" y="435559"/>
                    <a:pt x="496624" y="443039"/>
                  </a:cubicBezTo>
                  <a:cubicBezTo>
                    <a:pt x="431409" y="511683"/>
                    <a:pt x="351653" y="549529"/>
                    <a:pt x="272024" y="549529"/>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1"/>
            <p:cNvSpPr/>
            <p:nvPr/>
          </p:nvSpPr>
          <p:spPr>
            <a:xfrm>
              <a:off x="10550466" y="2586863"/>
              <a:ext cx="859831" cy="722757"/>
            </a:xfrm>
            <a:custGeom>
              <a:avLst/>
              <a:gdLst/>
              <a:ahLst/>
              <a:cxnLst/>
              <a:rect l="l" t="t" r="r" b="b"/>
              <a:pathLst>
                <a:path w="859831" h="722757" extrusionOk="0">
                  <a:moveTo>
                    <a:pt x="154363" y="722757"/>
                  </a:moveTo>
                  <a:cubicBezTo>
                    <a:pt x="70924" y="643763"/>
                    <a:pt x="17330" y="542989"/>
                    <a:pt x="3551" y="438912"/>
                  </a:cubicBezTo>
                  <a:cubicBezTo>
                    <a:pt x="-11436" y="326454"/>
                    <a:pt x="21203" y="223710"/>
                    <a:pt x="97912" y="141795"/>
                  </a:cubicBezTo>
                  <a:cubicBezTo>
                    <a:pt x="184843" y="49022"/>
                    <a:pt x="293364" y="0"/>
                    <a:pt x="411728" y="0"/>
                  </a:cubicBezTo>
                  <a:cubicBezTo>
                    <a:pt x="500628" y="0"/>
                    <a:pt x="595498" y="28004"/>
                    <a:pt x="685731" y="81026"/>
                  </a:cubicBezTo>
                  <a:cubicBezTo>
                    <a:pt x="779076" y="136360"/>
                    <a:pt x="841877" y="231496"/>
                    <a:pt x="856038" y="339090"/>
                  </a:cubicBezTo>
                  <a:cubicBezTo>
                    <a:pt x="872802" y="458026"/>
                    <a:pt x="833496" y="577786"/>
                    <a:pt x="748088" y="667703"/>
                  </a:cubicBezTo>
                  <a:cubicBezTo>
                    <a:pt x="743897" y="672084"/>
                    <a:pt x="739706" y="676339"/>
                    <a:pt x="735388" y="680403"/>
                  </a:cubicBezTo>
                  <a:cubicBezTo>
                    <a:pt x="661093" y="657815"/>
                    <a:pt x="583877" y="646367"/>
                    <a:pt x="506216" y="646430"/>
                  </a:cubicBezTo>
                  <a:cubicBezTo>
                    <a:pt x="384932" y="647167"/>
                    <a:pt x="265107" y="673164"/>
                    <a:pt x="154363" y="722757"/>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1"/>
            <p:cNvSpPr/>
            <p:nvPr/>
          </p:nvSpPr>
          <p:spPr>
            <a:xfrm>
              <a:off x="11788393" y="1763128"/>
              <a:ext cx="273276" cy="260553"/>
            </a:xfrm>
            <a:custGeom>
              <a:avLst/>
              <a:gdLst/>
              <a:ahLst/>
              <a:cxnLst/>
              <a:rect l="l" t="t" r="r" b="b"/>
              <a:pathLst>
                <a:path w="273276" h="260553" extrusionOk="0">
                  <a:moveTo>
                    <a:pt x="145733" y="260553"/>
                  </a:moveTo>
                  <a:cubicBezTo>
                    <a:pt x="113285" y="259931"/>
                    <a:pt x="81471" y="251200"/>
                    <a:pt x="53277" y="235153"/>
                  </a:cubicBezTo>
                  <a:cubicBezTo>
                    <a:pt x="24702" y="219469"/>
                    <a:pt x="5080" y="186385"/>
                    <a:pt x="826" y="146571"/>
                  </a:cubicBezTo>
                  <a:cubicBezTo>
                    <a:pt x="-3428" y="106756"/>
                    <a:pt x="8954" y="67513"/>
                    <a:pt x="33401" y="46304"/>
                  </a:cubicBezTo>
                  <a:cubicBezTo>
                    <a:pt x="66739" y="17348"/>
                    <a:pt x="109601" y="13"/>
                    <a:pt x="148463" y="13"/>
                  </a:cubicBezTo>
                  <a:cubicBezTo>
                    <a:pt x="175705" y="-393"/>
                    <a:pt x="202185" y="8801"/>
                    <a:pt x="223330" y="25984"/>
                  </a:cubicBezTo>
                  <a:cubicBezTo>
                    <a:pt x="281115" y="72873"/>
                    <a:pt x="290068" y="157683"/>
                    <a:pt x="243333" y="215595"/>
                  </a:cubicBezTo>
                  <a:cubicBezTo>
                    <a:pt x="219584" y="244951"/>
                    <a:pt x="183515" y="261557"/>
                    <a:pt x="145733" y="26049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1"/>
            <p:cNvSpPr/>
            <p:nvPr/>
          </p:nvSpPr>
          <p:spPr>
            <a:xfrm>
              <a:off x="10663692" y="1125849"/>
              <a:ext cx="162747" cy="155355"/>
            </a:xfrm>
            <a:custGeom>
              <a:avLst/>
              <a:gdLst/>
              <a:ahLst/>
              <a:cxnLst/>
              <a:rect l="l" t="t" r="r" b="b"/>
              <a:pathLst>
                <a:path w="162747" h="155355" extrusionOk="0">
                  <a:moveTo>
                    <a:pt x="87049" y="155326"/>
                  </a:moveTo>
                  <a:cubicBezTo>
                    <a:pt x="67617" y="154952"/>
                    <a:pt x="48567" y="149738"/>
                    <a:pt x="31613" y="140150"/>
                  </a:cubicBezTo>
                  <a:cubicBezTo>
                    <a:pt x="14658" y="130815"/>
                    <a:pt x="3038" y="111130"/>
                    <a:pt x="498" y="87445"/>
                  </a:cubicBezTo>
                  <a:cubicBezTo>
                    <a:pt x="-2042" y="63759"/>
                    <a:pt x="5260" y="40328"/>
                    <a:pt x="19548" y="27691"/>
                  </a:cubicBezTo>
                  <a:cubicBezTo>
                    <a:pt x="38598" y="10711"/>
                    <a:pt x="62982" y="920"/>
                    <a:pt x="88509" y="5"/>
                  </a:cubicBezTo>
                  <a:cubicBezTo>
                    <a:pt x="104702" y="-192"/>
                    <a:pt x="120386" y="5263"/>
                    <a:pt x="132959" y="15436"/>
                  </a:cubicBezTo>
                  <a:cubicBezTo>
                    <a:pt x="167439" y="43420"/>
                    <a:pt x="172774" y="94055"/>
                    <a:pt x="144833" y="128593"/>
                  </a:cubicBezTo>
                  <a:cubicBezTo>
                    <a:pt x="130673" y="146081"/>
                    <a:pt x="109146" y="155967"/>
                    <a:pt x="86667" y="155326"/>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1"/>
            <p:cNvSpPr/>
            <p:nvPr/>
          </p:nvSpPr>
          <p:spPr>
            <a:xfrm>
              <a:off x="9242388" y="3239770"/>
              <a:ext cx="2607895" cy="2827210"/>
            </a:xfrm>
            <a:custGeom>
              <a:avLst/>
              <a:gdLst/>
              <a:ahLst/>
              <a:cxnLst/>
              <a:rect l="l" t="t" r="r" b="b"/>
              <a:pathLst>
                <a:path w="2607895" h="2827210" extrusionOk="0">
                  <a:moveTo>
                    <a:pt x="860716" y="2827211"/>
                  </a:moveTo>
                  <a:cubicBezTo>
                    <a:pt x="669073" y="2827211"/>
                    <a:pt x="486066" y="2761044"/>
                    <a:pt x="331570" y="2635885"/>
                  </a:cubicBezTo>
                  <a:cubicBezTo>
                    <a:pt x="133577" y="2475547"/>
                    <a:pt x="13118" y="2243391"/>
                    <a:pt x="989" y="1998980"/>
                  </a:cubicBezTo>
                  <a:cubicBezTo>
                    <a:pt x="-9488" y="1786382"/>
                    <a:pt x="63537" y="1591437"/>
                    <a:pt x="206666" y="1450022"/>
                  </a:cubicBezTo>
                  <a:cubicBezTo>
                    <a:pt x="366686" y="1291844"/>
                    <a:pt x="508481" y="1097788"/>
                    <a:pt x="658531" y="892365"/>
                  </a:cubicBezTo>
                  <a:cubicBezTo>
                    <a:pt x="806296" y="690118"/>
                    <a:pt x="959077" y="480949"/>
                    <a:pt x="1131988" y="307277"/>
                  </a:cubicBezTo>
                  <a:cubicBezTo>
                    <a:pt x="1329346" y="109093"/>
                    <a:pt x="1571662" y="0"/>
                    <a:pt x="1814359" y="0"/>
                  </a:cubicBezTo>
                  <a:cubicBezTo>
                    <a:pt x="1996730" y="0"/>
                    <a:pt x="2170975" y="63055"/>
                    <a:pt x="2318358" y="182372"/>
                  </a:cubicBezTo>
                  <a:cubicBezTo>
                    <a:pt x="2489808" y="321120"/>
                    <a:pt x="2588932" y="510730"/>
                    <a:pt x="2605379" y="730695"/>
                  </a:cubicBezTo>
                  <a:cubicBezTo>
                    <a:pt x="2620872" y="936879"/>
                    <a:pt x="2564611" y="1157605"/>
                    <a:pt x="2442755" y="1368933"/>
                  </a:cubicBezTo>
                  <a:cubicBezTo>
                    <a:pt x="2281656" y="1648333"/>
                    <a:pt x="2047213" y="1909699"/>
                    <a:pt x="1820455" y="2162683"/>
                  </a:cubicBezTo>
                  <a:cubicBezTo>
                    <a:pt x="1711743" y="2283905"/>
                    <a:pt x="1609063" y="2398458"/>
                    <a:pt x="1517623" y="2511362"/>
                  </a:cubicBezTo>
                  <a:cubicBezTo>
                    <a:pt x="1355063" y="2712021"/>
                    <a:pt x="1115605" y="2827211"/>
                    <a:pt x="860716" y="2827211"/>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1"/>
            <p:cNvSpPr/>
            <p:nvPr/>
          </p:nvSpPr>
          <p:spPr>
            <a:xfrm>
              <a:off x="11249025" y="5949505"/>
              <a:ext cx="939800" cy="905319"/>
            </a:xfrm>
            <a:custGeom>
              <a:avLst/>
              <a:gdLst/>
              <a:ahLst/>
              <a:cxnLst/>
              <a:rect l="l" t="t" r="r" b="b"/>
              <a:pathLst>
                <a:path w="939800" h="905319" extrusionOk="0">
                  <a:moveTo>
                    <a:pt x="0" y="905320"/>
                  </a:moveTo>
                  <a:cubicBezTo>
                    <a:pt x="11747" y="696659"/>
                    <a:pt x="95250" y="504127"/>
                    <a:pt x="241300" y="348171"/>
                  </a:cubicBezTo>
                  <a:cubicBezTo>
                    <a:pt x="439166" y="136970"/>
                    <a:pt x="674180" y="19812"/>
                    <a:pt x="939800" y="0"/>
                  </a:cubicBezTo>
                  <a:lnTo>
                    <a:pt x="939800" y="905320"/>
                  </a:ln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1"/>
            <p:cNvSpPr/>
            <p:nvPr/>
          </p:nvSpPr>
          <p:spPr>
            <a:xfrm>
              <a:off x="9055701" y="6354953"/>
              <a:ext cx="772367" cy="500315"/>
            </a:xfrm>
            <a:custGeom>
              <a:avLst/>
              <a:gdLst/>
              <a:ahLst/>
              <a:cxnLst/>
              <a:rect l="l" t="t" r="r" b="b"/>
              <a:pathLst>
                <a:path w="772367" h="500315" extrusionOk="0">
                  <a:moveTo>
                    <a:pt x="6574" y="499872"/>
                  </a:moveTo>
                  <a:cubicBezTo>
                    <a:pt x="-13175" y="350012"/>
                    <a:pt x="12162" y="214693"/>
                    <a:pt x="74645" y="137922"/>
                  </a:cubicBezTo>
                  <a:cubicBezTo>
                    <a:pt x="146654" y="49022"/>
                    <a:pt x="247683" y="0"/>
                    <a:pt x="359189" y="0"/>
                  </a:cubicBezTo>
                  <a:cubicBezTo>
                    <a:pt x="444787" y="0"/>
                    <a:pt x="533052" y="28511"/>
                    <a:pt x="614459" y="82550"/>
                  </a:cubicBezTo>
                  <a:cubicBezTo>
                    <a:pt x="750730" y="173736"/>
                    <a:pt x="807054" y="346328"/>
                    <a:pt x="750667" y="50031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1"/>
            <p:cNvSpPr/>
            <p:nvPr/>
          </p:nvSpPr>
          <p:spPr>
            <a:xfrm>
              <a:off x="3175" y="3175"/>
              <a:ext cx="2097785" cy="2906966"/>
            </a:xfrm>
            <a:custGeom>
              <a:avLst/>
              <a:gdLst/>
              <a:ahLst/>
              <a:cxnLst/>
              <a:rect l="l" t="t" r="r" b="b"/>
              <a:pathLst>
                <a:path w="2097785" h="2906966" extrusionOk="0">
                  <a:moveTo>
                    <a:pt x="1249871" y="2906967"/>
                  </a:moveTo>
                  <a:cubicBezTo>
                    <a:pt x="1263079" y="2891028"/>
                    <a:pt x="1275271" y="2876233"/>
                    <a:pt x="1286701" y="2862072"/>
                  </a:cubicBezTo>
                  <a:cubicBezTo>
                    <a:pt x="1503966" y="2593740"/>
                    <a:pt x="1462602" y="2200097"/>
                    <a:pt x="1194308" y="1982788"/>
                  </a:cubicBezTo>
                  <a:cubicBezTo>
                    <a:pt x="1075055" y="1885950"/>
                    <a:pt x="936371" y="1835150"/>
                    <a:pt x="793369" y="1835150"/>
                  </a:cubicBezTo>
                  <a:cubicBezTo>
                    <a:pt x="610235" y="1835150"/>
                    <a:pt x="440373" y="1920431"/>
                    <a:pt x="315024" y="2075180"/>
                  </a:cubicBezTo>
                  <a:lnTo>
                    <a:pt x="0" y="2464245"/>
                  </a:lnTo>
                  <a:lnTo>
                    <a:pt x="0" y="0"/>
                  </a:lnTo>
                  <a:lnTo>
                    <a:pt x="349250" y="0"/>
                  </a:lnTo>
                  <a:cubicBezTo>
                    <a:pt x="237300" y="313690"/>
                    <a:pt x="313690" y="598234"/>
                    <a:pt x="565150" y="801624"/>
                  </a:cubicBezTo>
                  <a:cubicBezTo>
                    <a:pt x="700024" y="910844"/>
                    <a:pt x="858838" y="968566"/>
                    <a:pt x="1024573" y="968566"/>
                  </a:cubicBezTo>
                  <a:cubicBezTo>
                    <a:pt x="1241235" y="968566"/>
                    <a:pt x="1446467" y="868553"/>
                    <a:pt x="1587627" y="694182"/>
                  </a:cubicBezTo>
                  <a:cubicBezTo>
                    <a:pt x="1677543" y="583121"/>
                    <a:pt x="1734566" y="439039"/>
                    <a:pt x="1748536" y="287782"/>
                  </a:cubicBezTo>
                  <a:cubicBezTo>
                    <a:pt x="1914493" y="471199"/>
                    <a:pt x="2034235" y="691604"/>
                    <a:pt x="2097786" y="930656"/>
                  </a:cubicBezTo>
                  <a:cubicBezTo>
                    <a:pt x="2052403" y="920058"/>
                    <a:pt x="2005965" y="914629"/>
                    <a:pt x="1959356" y="914463"/>
                  </a:cubicBezTo>
                  <a:cubicBezTo>
                    <a:pt x="1804353" y="914463"/>
                    <a:pt x="1662303" y="978535"/>
                    <a:pt x="1548702" y="1099884"/>
                  </a:cubicBezTo>
                  <a:cubicBezTo>
                    <a:pt x="1460957" y="1191374"/>
                    <a:pt x="1414513" y="1314812"/>
                    <a:pt x="1420178" y="1441450"/>
                  </a:cubicBezTo>
                  <a:cubicBezTo>
                    <a:pt x="1426147" y="1596390"/>
                    <a:pt x="1502728" y="1752156"/>
                    <a:pt x="1629728" y="1868742"/>
                  </a:cubicBezTo>
                  <a:cubicBezTo>
                    <a:pt x="1722564" y="1953768"/>
                    <a:pt x="1835531" y="1998663"/>
                    <a:pt x="1956308" y="1998663"/>
                  </a:cubicBezTo>
                  <a:cubicBezTo>
                    <a:pt x="1980578" y="1998644"/>
                    <a:pt x="2004816" y="1996866"/>
                    <a:pt x="2028825" y="1993329"/>
                  </a:cubicBezTo>
                  <a:cubicBezTo>
                    <a:pt x="1944961" y="2200561"/>
                    <a:pt x="1822552" y="2390007"/>
                    <a:pt x="1668082" y="2551621"/>
                  </a:cubicBezTo>
                  <a:cubicBezTo>
                    <a:pt x="1542136" y="2685047"/>
                    <a:pt x="1401883" y="2804217"/>
                    <a:pt x="1249871" y="2906967"/>
                  </a:cubicBezTo>
                  <a:close/>
                  <a:moveTo>
                    <a:pt x="314198" y="767080"/>
                  </a:moveTo>
                  <a:cubicBezTo>
                    <a:pt x="268288" y="767080"/>
                    <a:pt x="231648" y="786892"/>
                    <a:pt x="208725" y="824230"/>
                  </a:cubicBezTo>
                  <a:cubicBezTo>
                    <a:pt x="156909" y="908050"/>
                    <a:pt x="165100" y="986790"/>
                    <a:pt x="231648" y="1040511"/>
                  </a:cubicBezTo>
                  <a:cubicBezTo>
                    <a:pt x="295784" y="1094200"/>
                    <a:pt x="391300" y="1085736"/>
                    <a:pt x="444990" y="1021594"/>
                  </a:cubicBezTo>
                  <a:cubicBezTo>
                    <a:pt x="446077" y="1020299"/>
                    <a:pt x="447141" y="1018985"/>
                    <a:pt x="448183" y="1017651"/>
                  </a:cubicBezTo>
                  <a:cubicBezTo>
                    <a:pt x="476910" y="981062"/>
                    <a:pt x="488730" y="933990"/>
                    <a:pt x="480695" y="888175"/>
                  </a:cubicBezTo>
                  <a:cubicBezTo>
                    <a:pt x="474345" y="849630"/>
                    <a:pt x="454279" y="818325"/>
                    <a:pt x="425132" y="800862"/>
                  </a:cubicBezTo>
                  <a:cubicBezTo>
                    <a:pt x="391812" y="779945"/>
                    <a:pt x="353520" y="768287"/>
                    <a:pt x="314198" y="76708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1"/>
            <p:cNvSpPr/>
            <p:nvPr/>
          </p:nvSpPr>
          <p:spPr>
            <a:xfrm>
              <a:off x="308614" y="3175"/>
              <a:ext cx="1439922" cy="962215"/>
            </a:xfrm>
            <a:custGeom>
              <a:avLst/>
              <a:gdLst/>
              <a:ahLst/>
              <a:cxnLst/>
              <a:rect l="l" t="t" r="r" b="b"/>
              <a:pathLst>
                <a:path w="1439922" h="962215" extrusionOk="0">
                  <a:moveTo>
                    <a:pt x="718816" y="962216"/>
                  </a:moveTo>
                  <a:cubicBezTo>
                    <a:pt x="554541" y="962216"/>
                    <a:pt x="397061" y="905066"/>
                    <a:pt x="263394" y="796671"/>
                  </a:cubicBezTo>
                  <a:cubicBezTo>
                    <a:pt x="13902" y="594678"/>
                    <a:pt x="-61536" y="311785"/>
                    <a:pt x="50732" y="0"/>
                  </a:cubicBezTo>
                  <a:lnTo>
                    <a:pt x="1409061" y="0"/>
                  </a:lnTo>
                  <a:cubicBezTo>
                    <a:pt x="1479228" y="233617"/>
                    <a:pt x="1427476" y="504254"/>
                    <a:pt x="1276917" y="690182"/>
                  </a:cubicBezTo>
                  <a:cubicBezTo>
                    <a:pt x="1137217" y="863029"/>
                    <a:pt x="933446" y="962216"/>
                    <a:pt x="718752" y="96221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1"/>
            <p:cNvSpPr/>
            <p:nvPr/>
          </p:nvSpPr>
          <p:spPr>
            <a:xfrm>
              <a:off x="2031045" y="3175"/>
              <a:ext cx="367163" cy="325183"/>
            </a:xfrm>
            <a:custGeom>
              <a:avLst/>
              <a:gdLst/>
              <a:ahLst/>
              <a:cxnLst/>
              <a:rect l="l" t="t" r="r" b="b"/>
              <a:pathLst>
                <a:path w="367163" h="325183" extrusionOk="0">
                  <a:moveTo>
                    <a:pt x="180469" y="325057"/>
                  </a:moveTo>
                  <a:cubicBezTo>
                    <a:pt x="112556" y="325175"/>
                    <a:pt x="50599" y="286307"/>
                    <a:pt x="21148" y="225108"/>
                  </a:cubicBezTo>
                  <a:cubicBezTo>
                    <a:pt x="-20190" y="143701"/>
                    <a:pt x="-506" y="63818"/>
                    <a:pt x="76520" y="0"/>
                  </a:cubicBezTo>
                  <a:lnTo>
                    <a:pt x="287213" y="0"/>
                  </a:lnTo>
                  <a:cubicBezTo>
                    <a:pt x="309146" y="17682"/>
                    <a:pt x="328393" y="38451"/>
                    <a:pt x="344363" y="61659"/>
                  </a:cubicBezTo>
                  <a:cubicBezTo>
                    <a:pt x="366778" y="94298"/>
                    <a:pt x="372938" y="136716"/>
                    <a:pt x="361635" y="181039"/>
                  </a:cubicBezTo>
                  <a:cubicBezTo>
                    <a:pt x="348300" y="234221"/>
                    <a:pt x="312975" y="279221"/>
                    <a:pt x="264480" y="304800"/>
                  </a:cubicBezTo>
                  <a:cubicBezTo>
                    <a:pt x="238451" y="318067"/>
                    <a:pt x="209679" y="325048"/>
                    <a:pt x="180469" y="325184"/>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1"/>
            <p:cNvSpPr/>
            <p:nvPr/>
          </p:nvSpPr>
          <p:spPr>
            <a:xfrm>
              <a:off x="2373089" y="276225"/>
              <a:ext cx="163494" cy="164147"/>
            </a:xfrm>
            <a:custGeom>
              <a:avLst/>
              <a:gdLst/>
              <a:ahLst/>
              <a:cxnLst/>
              <a:rect l="l" t="t" r="r" b="b"/>
              <a:pathLst>
                <a:path w="163494" h="164147" extrusionOk="0">
                  <a:moveTo>
                    <a:pt x="80169" y="164147"/>
                  </a:moveTo>
                  <a:cubicBezTo>
                    <a:pt x="49963" y="164203"/>
                    <a:pt x="22404" y="146917"/>
                    <a:pt x="9303" y="119697"/>
                  </a:cubicBezTo>
                  <a:cubicBezTo>
                    <a:pt x="-10890" y="79883"/>
                    <a:pt x="2128" y="40322"/>
                    <a:pt x="45054" y="11240"/>
                  </a:cubicBezTo>
                  <a:cubicBezTo>
                    <a:pt x="54966" y="4114"/>
                    <a:pt x="66822" y="192"/>
                    <a:pt x="79026" y="0"/>
                  </a:cubicBezTo>
                  <a:cubicBezTo>
                    <a:pt x="110015" y="0"/>
                    <a:pt x="137700" y="24194"/>
                    <a:pt x="153258" y="46863"/>
                  </a:cubicBezTo>
                  <a:cubicBezTo>
                    <a:pt x="163367" y="62524"/>
                    <a:pt x="166155" y="81815"/>
                    <a:pt x="160878" y="99695"/>
                  </a:cubicBezTo>
                  <a:cubicBezTo>
                    <a:pt x="154896" y="123371"/>
                    <a:pt x="139161" y="143401"/>
                    <a:pt x="117571" y="154813"/>
                  </a:cubicBezTo>
                  <a:cubicBezTo>
                    <a:pt x="106001" y="160769"/>
                    <a:pt x="93181" y="163883"/>
                    <a:pt x="80169" y="16389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1"/>
            <p:cNvSpPr/>
            <p:nvPr/>
          </p:nvSpPr>
          <p:spPr>
            <a:xfrm>
              <a:off x="2355649" y="1988883"/>
              <a:ext cx="183140" cy="176276"/>
            </a:xfrm>
            <a:custGeom>
              <a:avLst/>
              <a:gdLst/>
              <a:ahLst/>
              <a:cxnLst/>
              <a:rect l="l" t="t" r="r" b="b"/>
              <a:pathLst>
                <a:path w="183140" h="176276" extrusionOk="0">
                  <a:moveTo>
                    <a:pt x="87196" y="176276"/>
                  </a:moveTo>
                  <a:cubicBezTo>
                    <a:pt x="67555" y="176219"/>
                    <a:pt x="48677" y="168707"/>
                    <a:pt x="34364" y="155258"/>
                  </a:cubicBezTo>
                  <a:cubicBezTo>
                    <a:pt x="14120" y="137446"/>
                    <a:pt x="1782" y="112319"/>
                    <a:pt x="74" y="85408"/>
                  </a:cubicBezTo>
                  <a:cubicBezTo>
                    <a:pt x="-834" y="64980"/>
                    <a:pt x="6640" y="45066"/>
                    <a:pt x="20775" y="30290"/>
                  </a:cubicBezTo>
                  <a:cubicBezTo>
                    <a:pt x="37761" y="11176"/>
                    <a:pt x="62069" y="165"/>
                    <a:pt x="87640" y="0"/>
                  </a:cubicBezTo>
                  <a:cubicBezTo>
                    <a:pt x="108392" y="514"/>
                    <a:pt x="128636" y="6522"/>
                    <a:pt x="146315" y="17399"/>
                  </a:cubicBezTo>
                  <a:cubicBezTo>
                    <a:pt x="166063" y="29153"/>
                    <a:pt x="179347" y="49295"/>
                    <a:pt x="182383" y="72073"/>
                  </a:cubicBezTo>
                  <a:cubicBezTo>
                    <a:pt x="185837" y="97650"/>
                    <a:pt x="177366" y="123400"/>
                    <a:pt x="159396" y="141923"/>
                  </a:cubicBezTo>
                  <a:cubicBezTo>
                    <a:pt x="138377" y="164021"/>
                    <a:pt x="112723" y="176213"/>
                    <a:pt x="87196" y="17621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1"/>
            <p:cNvSpPr/>
            <p:nvPr/>
          </p:nvSpPr>
          <p:spPr>
            <a:xfrm>
              <a:off x="2515771" y="1840229"/>
              <a:ext cx="88404" cy="84899"/>
            </a:xfrm>
            <a:custGeom>
              <a:avLst/>
              <a:gdLst/>
              <a:ahLst/>
              <a:cxnLst/>
              <a:rect l="l" t="t" r="r" b="b"/>
              <a:pathLst>
                <a:path w="88404" h="84899" extrusionOk="0">
                  <a:moveTo>
                    <a:pt x="42072" y="84900"/>
                  </a:moveTo>
                  <a:cubicBezTo>
                    <a:pt x="32629" y="84893"/>
                    <a:pt x="23543" y="81280"/>
                    <a:pt x="16672" y="74803"/>
                  </a:cubicBezTo>
                  <a:cubicBezTo>
                    <a:pt x="6867" y="66192"/>
                    <a:pt x="886" y="54045"/>
                    <a:pt x="35" y="41021"/>
                  </a:cubicBezTo>
                  <a:cubicBezTo>
                    <a:pt x="-397" y="31236"/>
                    <a:pt x="3185" y="21698"/>
                    <a:pt x="9941" y="14605"/>
                  </a:cubicBezTo>
                  <a:cubicBezTo>
                    <a:pt x="18152" y="5404"/>
                    <a:pt x="29867" y="95"/>
                    <a:pt x="42199" y="0"/>
                  </a:cubicBezTo>
                  <a:cubicBezTo>
                    <a:pt x="52302" y="241"/>
                    <a:pt x="62163" y="3156"/>
                    <a:pt x="70774" y="8446"/>
                  </a:cubicBezTo>
                  <a:cubicBezTo>
                    <a:pt x="80236" y="14091"/>
                    <a:pt x="86598" y="23749"/>
                    <a:pt x="88046" y="34671"/>
                  </a:cubicBezTo>
                  <a:cubicBezTo>
                    <a:pt x="89697" y="46977"/>
                    <a:pt x="85595" y="59366"/>
                    <a:pt x="76933" y="68263"/>
                  </a:cubicBezTo>
                  <a:cubicBezTo>
                    <a:pt x="68082" y="78378"/>
                    <a:pt x="55445" y="84398"/>
                    <a:pt x="42008" y="8490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1"/>
            <p:cNvSpPr/>
            <p:nvPr/>
          </p:nvSpPr>
          <p:spPr>
            <a:xfrm>
              <a:off x="3175" y="5854001"/>
              <a:ext cx="1031722" cy="1000823"/>
            </a:xfrm>
            <a:custGeom>
              <a:avLst/>
              <a:gdLst/>
              <a:ahLst/>
              <a:cxnLst/>
              <a:rect l="l" t="t" r="r" b="b"/>
              <a:pathLst>
                <a:path w="1031722" h="1000823" extrusionOk="0">
                  <a:moveTo>
                    <a:pt x="0" y="1000823"/>
                  </a:moveTo>
                  <a:lnTo>
                    <a:pt x="0" y="0"/>
                  </a:lnTo>
                  <a:cubicBezTo>
                    <a:pt x="24258" y="31121"/>
                    <a:pt x="51950" y="59410"/>
                    <a:pt x="82550" y="84328"/>
                  </a:cubicBezTo>
                  <a:cubicBezTo>
                    <a:pt x="176594" y="160464"/>
                    <a:pt x="295720" y="200723"/>
                    <a:pt x="426974" y="200723"/>
                  </a:cubicBezTo>
                  <a:cubicBezTo>
                    <a:pt x="563563" y="200723"/>
                    <a:pt x="703136" y="156273"/>
                    <a:pt x="820293" y="74676"/>
                  </a:cubicBezTo>
                  <a:cubicBezTo>
                    <a:pt x="930802" y="199453"/>
                    <a:pt x="1001674" y="354298"/>
                    <a:pt x="1023874" y="519494"/>
                  </a:cubicBezTo>
                  <a:cubicBezTo>
                    <a:pt x="1046556" y="684022"/>
                    <a:pt x="1019810" y="851535"/>
                    <a:pt x="947039" y="100082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1"/>
            <p:cNvSpPr/>
            <p:nvPr/>
          </p:nvSpPr>
          <p:spPr>
            <a:xfrm>
              <a:off x="3175" y="4901438"/>
              <a:ext cx="1062141" cy="1146936"/>
            </a:xfrm>
            <a:custGeom>
              <a:avLst/>
              <a:gdLst/>
              <a:ahLst/>
              <a:cxnLst/>
              <a:rect l="l" t="t" r="r" b="b"/>
              <a:pathLst>
                <a:path w="1062141" h="1146936" extrusionOk="0">
                  <a:moveTo>
                    <a:pt x="427101" y="1146937"/>
                  </a:moveTo>
                  <a:cubicBezTo>
                    <a:pt x="297180" y="1146937"/>
                    <a:pt x="179451" y="1107186"/>
                    <a:pt x="86551" y="1031939"/>
                  </a:cubicBezTo>
                  <a:cubicBezTo>
                    <a:pt x="54211" y="1005580"/>
                    <a:pt x="25153" y="975436"/>
                    <a:pt x="0" y="942150"/>
                  </a:cubicBezTo>
                  <a:lnTo>
                    <a:pt x="0" y="209550"/>
                  </a:lnTo>
                  <a:cubicBezTo>
                    <a:pt x="110046" y="74104"/>
                    <a:pt x="263970" y="0"/>
                    <a:pt x="433642" y="0"/>
                  </a:cubicBezTo>
                  <a:cubicBezTo>
                    <a:pt x="563817" y="0"/>
                    <a:pt x="697929" y="43243"/>
                    <a:pt x="821563" y="125095"/>
                  </a:cubicBezTo>
                  <a:cubicBezTo>
                    <a:pt x="957142" y="214681"/>
                    <a:pt x="1044715" y="360978"/>
                    <a:pt x="1059625" y="522796"/>
                  </a:cubicBezTo>
                  <a:cubicBezTo>
                    <a:pt x="1074928" y="683070"/>
                    <a:pt x="1019937" y="837438"/>
                    <a:pt x="908685" y="946340"/>
                  </a:cubicBezTo>
                  <a:cubicBezTo>
                    <a:pt x="778320" y="1073721"/>
                    <a:pt x="602806" y="1146937"/>
                    <a:pt x="427101" y="1146937"/>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1"/>
            <p:cNvSpPr/>
            <p:nvPr/>
          </p:nvSpPr>
          <p:spPr>
            <a:xfrm>
              <a:off x="232346" y="3622484"/>
              <a:ext cx="704594" cy="666750"/>
            </a:xfrm>
            <a:custGeom>
              <a:avLst/>
              <a:gdLst/>
              <a:ahLst/>
              <a:cxnLst/>
              <a:rect l="l" t="t" r="r" b="b"/>
              <a:pathLst>
                <a:path w="704594" h="666750" extrusionOk="0">
                  <a:moveTo>
                    <a:pt x="335471" y="666560"/>
                  </a:moveTo>
                  <a:cubicBezTo>
                    <a:pt x="259559" y="666414"/>
                    <a:pt x="186555" y="637350"/>
                    <a:pt x="131318" y="585280"/>
                  </a:cubicBezTo>
                  <a:cubicBezTo>
                    <a:pt x="53276" y="513779"/>
                    <a:pt x="5778" y="418529"/>
                    <a:pt x="0" y="323533"/>
                  </a:cubicBezTo>
                  <a:cubicBezTo>
                    <a:pt x="161544" y="295339"/>
                    <a:pt x="299148" y="207455"/>
                    <a:pt x="377889" y="82233"/>
                  </a:cubicBezTo>
                  <a:cubicBezTo>
                    <a:pt x="394272" y="56134"/>
                    <a:pt x="412559" y="28448"/>
                    <a:pt x="432308" y="0"/>
                  </a:cubicBezTo>
                  <a:cubicBezTo>
                    <a:pt x="477850" y="11843"/>
                    <a:pt x="521487" y="30080"/>
                    <a:pt x="561912" y="54166"/>
                  </a:cubicBezTo>
                  <a:cubicBezTo>
                    <a:pt x="638486" y="99511"/>
                    <a:pt x="689991" y="177514"/>
                    <a:pt x="701612" y="265748"/>
                  </a:cubicBezTo>
                  <a:cubicBezTo>
                    <a:pt x="715086" y="364389"/>
                    <a:pt x="682447" y="463747"/>
                    <a:pt x="613093" y="535178"/>
                  </a:cubicBezTo>
                  <a:cubicBezTo>
                    <a:pt x="532511" y="620014"/>
                    <a:pt x="433959" y="666750"/>
                    <a:pt x="335598" y="66675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1"/>
            <p:cNvSpPr/>
            <p:nvPr/>
          </p:nvSpPr>
          <p:spPr>
            <a:xfrm>
              <a:off x="1429225" y="923925"/>
              <a:ext cx="1113147" cy="1071752"/>
            </a:xfrm>
            <a:custGeom>
              <a:avLst/>
              <a:gdLst/>
              <a:ahLst/>
              <a:cxnLst/>
              <a:rect l="l" t="t" r="r" b="b"/>
              <a:pathLst>
                <a:path w="1113147" h="1071752" extrusionOk="0">
                  <a:moveTo>
                    <a:pt x="530448" y="1071689"/>
                  </a:moveTo>
                  <a:cubicBezTo>
                    <a:pt x="411195" y="1071689"/>
                    <a:pt x="299752" y="1027239"/>
                    <a:pt x="208122" y="943356"/>
                  </a:cubicBezTo>
                  <a:cubicBezTo>
                    <a:pt x="82011" y="827913"/>
                    <a:pt x="6382" y="673799"/>
                    <a:pt x="477" y="520573"/>
                  </a:cubicBezTo>
                  <a:cubicBezTo>
                    <a:pt x="-5226" y="395675"/>
                    <a:pt x="40437" y="273882"/>
                    <a:pt x="126842" y="183515"/>
                  </a:cubicBezTo>
                  <a:cubicBezTo>
                    <a:pt x="239300" y="63437"/>
                    <a:pt x="379762" y="0"/>
                    <a:pt x="533242" y="0"/>
                  </a:cubicBezTo>
                  <a:cubicBezTo>
                    <a:pt x="648367" y="0"/>
                    <a:pt x="770922" y="36259"/>
                    <a:pt x="887762" y="104838"/>
                  </a:cubicBezTo>
                  <a:cubicBezTo>
                    <a:pt x="1007841" y="175324"/>
                    <a:pt x="1088232" y="297116"/>
                    <a:pt x="1108234" y="438849"/>
                  </a:cubicBezTo>
                  <a:cubicBezTo>
                    <a:pt x="1129951" y="592836"/>
                    <a:pt x="1079024" y="747903"/>
                    <a:pt x="968534" y="864298"/>
                  </a:cubicBezTo>
                  <a:cubicBezTo>
                    <a:pt x="841534" y="998093"/>
                    <a:pt x="686023" y="1071753"/>
                    <a:pt x="530765" y="107175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1"/>
            <p:cNvSpPr/>
            <p:nvPr/>
          </p:nvSpPr>
          <p:spPr>
            <a:xfrm>
              <a:off x="3175" y="1844675"/>
              <a:ext cx="1419722" cy="2104390"/>
            </a:xfrm>
            <a:custGeom>
              <a:avLst/>
              <a:gdLst/>
              <a:ahLst/>
              <a:cxnLst/>
              <a:rect l="l" t="t" r="r" b="b"/>
              <a:pathLst>
                <a:path w="1419722" h="2104390" extrusionOk="0">
                  <a:moveTo>
                    <a:pt x="121285" y="2104390"/>
                  </a:moveTo>
                  <a:cubicBezTo>
                    <a:pt x="80546" y="2104428"/>
                    <a:pt x="39908" y="2100320"/>
                    <a:pt x="0" y="2092134"/>
                  </a:cubicBezTo>
                  <a:lnTo>
                    <a:pt x="0" y="632841"/>
                  </a:lnTo>
                  <a:lnTo>
                    <a:pt x="319977" y="237680"/>
                  </a:lnTo>
                  <a:cubicBezTo>
                    <a:pt x="444119" y="84392"/>
                    <a:pt x="612077" y="0"/>
                    <a:pt x="793369" y="0"/>
                  </a:cubicBezTo>
                  <a:cubicBezTo>
                    <a:pt x="934911" y="0"/>
                    <a:pt x="1072198" y="50800"/>
                    <a:pt x="1190308" y="146050"/>
                  </a:cubicBezTo>
                  <a:cubicBezTo>
                    <a:pt x="1455909" y="361118"/>
                    <a:pt x="1496879" y="750773"/>
                    <a:pt x="1281811" y="1016381"/>
                  </a:cubicBezTo>
                  <a:cubicBezTo>
                    <a:pt x="1210882" y="1103884"/>
                    <a:pt x="1134174" y="1191959"/>
                    <a:pt x="1053211" y="1285113"/>
                  </a:cubicBezTo>
                  <a:cubicBezTo>
                    <a:pt x="890334" y="1471994"/>
                    <a:pt x="721868" y="1665288"/>
                    <a:pt x="601917" y="1856296"/>
                  </a:cubicBezTo>
                  <a:cubicBezTo>
                    <a:pt x="505905" y="2009203"/>
                    <a:pt x="321818" y="2103946"/>
                    <a:pt x="121603" y="210394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1"/>
            <p:cNvSpPr/>
            <p:nvPr/>
          </p:nvSpPr>
          <p:spPr>
            <a:xfrm>
              <a:off x="1178940" y="5810426"/>
              <a:ext cx="273352" cy="260490"/>
            </a:xfrm>
            <a:custGeom>
              <a:avLst/>
              <a:gdLst/>
              <a:ahLst/>
              <a:cxnLst/>
              <a:rect l="l" t="t" r="r" b="b"/>
              <a:pathLst>
                <a:path w="273352" h="260490" extrusionOk="0">
                  <a:moveTo>
                    <a:pt x="145733" y="260491"/>
                  </a:moveTo>
                  <a:cubicBezTo>
                    <a:pt x="113278" y="259868"/>
                    <a:pt x="81496" y="251137"/>
                    <a:pt x="53277" y="235091"/>
                  </a:cubicBezTo>
                  <a:cubicBezTo>
                    <a:pt x="24702" y="219406"/>
                    <a:pt x="5080" y="186323"/>
                    <a:pt x="826" y="146571"/>
                  </a:cubicBezTo>
                  <a:cubicBezTo>
                    <a:pt x="-3429" y="106820"/>
                    <a:pt x="8954" y="67451"/>
                    <a:pt x="33401" y="46242"/>
                  </a:cubicBezTo>
                  <a:cubicBezTo>
                    <a:pt x="66739" y="17286"/>
                    <a:pt x="109601" y="14"/>
                    <a:pt x="148527" y="14"/>
                  </a:cubicBezTo>
                  <a:cubicBezTo>
                    <a:pt x="175749" y="-406"/>
                    <a:pt x="202248" y="8770"/>
                    <a:pt x="223393" y="25921"/>
                  </a:cubicBezTo>
                  <a:cubicBezTo>
                    <a:pt x="281229" y="72791"/>
                    <a:pt x="290151" y="157659"/>
                    <a:pt x="243332" y="215532"/>
                  </a:cubicBezTo>
                  <a:cubicBezTo>
                    <a:pt x="219577" y="244889"/>
                    <a:pt x="183484" y="261494"/>
                    <a:pt x="145733" y="260427"/>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9" name="Google Shape;289;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1400" y="369925"/>
            <a:ext cx="5889900" cy="641100"/>
          </a:xfrm>
          <a:prstGeom prst="rect">
            <a:avLst/>
          </a:prstGeom>
          <a:noFill/>
          <a:ln>
            <a:noFill/>
          </a:ln>
        </p:spPr>
        <p:txBody>
          <a:bodyPr spcFirstLastPara="1" wrap="square" lIns="0" tIns="0" rIns="0" bIns="0" anchor="b" anchorCtr="0">
            <a:noAutofit/>
          </a:bodyPr>
          <a:lstStyle>
            <a:lvl1pPr lv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1pPr>
            <a:lvl2pPr lvl="1">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2pPr>
            <a:lvl3pPr lvl="2">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3pPr>
            <a:lvl4pPr lvl="3">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4pPr>
            <a:lvl5pPr lvl="4">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5pPr>
            <a:lvl6pPr lvl="5">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6pPr>
            <a:lvl7pPr lvl="6">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7pPr>
            <a:lvl8pPr lvl="7">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8pPr>
            <a:lvl9pPr lvl="8">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9pPr>
          </a:lstStyle>
          <a:p>
            <a:endParaRPr/>
          </a:p>
        </p:txBody>
      </p:sp>
      <p:sp>
        <p:nvSpPr>
          <p:cNvPr id="7" name="Google Shape;7;p1"/>
          <p:cNvSpPr txBox="1">
            <a:spLocks noGrp="1"/>
          </p:cNvSpPr>
          <p:nvPr>
            <p:ph type="body" idx="1"/>
          </p:nvPr>
        </p:nvSpPr>
        <p:spPr>
          <a:xfrm>
            <a:off x="611400" y="1265783"/>
            <a:ext cx="5889900" cy="2786100"/>
          </a:xfrm>
          <a:prstGeom prst="rect">
            <a:avLst/>
          </a:prstGeom>
          <a:noFill/>
          <a:ln>
            <a:noFill/>
          </a:ln>
        </p:spPr>
        <p:txBody>
          <a:bodyPr spcFirstLastPara="1" wrap="square" lIns="0" tIns="0" rIns="0" bIns="0" anchor="t" anchorCtr="0">
            <a:noAutofit/>
          </a:bodyPr>
          <a:lstStyle>
            <a:lvl1pPr marL="457200" lvl="0" indent="-355600">
              <a:lnSpc>
                <a:spcPct val="115000"/>
              </a:lnSpc>
              <a:spcBef>
                <a:spcPts val="600"/>
              </a:spcBef>
              <a:spcAft>
                <a:spcPts val="0"/>
              </a:spcAft>
              <a:buClr>
                <a:schemeClr val="accent2"/>
              </a:buClr>
              <a:buSzPts val="2000"/>
              <a:buFont typeface="Red Hat Text"/>
              <a:buChar char="⦁"/>
              <a:defRPr sz="2000">
                <a:solidFill>
                  <a:schemeClr val="dk1"/>
                </a:solidFill>
                <a:latin typeface="Red Hat Text"/>
                <a:ea typeface="Red Hat Text"/>
                <a:cs typeface="Red Hat Text"/>
                <a:sym typeface="Red Hat Text"/>
              </a:defRPr>
            </a:lvl1pPr>
            <a:lvl2pPr marL="914400" lvl="1" indent="-355600">
              <a:lnSpc>
                <a:spcPct val="115000"/>
              </a:lnSpc>
              <a:spcBef>
                <a:spcPts val="0"/>
              </a:spcBef>
              <a:spcAft>
                <a:spcPts val="0"/>
              </a:spcAft>
              <a:buClr>
                <a:schemeClr val="accent3"/>
              </a:buClr>
              <a:buSzPts val="2000"/>
              <a:buFont typeface="Red Hat Text"/>
              <a:buChar char="⦁"/>
              <a:defRPr sz="2000">
                <a:solidFill>
                  <a:schemeClr val="dk1"/>
                </a:solidFill>
                <a:latin typeface="Red Hat Text"/>
                <a:ea typeface="Red Hat Text"/>
                <a:cs typeface="Red Hat Text"/>
                <a:sym typeface="Red Hat Text"/>
              </a:defRPr>
            </a:lvl2pPr>
            <a:lvl3pPr marL="1371600" lvl="2" indent="-355600">
              <a:lnSpc>
                <a:spcPct val="115000"/>
              </a:lnSpc>
              <a:spcBef>
                <a:spcPts val="0"/>
              </a:spcBef>
              <a:spcAft>
                <a:spcPts val="0"/>
              </a:spcAft>
              <a:buClr>
                <a:schemeClr val="accent4"/>
              </a:buClr>
              <a:buSzPts val="2000"/>
              <a:buFont typeface="Red Hat Text"/>
              <a:buChar char="⦁"/>
              <a:defRPr sz="2000">
                <a:solidFill>
                  <a:schemeClr val="dk1"/>
                </a:solidFill>
                <a:latin typeface="Red Hat Text"/>
                <a:ea typeface="Red Hat Text"/>
                <a:cs typeface="Red Hat Text"/>
                <a:sym typeface="Red Hat Text"/>
              </a:defRPr>
            </a:lvl3pPr>
            <a:lvl4pPr marL="1828800" lvl="3"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4pPr>
            <a:lvl5pPr marL="2286000" lvl="4"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5pPr>
            <a:lvl6pPr marL="2743200" lvl="5"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6pPr>
            <a:lvl7pPr marL="3200400" lvl="6"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7pPr>
            <a:lvl8pPr marL="3657600" lvl="7"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8pPr>
            <a:lvl9pPr marL="4114800" lvl="8"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1"/>
                </a:solidFill>
                <a:latin typeface="Red Hat Text"/>
                <a:ea typeface="Red Hat Text"/>
                <a:cs typeface="Red Hat Text"/>
                <a:sym typeface="Red Hat Text"/>
              </a:defRPr>
            </a:lvl1pPr>
            <a:lvl2pPr lvl="1" algn="r">
              <a:buNone/>
              <a:defRPr sz="1200">
                <a:solidFill>
                  <a:schemeClr val="lt1"/>
                </a:solidFill>
                <a:latin typeface="Red Hat Text"/>
                <a:ea typeface="Red Hat Text"/>
                <a:cs typeface="Red Hat Text"/>
                <a:sym typeface="Red Hat Text"/>
              </a:defRPr>
            </a:lvl2pPr>
            <a:lvl3pPr lvl="2" algn="r">
              <a:buNone/>
              <a:defRPr sz="1200">
                <a:solidFill>
                  <a:schemeClr val="lt1"/>
                </a:solidFill>
                <a:latin typeface="Red Hat Text"/>
                <a:ea typeface="Red Hat Text"/>
                <a:cs typeface="Red Hat Text"/>
                <a:sym typeface="Red Hat Text"/>
              </a:defRPr>
            </a:lvl3pPr>
            <a:lvl4pPr lvl="3" algn="r">
              <a:buNone/>
              <a:defRPr sz="1200">
                <a:solidFill>
                  <a:schemeClr val="lt1"/>
                </a:solidFill>
                <a:latin typeface="Red Hat Text"/>
                <a:ea typeface="Red Hat Text"/>
                <a:cs typeface="Red Hat Text"/>
                <a:sym typeface="Red Hat Text"/>
              </a:defRPr>
            </a:lvl4pPr>
            <a:lvl5pPr lvl="4" algn="r">
              <a:buNone/>
              <a:defRPr sz="1200">
                <a:solidFill>
                  <a:schemeClr val="lt1"/>
                </a:solidFill>
                <a:latin typeface="Red Hat Text"/>
                <a:ea typeface="Red Hat Text"/>
                <a:cs typeface="Red Hat Text"/>
                <a:sym typeface="Red Hat Text"/>
              </a:defRPr>
            </a:lvl5pPr>
            <a:lvl6pPr lvl="5" algn="r">
              <a:buNone/>
              <a:defRPr sz="1200">
                <a:solidFill>
                  <a:schemeClr val="lt1"/>
                </a:solidFill>
                <a:latin typeface="Red Hat Text"/>
                <a:ea typeface="Red Hat Text"/>
                <a:cs typeface="Red Hat Text"/>
                <a:sym typeface="Red Hat Text"/>
              </a:defRPr>
            </a:lvl6pPr>
            <a:lvl7pPr lvl="6" algn="r">
              <a:buNone/>
              <a:defRPr sz="1200">
                <a:solidFill>
                  <a:schemeClr val="lt1"/>
                </a:solidFill>
                <a:latin typeface="Red Hat Text"/>
                <a:ea typeface="Red Hat Text"/>
                <a:cs typeface="Red Hat Text"/>
                <a:sym typeface="Red Hat Text"/>
              </a:defRPr>
            </a:lvl7pPr>
            <a:lvl8pPr lvl="7" algn="r">
              <a:buNone/>
              <a:defRPr sz="1200">
                <a:solidFill>
                  <a:schemeClr val="lt1"/>
                </a:solidFill>
                <a:latin typeface="Red Hat Text"/>
                <a:ea typeface="Red Hat Text"/>
                <a:cs typeface="Red Hat Text"/>
                <a:sym typeface="Red Hat Text"/>
              </a:defRPr>
            </a:lvl8pPr>
            <a:lvl9pPr lvl="8" algn="r">
              <a:buNone/>
              <a:defRPr sz="1200">
                <a:solidFill>
                  <a:schemeClr val="lt1"/>
                </a:solidFill>
                <a:latin typeface="Red Hat Text"/>
                <a:ea typeface="Red Hat Text"/>
                <a:cs typeface="Red Hat Text"/>
                <a:sym typeface="Red Hat Tex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boxofficemojo.com/chart/top_lifetime_gros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gist.github.com/sebleier/554280" TargetMode="External"/><Relationship Id="rId5" Type="http://schemas.openxmlformats.org/officeDocument/2006/relationships/hyperlink" Target="https://www.kaggle.com/rtatman/english-word-frequency" TargetMode="External"/><Relationship Id="rId4" Type="http://schemas.openxmlformats.org/officeDocument/2006/relationships/hyperlink" Target="https://www.kaggle.com/cryptexcode/mpst-movie-plot-synopses-with-tag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2"/>
          <p:cNvSpPr txBox="1">
            <a:spLocks noGrp="1"/>
          </p:cNvSpPr>
          <p:nvPr>
            <p:ph type="ctrTitle"/>
          </p:nvPr>
        </p:nvSpPr>
        <p:spPr>
          <a:xfrm>
            <a:off x="1419825" y="2220425"/>
            <a:ext cx="5462984"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Language Describing Films: A Textual Analysis</a:t>
            </a:r>
            <a:endParaRPr dirty="0"/>
          </a:p>
        </p:txBody>
      </p:sp>
      <p:sp>
        <p:nvSpPr>
          <p:cNvPr id="2" name="TextBox 1">
            <a:extLst>
              <a:ext uri="{FF2B5EF4-FFF2-40B4-BE49-F238E27FC236}">
                <a16:creationId xmlns:a16="http://schemas.microsoft.com/office/drawing/2014/main" id="{DCF1A32A-CE7A-40F1-9962-CAF11C34F844}"/>
              </a:ext>
            </a:extLst>
          </p:cNvPr>
          <p:cNvSpPr txBox="1"/>
          <p:nvPr/>
        </p:nvSpPr>
        <p:spPr>
          <a:xfrm>
            <a:off x="1339703" y="4061637"/>
            <a:ext cx="3685953" cy="461665"/>
          </a:xfrm>
          <a:prstGeom prst="rect">
            <a:avLst/>
          </a:prstGeom>
          <a:noFill/>
        </p:spPr>
        <p:txBody>
          <a:bodyPr wrap="square" rtlCol="0">
            <a:spAutoFit/>
          </a:bodyPr>
          <a:lstStyle/>
          <a:p>
            <a:r>
              <a:rPr lang="en-US" sz="1200" b="1" dirty="0">
                <a:solidFill>
                  <a:schemeClr val="tx1"/>
                </a:solidFill>
                <a:latin typeface="Red Hat Text" panose="020B0604020202020204" charset="0"/>
              </a:rPr>
              <a:t>Maia Petee</a:t>
            </a:r>
          </a:p>
          <a:p>
            <a:r>
              <a:rPr lang="en-US" sz="1200" dirty="0">
                <a:solidFill>
                  <a:schemeClr val="tx1"/>
                </a:solidFill>
                <a:latin typeface="Red Hat Text" panose="020B0604020202020204" charset="0"/>
              </a:rPr>
              <a:t>11285208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3"/>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Exploratory Data Analysis (EDA)</a:t>
            </a:r>
            <a:endParaRPr dirty="0"/>
          </a:p>
        </p:txBody>
      </p:sp>
      <p:sp>
        <p:nvSpPr>
          <p:cNvPr id="379" name="Google Shape;37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6B4888AA-5B2D-4D28-B3FB-A929B1FC261A}"/>
              </a:ext>
            </a:extLst>
          </p:cNvPr>
          <p:cNvPicPr>
            <a:picLocks noChangeAspect="1"/>
          </p:cNvPicPr>
          <p:nvPr/>
        </p:nvPicPr>
        <p:blipFill>
          <a:blip r:embed="rId3"/>
          <a:stretch>
            <a:fillRect/>
          </a:stretch>
        </p:blipFill>
        <p:spPr>
          <a:xfrm>
            <a:off x="1378688" y="1389357"/>
            <a:ext cx="6386623" cy="3186453"/>
          </a:xfrm>
          <a:prstGeom prst="rect">
            <a:avLst/>
          </a:prstGeom>
        </p:spPr>
      </p:pic>
    </p:spTree>
    <p:extLst>
      <p:ext uri="{BB962C8B-B14F-4D97-AF65-F5344CB8AC3E}">
        <p14:creationId xmlns:p14="http://schemas.microsoft.com/office/powerpoint/2010/main" val="3285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6" name="Google Shape;336;p17"/>
          <p:cNvSpPr txBox="1"/>
          <p:nvPr/>
        </p:nvSpPr>
        <p:spPr>
          <a:xfrm>
            <a:off x="-347331" y="141767"/>
            <a:ext cx="4557823" cy="80951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000" b="1" dirty="0">
                <a:solidFill>
                  <a:schemeClr val="accent1">
                    <a:lumMod val="75000"/>
                  </a:schemeClr>
                </a:solidFill>
                <a:latin typeface="Zilla Slab" panose="020B0604020202020204" charset="0"/>
                <a:ea typeface="Zilla Slab" panose="020B0604020202020204" charset="0"/>
                <a:cs typeface="DM Sans"/>
                <a:sym typeface="DM Sans"/>
              </a:rPr>
              <a:t>Results</a:t>
            </a:r>
            <a:endParaRPr sz="6000" b="1" dirty="0">
              <a:solidFill>
                <a:schemeClr val="accent1">
                  <a:lumMod val="75000"/>
                </a:schemeClr>
              </a:solidFill>
              <a:latin typeface="Zilla Slab" panose="020B0604020202020204" charset="0"/>
              <a:ea typeface="Zilla Slab" panose="020B0604020202020204" charset="0"/>
              <a:cs typeface="DM Sans"/>
              <a:sym typeface="DM Sans"/>
            </a:endParaRPr>
          </a:p>
        </p:txBody>
      </p:sp>
      <p:pic>
        <p:nvPicPr>
          <p:cNvPr id="5" name="Picture 4">
            <a:extLst>
              <a:ext uri="{FF2B5EF4-FFF2-40B4-BE49-F238E27FC236}">
                <a16:creationId xmlns:a16="http://schemas.microsoft.com/office/drawing/2014/main" id="{C6022455-C821-4CB0-8D15-F6FC2213225C}"/>
              </a:ext>
            </a:extLst>
          </p:cNvPr>
          <p:cNvPicPr>
            <a:picLocks noChangeAspect="1"/>
          </p:cNvPicPr>
          <p:nvPr/>
        </p:nvPicPr>
        <p:blipFill>
          <a:blip r:embed="rId3"/>
          <a:stretch>
            <a:fillRect/>
          </a:stretch>
        </p:blipFill>
        <p:spPr>
          <a:xfrm>
            <a:off x="1028505" y="1093045"/>
            <a:ext cx="7086989" cy="4050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6" name="Google Shape;336;p17"/>
          <p:cNvSpPr txBox="1"/>
          <p:nvPr/>
        </p:nvSpPr>
        <p:spPr>
          <a:xfrm>
            <a:off x="-347331" y="141767"/>
            <a:ext cx="4557823" cy="80951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6000" b="1" dirty="0">
                <a:solidFill>
                  <a:schemeClr val="accent1">
                    <a:lumMod val="75000"/>
                  </a:schemeClr>
                </a:solidFill>
                <a:latin typeface="Zilla Slab" panose="020B0604020202020204" charset="0"/>
                <a:ea typeface="Zilla Slab" panose="020B0604020202020204" charset="0"/>
                <a:cs typeface="DM Sans"/>
                <a:sym typeface="DM Sans"/>
              </a:rPr>
              <a:t>Results</a:t>
            </a:r>
            <a:endParaRPr sz="6000" b="1" dirty="0">
              <a:solidFill>
                <a:schemeClr val="accent1">
                  <a:lumMod val="75000"/>
                </a:schemeClr>
              </a:solidFill>
              <a:latin typeface="Zilla Slab" panose="020B0604020202020204" charset="0"/>
              <a:ea typeface="Zilla Slab" panose="020B0604020202020204" charset="0"/>
              <a:cs typeface="DM Sans"/>
              <a:sym typeface="DM Sans"/>
            </a:endParaRPr>
          </a:p>
        </p:txBody>
      </p:sp>
      <p:pic>
        <p:nvPicPr>
          <p:cNvPr id="3" name="Picture 2">
            <a:extLst>
              <a:ext uri="{FF2B5EF4-FFF2-40B4-BE49-F238E27FC236}">
                <a16:creationId xmlns:a16="http://schemas.microsoft.com/office/drawing/2014/main" id="{2EDF7D6B-1A16-432E-AA6C-D2074826EE4F}"/>
              </a:ext>
            </a:extLst>
          </p:cNvPr>
          <p:cNvPicPr>
            <a:picLocks noChangeAspect="1"/>
          </p:cNvPicPr>
          <p:nvPr/>
        </p:nvPicPr>
        <p:blipFill>
          <a:blip r:embed="rId3"/>
          <a:stretch>
            <a:fillRect/>
          </a:stretch>
        </p:blipFill>
        <p:spPr>
          <a:xfrm>
            <a:off x="3510883" y="2571750"/>
            <a:ext cx="2552555" cy="2126207"/>
          </a:xfrm>
          <a:prstGeom prst="rect">
            <a:avLst/>
          </a:prstGeom>
        </p:spPr>
      </p:pic>
      <p:pic>
        <p:nvPicPr>
          <p:cNvPr id="6" name="Picture 5">
            <a:extLst>
              <a:ext uri="{FF2B5EF4-FFF2-40B4-BE49-F238E27FC236}">
                <a16:creationId xmlns:a16="http://schemas.microsoft.com/office/drawing/2014/main" id="{517E292B-37FC-49E1-8126-CE9EEBF229CC}"/>
              </a:ext>
            </a:extLst>
          </p:cNvPr>
          <p:cNvPicPr>
            <a:picLocks noChangeAspect="1"/>
          </p:cNvPicPr>
          <p:nvPr/>
        </p:nvPicPr>
        <p:blipFill>
          <a:blip r:embed="rId4"/>
          <a:stretch>
            <a:fillRect/>
          </a:stretch>
        </p:blipFill>
        <p:spPr>
          <a:xfrm>
            <a:off x="6063438" y="2555139"/>
            <a:ext cx="2691717" cy="2142818"/>
          </a:xfrm>
          <a:prstGeom prst="rect">
            <a:avLst/>
          </a:prstGeom>
        </p:spPr>
      </p:pic>
      <p:pic>
        <p:nvPicPr>
          <p:cNvPr id="8" name="Picture 7">
            <a:extLst>
              <a:ext uri="{FF2B5EF4-FFF2-40B4-BE49-F238E27FC236}">
                <a16:creationId xmlns:a16="http://schemas.microsoft.com/office/drawing/2014/main" id="{507535C4-7307-4EBB-93FB-C4E445A5B261}"/>
              </a:ext>
            </a:extLst>
          </p:cNvPr>
          <p:cNvPicPr>
            <a:picLocks noChangeAspect="1"/>
          </p:cNvPicPr>
          <p:nvPr/>
        </p:nvPicPr>
        <p:blipFill>
          <a:blip r:embed="rId5"/>
          <a:stretch>
            <a:fillRect/>
          </a:stretch>
        </p:blipFill>
        <p:spPr>
          <a:xfrm>
            <a:off x="3510883" y="428932"/>
            <a:ext cx="2623398" cy="2142818"/>
          </a:xfrm>
          <a:prstGeom prst="rect">
            <a:avLst/>
          </a:prstGeom>
        </p:spPr>
      </p:pic>
      <p:pic>
        <p:nvPicPr>
          <p:cNvPr id="10" name="Picture 9">
            <a:extLst>
              <a:ext uri="{FF2B5EF4-FFF2-40B4-BE49-F238E27FC236}">
                <a16:creationId xmlns:a16="http://schemas.microsoft.com/office/drawing/2014/main" id="{65F56EBD-C7B2-41B2-BC13-41A62083C88F}"/>
              </a:ext>
            </a:extLst>
          </p:cNvPr>
          <p:cNvPicPr>
            <a:picLocks noChangeAspect="1"/>
          </p:cNvPicPr>
          <p:nvPr/>
        </p:nvPicPr>
        <p:blipFill>
          <a:blip r:embed="rId6"/>
          <a:stretch>
            <a:fillRect/>
          </a:stretch>
        </p:blipFill>
        <p:spPr>
          <a:xfrm>
            <a:off x="6134281" y="428932"/>
            <a:ext cx="2620874" cy="2142818"/>
          </a:xfrm>
          <a:prstGeom prst="rect">
            <a:avLst/>
          </a:prstGeom>
        </p:spPr>
      </p:pic>
      <p:sp>
        <p:nvSpPr>
          <p:cNvPr id="12" name="TextBox 11">
            <a:extLst>
              <a:ext uri="{FF2B5EF4-FFF2-40B4-BE49-F238E27FC236}">
                <a16:creationId xmlns:a16="http://schemas.microsoft.com/office/drawing/2014/main" id="{298B1FBC-ED88-469A-89BF-DDA8A3BF33DF}"/>
              </a:ext>
            </a:extLst>
          </p:cNvPr>
          <p:cNvSpPr txBox="1"/>
          <p:nvPr/>
        </p:nvSpPr>
        <p:spPr>
          <a:xfrm>
            <a:off x="890009" y="951277"/>
            <a:ext cx="2736112" cy="35394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Red Hat Text" panose="020B0604020202020204" charset="0"/>
              </a:rPr>
              <a:t>Four samples from an interactive dashboard created with the </a:t>
            </a:r>
            <a:r>
              <a:rPr lang="en-US" b="1" dirty="0">
                <a:solidFill>
                  <a:schemeClr val="accent4"/>
                </a:solidFill>
                <a:latin typeface="Red Hat Text" panose="020B0604020202020204" charset="0"/>
              </a:rPr>
              <a:t>Python </a:t>
            </a:r>
            <a:r>
              <a:rPr lang="en-US" b="1" dirty="0" err="1">
                <a:solidFill>
                  <a:schemeClr val="accent4"/>
                </a:solidFill>
                <a:latin typeface="Red Hat Text" panose="020B0604020202020204" charset="0"/>
              </a:rPr>
              <a:t>Ipywidgets</a:t>
            </a:r>
            <a:r>
              <a:rPr lang="en-US" b="1" dirty="0">
                <a:solidFill>
                  <a:schemeClr val="accent4"/>
                </a:solidFill>
                <a:latin typeface="Red Hat Text" panose="020B0604020202020204" charset="0"/>
              </a:rPr>
              <a:t> library </a:t>
            </a:r>
          </a:p>
          <a:p>
            <a:pPr marL="285750" indent="-285750">
              <a:buFont typeface="Arial" panose="020B0604020202020204" pitchFamily="34" charset="0"/>
              <a:buChar char="•"/>
            </a:pPr>
            <a:r>
              <a:rPr lang="en-US" dirty="0">
                <a:solidFill>
                  <a:schemeClr val="tx1"/>
                </a:solidFill>
                <a:latin typeface="Red Hat Text" panose="020B0604020202020204" charset="0"/>
              </a:rPr>
              <a:t>The user can search by genre tag to view average overseas and domestic revenue for each frequency group</a:t>
            </a:r>
          </a:p>
          <a:p>
            <a:pPr marL="285750" indent="-285750">
              <a:buFont typeface="Arial" panose="020B0604020202020204" pitchFamily="34" charset="0"/>
              <a:buChar char="•"/>
            </a:pPr>
            <a:r>
              <a:rPr lang="en-US" dirty="0">
                <a:solidFill>
                  <a:schemeClr val="tx1"/>
                </a:solidFill>
                <a:latin typeface="Red Hat Text" panose="020B0604020202020204" charset="0"/>
              </a:rPr>
              <a:t>Shown are four tags from a lower-frequency group</a:t>
            </a:r>
          </a:p>
          <a:p>
            <a:pPr marL="285750" indent="-285750">
              <a:buFont typeface="Arial" panose="020B0604020202020204" pitchFamily="34" charset="0"/>
              <a:buChar char="•"/>
            </a:pPr>
            <a:endParaRPr lang="en-US" dirty="0">
              <a:solidFill>
                <a:schemeClr val="tx1"/>
              </a:solidFill>
              <a:latin typeface="Red Hat Text" panose="020B0604020202020204" charset="0"/>
            </a:endParaRPr>
          </a:p>
          <a:p>
            <a:r>
              <a:rPr lang="en-US" b="1" dirty="0">
                <a:solidFill>
                  <a:schemeClr val="tx1"/>
                </a:solidFill>
                <a:latin typeface="Red Hat Text" panose="020B0604020202020204" charset="0"/>
              </a:rPr>
              <a:t>Transition to Google </a:t>
            </a:r>
            <a:r>
              <a:rPr lang="en-US" b="1" dirty="0" err="1">
                <a:solidFill>
                  <a:schemeClr val="tx1"/>
                </a:solidFill>
                <a:latin typeface="Red Hat Text" panose="020B0604020202020204" charset="0"/>
              </a:rPr>
              <a:t>Colab</a:t>
            </a:r>
            <a:r>
              <a:rPr lang="en-US" b="1" dirty="0">
                <a:solidFill>
                  <a:schemeClr val="tx1"/>
                </a:solidFill>
                <a:latin typeface="Red Hat Text" panose="020B0604020202020204" charset="0"/>
              </a:rPr>
              <a:t> to view high-frequency tags: </a:t>
            </a:r>
            <a:r>
              <a:rPr lang="en-US" dirty="0">
                <a:solidFill>
                  <a:schemeClr val="accent3">
                    <a:lumMod val="75000"/>
                  </a:schemeClr>
                </a:solidFill>
              </a:rPr>
              <a:t>'violence', 'murder', 'flashback', 'comedy', 'action'</a:t>
            </a:r>
            <a:endParaRPr lang="en-US" b="1" dirty="0">
              <a:solidFill>
                <a:schemeClr val="accent3">
                  <a:lumMod val="75000"/>
                </a:schemeClr>
              </a:solidFill>
              <a:latin typeface="Red Hat Text" panose="020B0604020202020204" charset="0"/>
            </a:endParaRPr>
          </a:p>
        </p:txBody>
      </p:sp>
    </p:spTree>
    <p:extLst>
      <p:ext uri="{BB962C8B-B14F-4D97-AF65-F5344CB8AC3E}">
        <p14:creationId xmlns:p14="http://schemas.microsoft.com/office/powerpoint/2010/main" val="866517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4"/>
          <p:cNvSpPr txBox="1">
            <a:spLocks noGrp="1"/>
          </p:cNvSpPr>
          <p:nvPr>
            <p:ph type="ctrTitle" idx="4294967295"/>
          </p:nvPr>
        </p:nvSpPr>
        <p:spPr>
          <a:xfrm>
            <a:off x="2601433" y="612650"/>
            <a:ext cx="4951884" cy="122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9600" b="0" dirty="0">
                <a:solidFill>
                  <a:schemeClr val="lt1"/>
                </a:solidFill>
                <a:latin typeface="Zilla Slab SemiBold"/>
                <a:ea typeface="Zilla Slab SemiBold"/>
                <a:cs typeface="Zilla Slab SemiBold"/>
                <a:sym typeface="Zilla Slab SemiBold"/>
              </a:rPr>
              <a:t>Analysis</a:t>
            </a:r>
            <a:endParaRPr sz="9600" b="0" dirty="0">
              <a:solidFill>
                <a:schemeClr val="lt1"/>
              </a:solidFill>
              <a:latin typeface="Zilla Slab SemiBold"/>
              <a:ea typeface="Zilla Slab SemiBold"/>
              <a:cs typeface="Zilla Slab SemiBold"/>
              <a:sym typeface="Zilla Slab SemiBold"/>
            </a:endParaRPr>
          </a:p>
        </p:txBody>
      </p:sp>
      <p:sp>
        <p:nvSpPr>
          <p:cNvPr id="309" name="Google Shape;309;p14"/>
          <p:cNvSpPr txBox="1">
            <a:spLocks noGrp="1"/>
          </p:cNvSpPr>
          <p:nvPr>
            <p:ph type="subTitle" idx="4294967295"/>
          </p:nvPr>
        </p:nvSpPr>
        <p:spPr>
          <a:xfrm>
            <a:off x="2814084" y="1863786"/>
            <a:ext cx="5242124" cy="3020101"/>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b="1" dirty="0">
                <a:solidFill>
                  <a:schemeClr val="tx1"/>
                </a:solidFill>
              </a:rPr>
              <a:t>Results of analysis did not support alternative hypotheses</a:t>
            </a:r>
          </a:p>
          <a:p>
            <a:pPr marL="0" lvl="0" indent="0" algn="l" rtl="0">
              <a:spcBef>
                <a:spcPts val="600"/>
              </a:spcBef>
              <a:spcAft>
                <a:spcPts val="0"/>
              </a:spcAft>
              <a:buNone/>
            </a:pPr>
            <a:r>
              <a:rPr lang="en-US" sz="1800" b="1" dirty="0">
                <a:solidFill>
                  <a:schemeClr val="tx1">
                    <a:lumMod val="90000"/>
                    <a:lumOff val="10000"/>
                  </a:schemeClr>
                </a:solidFill>
              </a:rPr>
              <a:t>Genre tags show interesting results, but these can not necessarily be generalized across frequency groups</a:t>
            </a:r>
          </a:p>
          <a:p>
            <a:pPr marL="0" lvl="0" indent="0" algn="l" rtl="0">
              <a:spcBef>
                <a:spcPts val="600"/>
              </a:spcBef>
              <a:spcAft>
                <a:spcPts val="0"/>
              </a:spcAft>
              <a:buNone/>
            </a:pPr>
            <a:r>
              <a:rPr lang="en-US" sz="1800" b="1" dirty="0">
                <a:solidFill>
                  <a:schemeClr val="tx1">
                    <a:lumMod val="75000"/>
                    <a:lumOff val="25000"/>
                  </a:schemeClr>
                </a:solidFill>
              </a:rPr>
              <a:t> A more salient measure of word frequency – continuous and not ordinal that takes into account all language in synopsis – needs to be developed to explore relationships</a:t>
            </a:r>
          </a:p>
          <a:p>
            <a:pPr marL="0" lvl="0" indent="0" algn="l" rtl="0">
              <a:spcBef>
                <a:spcPts val="600"/>
              </a:spcBef>
              <a:spcAft>
                <a:spcPts val="0"/>
              </a:spcAft>
              <a:buNone/>
            </a:pPr>
            <a:endParaRPr sz="1800" b="1" dirty="0">
              <a:solidFill>
                <a:schemeClr val="tx1"/>
              </a:solidFill>
            </a:endParaRPr>
          </a:p>
        </p:txBody>
      </p:sp>
      <p:pic>
        <p:nvPicPr>
          <p:cNvPr id="310" name="Google Shape;310;p14"/>
          <p:cNvPicPr preferRelativeResize="0"/>
          <p:nvPr/>
        </p:nvPicPr>
        <p:blipFill>
          <a:blip r:embed="rId3"/>
          <a:srcRect/>
          <a:stretch/>
        </p:blipFill>
        <p:spPr>
          <a:xfrm>
            <a:off x="256108" y="191341"/>
            <a:ext cx="2133600" cy="2023093"/>
          </a:xfrm>
          <a:prstGeom prst="ellipse">
            <a:avLst/>
          </a:prstGeom>
          <a:noFill/>
          <a:ln>
            <a:noFill/>
          </a:ln>
        </p:spPr>
      </p:pic>
      <p:sp>
        <p:nvSpPr>
          <p:cNvPr id="311" name="Google Shape;31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8"/>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Future Work</a:t>
            </a:r>
            <a:endParaRPr dirty="0"/>
          </a:p>
        </p:txBody>
      </p:sp>
      <p:sp>
        <p:nvSpPr>
          <p:cNvPr id="438" name="Google Shape;438;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439" name="Google Shape;439;p28"/>
          <p:cNvGrpSpPr/>
          <p:nvPr/>
        </p:nvGrpSpPr>
        <p:grpSpPr>
          <a:xfrm>
            <a:off x="421461" y="1258050"/>
            <a:ext cx="2726286" cy="2547000"/>
            <a:chOff x="1293736" y="1258050"/>
            <a:chExt cx="2726286" cy="2547000"/>
          </a:xfrm>
        </p:grpSpPr>
        <p:sp>
          <p:nvSpPr>
            <p:cNvPr id="440" name="Google Shape;440;p28"/>
            <p:cNvSpPr/>
            <p:nvPr/>
          </p:nvSpPr>
          <p:spPr>
            <a:xfrm rot="2700000">
              <a:off x="2286374" y="1011412"/>
              <a:ext cx="561726" cy="304027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41" name="Google Shape;441;p28"/>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DM Sans"/>
                  <a:ea typeface="DM Sans"/>
                  <a:cs typeface="DM Sans"/>
                  <a:sym typeface="DM Sans"/>
                </a:rPr>
                <a:t>1</a:t>
              </a:r>
              <a:endParaRPr sz="1200" b="1">
                <a:solidFill>
                  <a:schemeClr val="dk1"/>
                </a:solidFill>
                <a:latin typeface="DM Sans"/>
                <a:ea typeface="DM Sans"/>
                <a:cs typeface="DM Sans"/>
                <a:sym typeface="DM Sans"/>
              </a:endParaRPr>
            </a:p>
          </p:txBody>
        </p:sp>
        <p:sp>
          <p:nvSpPr>
            <p:cNvPr id="442" name="Google Shape;442;p28"/>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dirty="0">
                  <a:solidFill>
                    <a:srgbClr val="FFFFFF"/>
                  </a:solidFill>
                  <a:latin typeface="DM Sans"/>
                  <a:ea typeface="DM Sans"/>
                  <a:cs typeface="DM Sans"/>
                  <a:sym typeface="DM Sans"/>
                </a:rPr>
                <a:t>Develop a new frequency metric</a:t>
              </a:r>
              <a:endParaRPr sz="800" b="1" dirty="0">
                <a:solidFill>
                  <a:srgbClr val="FFFFFF"/>
                </a:solidFill>
                <a:latin typeface="DM Sans"/>
                <a:ea typeface="DM Sans"/>
                <a:cs typeface="DM Sans"/>
                <a:sym typeface="DM Sans"/>
              </a:endParaRPr>
            </a:p>
          </p:txBody>
        </p:sp>
        <p:sp>
          <p:nvSpPr>
            <p:cNvPr id="443" name="Google Shape;443;p28"/>
            <p:cNvSpPr txBox="1"/>
            <p:nvPr/>
          </p:nvSpPr>
          <p:spPr>
            <a:xfrm rot="-2700000">
              <a:off x="195970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800" dirty="0">
                  <a:solidFill>
                    <a:schemeClr val="dk1"/>
                  </a:solidFill>
                  <a:latin typeface="DM Sans"/>
                  <a:ea typeface="DM Sans"/>
                  <a:cs typeface="DM Sans"/>
                  <a:sym typeface="DM Sans"/>
                </a:rPr>
                <a:t>This metric will be an aggregate of ALL words in a synopsis, including </a:t>
              </a:r>
              <a:r>
                <a:rPr lang="en-US" sz="800" dirty="0" err="1">
                  <a:solidFill>
                    <a:schemeClr val="dk1"/>
                  </a:solidFill>
                  <a:latin typeface="DM Sans"/>
                  <a:ea typeface="DM Sans"/>
                  <a:cs typeface="DM Sans"/>
                  <a:sym typeface="DM Sans"/>
                </a:rPr>
                <a:t>stopwords</a:t>
              </a:r>
              <a:r>
                <a:rPr lang="en-US" sz="800" dirty="0">
                  <a:solidFill>
                    <a:schemeClr val="dk1"/>
                  </a:solidFill>
                  <a:latin typeface="DM Sans"/>
                  <a:ea typeface="DM Sans"/>
                  <a:cs typeface="DM Sans"/>
                  <a:sym typeface="DM Sans"/>
                </a:rPr>
                <a:t>, so we can get a sense for the entire synopsis.</a:t>
              </a:r>
              <a:endParaRPr sz="800" b="1" dirty="0">
                <a:solidFill>
                  <a:schemeClr val="dk1"/>
                </a:solidFill>
                <a:latin typeface="DM Sans"/>
                <a:ea typeface="DM Sans"/>
                <a:cs typeface="DM Sans"/>
                <a:sym typeface="DM Sans"/>
              </a:endParaRPr>
            </a:p>
          </p:txBody>
        </p:sp>
      </p:grpSp>
      <p:grpSp>
        <p:nvGrpSpPr>
          <p:cNvPr id="444" name="Google Shape;444;p28"/>
          <p:cNvGrpSpPr/>
          <p:nvPr/>
        </p:nvGrpSpPr>
        <p:grpSpPr>
          <a:xfrm>
            <a:off x="2331683" y="1258050"/>
            <a:ext cx="2726286" cy="2547000"/>
            <a:chOff x="3203958" y="1258050"/>
            <a:chExt cx="2726286" cy="2547000"/>
          </a:xfrm>
        </p:grpSpPr>
        <p:sp>
          <p:nvSpPr>
            <p:cNvPr id="445" name="Google Shape;445;p28"/>
            <p:cNvSpPr/>
            <p:nvPr/>
          </p:nvSpPr>
          <p:spPr>
            <a:xfrm rot="2700000">
              <a:off x="4196595"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46" name="Google Shape;446;p28"/>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1"/>
                  </a:solidFill>
                  <a:latin typeface="DM Sans"/>
                  <a:ea typeface="DM Sans"/>
                  <a:cs typeface="DM Sans"/>
                  <a:sym typeface="DM Sans"/>
                </a:rPr>
                <a:t>2</a:t>
              </a:r>
              <a:endParaRPr sz="1200" b="1">
                <a:solidFill>
                  <a:schemeClr val="accent1"/>
                </a:solidFill>
                <a:latin typeface="DM Sans"/>
                <a:ea typeface="DM Sans"/>
                <a:cs typeface="DM Sans"/>
                <a:sym typeface="DM Sans"/>
              </a:endParaRPr>
            </a:p>
          </p:txBody>
        </p:sp>
        <p:sp>
          <p:nvSpPr>
            <p:cNvPr id="447" name="Google Shape;447;p28"/>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dirty="0">
                  <a:solidFill>
                    <a:srgbClr val="FFFFFF"/>
                  </a:solidFill>
                  <a:latin typeface="DM Sans"/>
                  <a:ea typeface="DM Sans"/>
                  <a:cs typeface="DM Sans"/>
                  <a:sym typeface="DM Sans"/>
                </a:rPr>
                <a:t>Explore more free text</a:t>
              </a:r>
              <a:endParaRPr sz="800" b="1" dirty="0">
                <a:solidFill>
                  <a:srgbClr val="FFFFFF"/>
                </a:solidFill>
                <a:latin typeface="DM Sans"/>
                <a:ea typeface="DM Sans"/>
                <a:cs typeface="DM Sans"/>
                <a:sym typeface="DM Sans"/>
              </a:endParaRPr>
            </a:p>
          </p:txBody>
        </p:sp>
        <p:sp>
          <p:nvSpPr>
            <p:cNvPr id="448" name="Google Shape;448;p28"/>
            <p:cNvSpPr txBox="1"/>
            <p:nvPr/>
          </p:nvSpPr>
          <p:spPr>
            <a:xfrm rot="-2700000">
              <a:off x="3869931"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800" dirty="0">
                  <a:solidFill>
                    <a:schemeClr val="dk1"/>
                  </a:solidFill>
                  <a:latin typeface="DM Sans"/>
                  <a:ea typeface="DM Sans"/>
                  <a:cs typeface="DM Sans"/>
                  <a:sym typeface="DM Sans"/>
                </a:rPr>
                <a:t>A corpus of movie reviews exists on Kaggle; these could be analyzed for sentiment and a more purely textual approach taken</a:t>
              </a:r>
              <a:endParaRPr sz="800" dirty="0">
                <a:solidFill>
                  <a:schemeClr val="dk1"/>
                </a:solidFill>
                <a:latin typeface="DM Sans"/>
                <a:ea typeface="DM Sans"/>
                <a:cs typeface="DM Sans"/>
                <a:sym typeface="DM Sans"/>
              </a:endParaRPr>
            </a:p>
          </p:txBody>
        </p:sp>
      </p:grpSp>
      <p:grpSp>
        <p:nvGrpSpPr>
          <p:cNvPr id="449" name="Google Shape;449;p28"/>
          <p:cNvGrpSpPr/>
          <p:nvPr/>
        </p:nvGrpSpPr>
        <p:grpSpPr>
          <a:xfrm>
            <a:off x="4251702" y="1258050"/>
            <a:ext cx="2726286" cy="2547000"/>
            <a:chOff x="5123977" y="1258050"/>
            <a:chExt cx="2726286" cy="2547000"/>
          </a:xfrm>
        </p:grpSpPr>
        <p:sp>
          <p:nvSpPr>
            <p:cNvPr id="450" name="Google Shape;450;p28"/>
            <p:cNvSpPr/>
            <p:nvPr/>
          </p:nvSpPr>
          <p:spPr>
            <a:xfrm rot="2700000">
              <a:off x="6116614"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51" name="Google Shape;451;p28"/>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2"/>
                  </a:solidFill>
                  <a:latin typeface="DM Sans"/>
                  <a:ea typeface="DM Sans"/>
                  <a:cs typeface="DM Sans"/>
                  <a:sym typeface="DM Sans"/>
                </a:rPr>
                <a:t>3</a:t>
              </a:r>
              <a:endParaRPr sz="1200" b="1">
                <a:solidFill>
                  <a:schemeClr val="accent2"/>
                </a:solidFill>
                <a:latin typeface="DM Sans"/>
                <a:ea typeface="DM Sans"/>
                <a:cs typeface="DM Sans"/>
                <a:sym typeface="DM Sans"/>
              </a:endParaRPr>
            </a:p>
          </p:txBody>
        </p:sp>
        <p:sp>
          <p:nvSpPr>
            <p:cNvPr id="452" name="Google Shape;452;p28"/>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dirty="0">
                  <a:solidFill>
                    <a:srgbClr val="FFFFFF"/>
                  </a:solidFill>
                  <a:latin typeface="DM Sans"/>
                  <a:ea typeface="DM Sans"/>
                  <a:cs typeface="DM Sans"/>
                  <a:sym typeface="DM Sans"/>
                </a:rPr>
                <a:t>Jettison financial data</a:t>
              </a:r>
              <a:endParaRPr sz="800" b="1" dirty="0">
                <a:solidFill>
                  <a:srgbClr val="FFFFFF"/>
                </a:solidFill>
                <a:latin typeface="DM Sans"/>
                <a:ea typeface="DM Sans"/>
                <a:cs typeface="DM Sans"/>
                <a:sym typeface="DM Sans"/>
              </a:endParaRPr>
            </a:p>
          </p:txBody>
        </p:sp>
        <p:sp>
          <p:nvSpPr>
            <p:cNvPr id="453" name="Google Shape;453;p28"/>
            <p:cNvSpPr txBox="1"/>
            <p:nvPr/>
          </p:nvSpPr>
          <p:spPr>
            <a:xfrm rot="-2700000">
              <a:off x="578994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800" dirty="0">
                  <a:solidFill>
                    <a:schemeClr val="dk1"/>
                  </a:solidFill>
                  <a:latin typeface="DM Sans"/>
                  <a:ea typeface="DM Sans"/>
                  <a:cs typeface="DM Sans"/>
                  <a:sym typeface="DM Sans"/>
                </a:rPr>
                <a:t>This limited dataset to 719 rows; without it, several thousands of films could be analyzed. Any effects present would be heightened by more data.</a:t>
              </a:r>
              <a:endParaRPr sz="800" dirty="0">
                <a:solidFill>
                  <a:schemeClr val="dk1"/>
                </a:solidFill>
                <a:latin typeface="DM Sans"/>
                <a:ea typeface="DM Sans"/>
                <a:cs typeface="DM Sans"/>
                <a:sym typeface="DM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13"/>
        <p:cNvGrpSpPr/>
        <p:nvPr/>
      </p:nvGrpSpPr>
      <p:grpSpPr>
        <a:xfrm>
          <a:off x="0" y="0"/>
          <a:ext cx="0" cy="0"/>
          <a:chOff x="0" y="0"/>
          <a:chExt cx="0" cy="0"/>
        </a:xfrm>
      </p:grpSpPr>
      <p:sp>
        <p:nvSpPr>
          <p:cNvPr id="514" name="Google Shape;514;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15" name="Google Shape;515;p34"/>
          <p:cNvSpPr txBox="1">
            <a:spLocks noGrp="1"/>
          </p:cNvSpPr>
          <p:nvPr>
            <p:ph type="ctrTitle" idx="4294967295"/>
          </p:nvPr>
        </p:nvSpPr>
        <p:spPr>
          <a:xfrm>
            <a:off x="3240775" y="1475375"/>
            <a:ext cx="5435392" cy="122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8400" b="0" dirty="0">
                <a:solidFill>
                  <a:schemeClr val="lt1"/>
                </a:solidFill>
                <a:latin typeface="Zilla Slab SemiBold"/>
                <a:ea typeface="Zilla Slab SemiBold"/>
                <a:cs typeface="Zilla Slab SemiBold"/>
                <a:sym typeface="Zilla Slab SemiBold"/>
              </a:rPr>
              <a:t>Thank you</a:t>
            </a:r>
            <a:r>
              <a:rPr lang="en" sz="8400" b="0" dirty="0">
                <a:solidFill>
                  <a:schemeClr val="lt1"/>
                </a:solidFill>
                <a:latin typeface="Zilla Slab SemiBold"/>
                <a:ea typeface="Zilla Slab SemiBold"/>
                <a:cs typeface="Zilla Slab SemiBold"/>
                <a:sym typeface="Zilla Slab SemiBold"/>
              </a:rPr>
              <a:t>!</a:t>
            </a:r>
            <a:endParaRPr sz="8400" b="0" dirty="0">
              <a:solidFill>
                <a:schemeClr val="lt1"/>
              </a:solidFill>
              <a:latin typeface="Zilla Slab SemiBold"/>
              <a:ea typeface="Zilla Slab SemiBold"/>
              <a:cs typeface="Zilla Slab SemiBold"/>
              <a:sym typeface="Zilla Slab SemiBold"/>
            </a:endParaRPr>
          </a:p>
        </p:txBody>
      </p:sp>
      <p:sp>
        <p:nvSpPr>
          <p:cNvPr id="516" name="Google Shape;516;p34"/>
          <p:cNvSpPr txBox="1">
            <a:spLocks noGrp="1"/>
          </p:cNvSpPr>
          <p:nvPr>
            <p:ph type="subTitle" idx="4294967295"/>
          </p:nvPr>
        </p:nvSpPr>
        <p:spPr>
          <a:xfrm>
            <a:off x="3375454" y="2472835"/>
            <a:ext cx="4872000" cy="44528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t>Any questions?</a:t>
            </a:r>
            <a:endParaRPr sz="1800" b="1" dirty="0"/>
          </a:p>
        </p:txBody>
      </p:sp>
      <p:sp>
        <p:nvSpPr>
          <p:cNvPr id="517" name="Google Shape;517;p34"/>
          <p:cNvSpPr/>
          <p:nvPr/>
        </p:nvSpPr>
        <p:spPr>
          <a:xfrm>
            <a:off x="1234451" y="1179517"/>
            <a:ext cx="1806651" cy="1811815"/>
          </a:xfrm>
          <a:custGeom>
            <a:avLst/>
            <a:gdLst/>
            <a:ahLst/>
            <a:cxnLst/>
            <a:rect l="l" t="t" r="r" b="b"/>
            <a:pathLst>
              <a:path w="922938" h="925576" extrusionOk="0">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8" name="Google Shape;518;p34"/>
          <p:cNvSpPr/>
          <p:nvPr/>
        </p:nvSpPr>
        <p:spPr>
          <a:xfrm>
            <a:off x="1705484" y="1566670"/>
            <a:ext cx="864587" cy="798592"/>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6"/>
          <p:cNvSpPr txBox="1">
            <a:spLocks noGrp="1"/>
          </p:cNvSpPr>
          <p:nvPr>
            <p:ph type="ctrTitle" idx="4294967295"/>
          </p:nvPr>
        </p:nvSpPr>
        <p:spPr>
          <a:xfrm>
            <a:off x="1998437" y="2171095"/>
            <a:ext cx="46626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dirty="0"/>
              <a:t>Problem</a:t>
            </a:r>
            <a:endParaRPr sz="6000" dirty="0"/>
          </a:p>
        </p:txBody>
      </p:sp>
      <p:sp>
        <p:nvSpPr>
          <p:cNvPr id="324" name="Google Shape;324;p16"/>
          <p:cNvSpPr txBox="1">
            <a:spLocks noGrp="1"/>
          </p:cNvSpPr>
          <p:nvPr>
            <p:ph type="subTitle" idx="4294967295"/>
          </p:nvPr>
        </p:nvSpPr>
        <p:spPr>
          <a:xfrm>
            <a:off x="1998437" y="3245370"/>
            <a:ext cx="5288973" cy="784800"/>
          </a:xfrm>
          <a:prstGeom prst="rect">
            <a:avLst/>
          </a:prstGeom>
        </p:spPr>
        <p:txBody>
          <a:bodyPr spcFirstLastPara="1" wrap="square" lIns="0" tIns="0" rIns="0" bIns="0" anchor="t" anchorCtr="0">
            <a:noAutofit/>
          </a:bodyPr>
          <a:lstStyle/>
          <a:p>
            <a:pPr marL="0" lvl="0" indent="0">
              <a:buClr>
                <a:schemeClr val="dk1"/>
              </a:buClr>
              <a:buSzPts val="1100"/>
              <a:buNone/>
            </a:pPr>
            <a:r>
              <a:rPr lang="en-US" dirty="0"/>
              <a:t>Among popular films, is there a detectable, consistent relationship between the language used to describe a film and its box office performance?</a:t>
            </a:r>
          </a:p>
        </p:txBody>
      </p:sp>
      <p:sp>
        <p:nvSpPr>
          <p:cNvPr id="325" name="Google Shape;325;p16"/>
          <p:cNvSpPr/>
          <p:nvPr/>
        </p:nvSpPr>
        <p:spPr>
          <a:xfrm>
            <a:off x="3643706" y="715512"/>
            <a:ext cx="1399288" cy="138195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6" name="Google Shape;326;p16"/>
          <p:cNvSpPr/>
          <p:nvPr/>
        </p:nvSpPr>
        <p:spPr>
          <a:xfrm rot="1473055">
            <a:off x="2124629" y="1538708"/>
            <a:ext cx="888924" cy="8008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7" name="Google Shape;327;p16"/>
          <p:cNvSpPr/>
          <p:nvPr/>
        </p:nvSpPr>
        <p:spPr>
          <a:xfrm>
            <a:off x="3285898" y="697700"/>
            <a:ext cx="403685" cy="392278"/>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8" name="Google Shape;328;p16"/>
          <p:cNvSpPr/>
          <p:nvPr/>
        </p:nvSpPr>
        <p:spPr>
          <a:xfrm rot="2487343">
            <a:off x="3190617" y="2210528"/>
            <a:ext cx="287231" cy="27909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9" name="Google Shape;32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6"/>
          <p:cNvSpPr txBox="1">
            <a:spLocks noGrp="1"/>
          </p:cNvSpPr>
          <p:nvPr>
            <p:ph type="ctrTitle" idx="4294967295"/>
          </p:nvPr>
        </p:nvSpPr>
        <p:spPr>
          <a:xfrm>
            <a:off x="1998437" y="1502714"/>
            <a:ext cx="46626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dirty="0"/>
              <a:t>Motivation</a:t>
            </a:r>
            <a:endParaRPr sz="6000" dirty="0"/>
          </a:p>
        </p:txBody>
      </p:sp>
      <p:sp>
        <p:nvSpPr>
          <p:cNvPr id="324" name="Google Shape;324;p16"/>
          <p:cNvSpPr txBox="1">
            <a:spLocks noGrp="1"/>
          </p:cNvSpPr>
          <p:nvPr>
            <p:ph type="subTitle" idx="4294967295"/>
          </p:nvPr>
        </p:nvSpPr>
        <p:spPr>
          <a:xfrm>
            <a:off x="1998437" y="2571749"/>
            <a:ext cx="5288973" cy="2432641"/>
          </a:xfrm>
          <a:prstGeom prst="rect">
            <a:avLst/>
          </a:prstGeom>
        </p:spPr>
        <p:txBody>
          <a:bodyPr spcFirstLastPara="1" wrap="square" lIns="0" tIns="0" rIns="0" bIns="0" anchor="t" anchorCtr="0">
            <a:noAutofit/>
          </a:bodyPr>
          <a:lstStyle/>
          <a:p>
            <a:pPr marL="0" lvl="0" indent="0">
              <a:buClr>
                <a:schemeClr val="dk1"/>
              </a:buClr>
              <a:buSzPts val="1100"/>
              <a:buNone/>
            </a:pPr>
            <a:r>
              <a:rPr lang="en-US" sz="1800" dirty="0"/>
              <a:t>Word frequency is a common measure in linguistic analyses, but creating a salient measure of frequency for free text and discovering relationships among variables using this measure is not easy. </a:t>
            </a:r>
          </a:p>
          <a:p>
            <a:pPr marL="0" lvl="0" indent="0">
              <a:buClr>
                <a:schemeClr val="dk1"/>
              </a:buClr>
              <a:buSzPts val="1100"/>
              <a:buNone/>
            </a:pPr>
            <a:r>
              <a:rPr lang="en-US" sz="1800" b="1" dirty="0">
                <a:solidFill>
                  <a:schemeClr val="accent3"/>
                </a:solidFill>
              </a:rPr>
              <a:t>Let’s see how close we can get, and what this teaches us.</a:t>
            </a:r>
          </a:p>
        </p:txBody>
      </p:sp>
      <p:sp>
        <p:nvSpPr>
          <p:cNvPr id="325" name="Google Shape;325;p16"/>
          <p:cNvSpPr/>
          <p:nvPr/>
        </p:nvSpPr>
        <p:spPr>
          <a:xfrm>
            <a:off x="3820916" y="202859"/>
            <a:ext cx="1399288" cy="138195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6" name="Google Shape;326;p16"/>
          <p:cNvSpPr/>
          <p:nvPr/>
        </p:nvSpPr>
        <p:spPr>
          <a:xfrm rot="1473055">
            <a:off x="2408164" y="1034287"/>
            <a:ext cx="888924" cy="8008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7" name="Google Shape;327;p16"/>
          <p:cNvSpPr/>
          <p:nvPr/>
        </p:nvSpPr>
        <p:spPr>
          <a:xfrm>
            <a:off x="3285898" y="697700"/>
            <a:ext cx="403685" cy="392278"/>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8" name="Google Shape;328;p16"/>
          <p:cNvSpPr/>
          <p:nvPr/>
        </p:nvSpPr>
        <p:spPr>
          <a:xfrm rot="2487343">
            <a:off x="5407941" y="1445274"/>
            <a:ext cx="287231" cy="27909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9" name="Google Shape;32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11748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7"/>
          <p:cNvSpPr txBox="1">
            <a:spLocks noGrp="1"/>
          </p:cNvSpPr>
          <p:nvPr>
            <p:ph type="ctrTitle" idx="4294967295"/>
          </p:nvPr>
        </p:nvSpPr>
        <p:spPr>
          <a:xfrm>
            <a:off x="2169371" y="243963"/>
            <a:ext cx="45360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800" dirty="0">
                <a:solidFill>
                  <a:schemeClr val="accent2"/>
                </a:solidFill>
              </a:rPr>
              <a:t>Hypothesis 1</a:t>
            </a:r>
            <a:endParaRPr sz="4800" dirty="0">
              <a:solidFill>
                <a:schemeClr val="accent2"/>
              </a:solidFill>
            </a:endParaRPr>
          </a:p>
        </p:txBody>
      </p:sp>
      <p:sp>
        <p:nvSpPr>
          <p:cNvPr id="427" name="Google Shape;427;p27"/>
          <p:cNvSpPr txBox="1">
            <a:spLocks noGrp="1"/>
          </p:cNvSpPr>
          <p:nvPr>
            <p:ph type="subTitle" idx="4294967295"/>
          </p:nvPr>
        </p:nvSpPr>
        <p:spPr>
          <a:xfrm>
            <a:off x="1651592" y="1007271"/>
            <a:ext cx="5656520" cy="463200"/>
          </a:xfrm>
          <a:prstGeom prst="rect">
            <a:avLst/>
          </a:prstGeom>
        </p:spPr>
        <p:txBody>
          <a:bodyPr spcFirstLastPara="1" wrap="square" lIns="0" tIns="0" rIns="0" bIns="0" anchor="t" anchorCtr="0">
            <a:noAutofit/>
          </a:bodyPr>
          <a:lstStyle/>
          <a:p>
            <a:pPr marL="0" lvl="0" indent="0" algn="ctr">
              <a:buNone/>
            </a:pPr>
            <a:r>
              <a:rPr lang="en-US" sz="1400" dirty="0"/>
              <a:t>Keyword frequency (expressed in our dataset as “group”) is positively correlated to box office performance: the higher the frequency group, the higher the average revenue of that group overall. </a:t>
            </a:r>
          </a:p>
        </p:txBody>
      </p:sp>
      <p:sp>
        <p:nvSpPr>
          <p:cNvPr id="428" name="Google Shape;428;p27"/>
          <p:cNvSpPr txBox="1">
            <a:spLocks noGrp="1"/>
          </p:cNvSpPr>
          <p:nvPr>
            <p:ph type="ctrTitle" idx="4294967295"/>
          </p:nvPr>
        </p:nvSpPr>
        <p:spPr>
          <a:xfrm>
            <a:off x="2169371" y="2872856"/>
            <a:ext cx="45360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800" dirty="0">
                <a:solidFill>
                  <a:schemeClr val="accent4"/>
                </a:solidFill>
              </a:rPr>
              <a:t>Hypothesis 3</a:t>
            </a:r>
            <a:endParaRPr sz="4800" dirty="0">
              <a:solidFill>
                <a:schemeClr val="accent4"/>
              </a:solidFill>
            </a:endParaRPr>
          </a:p>
        </p:txBody>
      </p:sp>
      <p:sp>
        <p:nvSpPr>
          <p:cNvPr id="429" name="Google Shape;429;p27"/>
          <p:cNvSpPr txBox="1">
            <a:spLocks noGrp="1"/>
          </p:cNvSpPr>
          <p:nvPr>
            <p:ph type="subTitle" idx="4294967295"/>
          </p:nvPr>
        </p:nvSpPr>
        <p:spPr>
          <a:xfrm>
            <a:off x="1601972" y="3636164"/>
            <a:ext cx="5628168" cy="463200"/>
          </a:xfrm>
          <a:prstGeom prst="rect">
            <a:avLst/>
          </a:prstGeom>
        </p:spPr>
        <p:txBody>
          <a:bodyPr spcFirstLastPara="1" wrap="square" lIns="0" tIns="0" rIns="0" bIns="0" anchor="t" anchorCtr="0">
            <a:noAutofit/>
          </a:bodyPr>
          <a:lstStyle/>
          <a:p>
            <a:pPr marL="0" lvl="0" indent="0" algn="ctr">
              <a:buNone/>
            </a:pPr>
            <a:r>
              <a:rPr lang="en-US" sz="1400" dirty="0"/>
              <a:t>Movies for which the majority of revenue was made domestically will show higher prevalence in the lowest frequency group (group 3), while movies whose revenue was made primarily overseas will show higher prevalence in Group 1</a:t>
            </a:r>
            <a:endParaRPr sz="1400" dirty="0"/>
          </a:p>
        </p:txBody>
      </p:sp>
      <p:sp>
        <p:nvSpPr>
          <p:cNvPr id="430" name="Google Shape;430;p27"/>
          <p:cNvSpPr txBox="1">
            <a:spLocks noGrp="1"/>
          </p:cNvSpPr>
          <p:nvPr>
            <p:ph type="ctrTitle" idx="4294967295"/>
          </p:nvPr>
        </p:nvSpPr>
        <p:spPr>
          <a:xfrm>
            <a:off x="2169371" y="1558410"/>
            <a:ext cx="4536000"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800" dirty="0"/>
              <a:t>Hypothesis 2</a:t>
            </a:r>
            <a:endParaRPr sz="4800" dirty="0"/>
          </a:p>
        </p:txBody>
      </p:sp>
      <p:sp>
        <p:nvSpPr>
          <p:cNvPr id="431" name="Google Shape;431;p27"/>
          <p:cNvSpPr txBox="1">
            <a:spLocks noGrp="1"/>
          </p:cNvSpPr>
          <p:nvPr>
            <p:ph type="subTitle" idx="4294967295"/>
          </p:nvPr>
        </p:nvSpPr>
        <p:spPr>
          <a:xfrm>
            <a:off x="1601972" y="2321718"/>
            <a:ext cx="5706139" cy="463200"/>
          </a:xfrm>
          <a:prstGeom prst="rect">
            <a:avLst/>
          </a:prstGeom>
        </p:spPr>
        <p:txBody>
          <a:bodyPr spcFirstLastPara="1" wrap="square" lIns="0" tIns="0" rIns="0" bIns="0" anchor="t" anchorCtr="0">
            <a:noAutofit/>
          </a:bodyPr>
          <a:lstStyle/>
          <a:p>
            <a:pPr marL="0" lvl="0" indent="0" algn="ctr">
              <a:buNone/>
            </a:pPr>
            <a:r>
              <a:rPr lang="en-US" sz="1400" dirty="0"/>
              <a:t>Movie genre (expressed in our dataset as “tags”) displays a relationship with box office performance: genres with more mass appeal (e.g. action and comedy) will show the highest average profits.</a:t>
            </a:r>
            <a:endParaRPr sz="1400" dirty="0"/>
          </a:p>
        </p:txBody>
      </p:sp>
      <p:sp>
        <p:nvSpPr>
          <p:cNvPr id="432" name="Google Shape;432;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Input Datasets</a:t>
            </a:r>
            <a:endParaRPr dirty="0"/>
          </a:p>
        </p:txBody>
      </p:sp>
      <p:sp>
        <p:nvSpPr>
          <p:cNvPr id="301" name="Google Shape;301;p13"/>
          <p:cNvSpPr txBox="1">
            <a:spLocks noGrp="1"/>
          </p:cNvSpPr>
          <p:nvPr>
            <p:ph type="body" idx="1"/>
          </p:nvPr>
        </p:nvSpPr>
        <p:spPr>
          <a:xfrm>
            <a:off x="611400" y="1265775"/>
            <a:ext cx="6016228" cy="1668811"/>
          </a:xfrm>
          <a:prstGeom prst="rect">
            <a:avLst/>
          </a:prstGeom>
        </p:spPr>
        <p:txBody>
          <a:bodyPr spcFirstLastPara="1" wrap="square" lIns="0" tIns="0" rIns="0" bIns="0" anchor="t" anchorCtr="0">
            <a:noAutofit/>
          </a:bodyPr>
          <a:lstStyle/>
          <a:p>
            <a:pPr marL="171450" indent="-171450">
              <a:buClr>
                <a:schemeClr val="dk1"/>
              </a:buClr>
              <a:buSzPts val="1100"/>
            </a:pPr>
            <a:r>
              <a:rPr lang="en-US" dirty="0">
                <a:hlinkClick r:id="rId3"/>
              </a:rPr>
              <a:t>Sales data</a:t>
            </a:r>
            <a:r>
              <a:rPr lang="en-US" dirty="0"/>
              <a:t>* for top 800 grossing films – from </a:t>
            </a:r>
            <a:r>
              <a:rPr lang="en-US" b="1" dirty="0">
                <a:solidFill>
                  <a:schemeClr val="accent3"/>
                </a:solidFill>
              </a:rPr>
              <a:t>Box Office Mojo</a:t>
            </a:r>
          </a:p>
          <a:p>
            <a:pPr marL="171450" indent="-171450">
              <a:buClr>
                <a:schemeClr val="dk1"/>
              </a:buClr>
              <a:buSzPts val="1100"/>
            </a:pPr>
            <a:r>
              <a:rPr lang="en-US" dirty="0"/>
              <a:t>Kaggle </a:t>
            </a:r>
            <a:r>
              <a:rPr lang="en-US" dirty="0">
                <a:hlinkClick r:id="rId4"/>
              </a:rPr>
              <a:t>Movie Plot Synopses with Tags</a:t>
            </a:r>
            <a:r>
              <a:rPr lang="en-US" dirty="0"/>
              <a:t> Corpus: </a:t>
            </a:r>
            <a:r>
              <a:rPr lang="en-US" b="1" dirty="0">
                <a:solidFill>
                  <a:schemeClr val="accent3"/>
                </a:solidFill>
              </a:rPr>
              <a:t>&gt; 13800 values</a:t>
            </a:r>
          </a:p>
          <a:p>
            <a:pPr marL="171450" indent="-171450">
              <a:buClr>
                <a:schemeClr val="dk1"/>
              </a:buClr>
              <a:buSzPts val="1100"/>
            </a:pPr>
            <a:r>
              <a:rPr lang="en-US" dirty="0"/>
              <a:t>Kaggle </a:t>
            </a:r>
            <a:r>
              <a:rPr lang="en-US" dirty="0">
                <a:hlinkClick r:id="rId5"/>
              </a:rPr>
              <a:t>English Word Frequency List</a:t>
            </a:r>
            <a:r>
              <a:rPr lang="en-US" dirty="0"/>
              <a:t>: </a:t>
            </a:r>
            <a:r>
              <a:rPr lang="en-US" b="1" dirty="0">
                <a:solidFill>
                  <a:schemeClr val="accent3"/>
                </a:solidFill>
              </a:rPr>
              <a:t>&gt; 1/3 million values</a:t>
            </a:r>
          </a:p>
          <a:p>
            <a:pPr marL="171450" indent="-171450">
              <a:buClr>
                <a:schemeClr val="dk1"/>
              </a:buClr>
              <a:buSzPts val="1100"/>
            </a:pPr>
            <a:r>
              <a:rPr lang="en-US" dirty="0">
                <a:solidFill>
                  <a:schemeClr val="tx1"/>
                </a:solidFill>
              </a:rPr>
              <a:t>NLTK’s </a:t>
            </a:r>
            <a:r>
              <a:rPr lang="en-US" dirty="0">
                <a:solidFill>
                  <a:schemeClr val="tx1"/>
                </a:solidFill>
                <a:hlinkClick r:id="rId6"/>
              </a:rPr>
              <a:t>List of English </a:t>
            </a:r>
            <a:r>
              <a:rPr lang="en-US" dirty="0" err="1">
                <a:solidFill>
                  <a:schemeClr val="tx1"/>
                </a:solidFill>
                <a:hlinkClick r:id="rId6"/>
              </a:rPr>
              <a:t>Stopwords</a:t>
            </a:r>
            <a:r>
              <a:rPr lang="en-US" dirty="0">
                <a:solidFill>
                  <a:schemeClr val="tx1"/>
                </a:solidFill>
              </a:rPr>
              <a:t>: </a:t>
            </a:r>
            <a:r>
              <a:rPr lang="en-US" b="1" dirty="0">
                <a:solidFill>
                  <a:schemeClr val="accent3"/>
                </a:solidFill>
              </a:rPr>
              <a:t>127 function words </a:t>
            </a:r>
            <a:r>
              <a:rPr lang="en-US" dirty="0">
                <a:solidFill>
                  <a:schemeClr val="tx1"/>
                </a:solidFill>
              </a:rPr>
              <a:t>(“the,” “of,” etc.)</a:t>
            </a:r>
            <a:endParaRPr dirty="0">
              <a:solidFill>
                <a:schemeClr val="tx1"/>
              </a:solidFill>
            </a:endParaRPr>
          </a:p>
        </p:txBody>
      </p:sp>
      <p:sp>
        <p:nvSpPr>
          <p:cNvPr id="303" name="Google Shape;303;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TextBox 5">
            <a:extLst>
              <a:ext uri="{FF2B5EF4-FFF2-40B4-BE49-F238E27FC236}">
                <a16:creationId xmlns:a16="http://schemas.microsoft.com/office/drawing/2014/main" id="{643CBAF6-EC89-46E1-9F4E-C03254B5D80F}"/>
              </a:ext>
            </a:extLst>
          </p:cNvPr>
          <p:cNvSpPr txBox="1"/>
          <p:nvPr/>
        </p:nvSpPr>
        <p:spPr>
          <a:xfrm>
            <a:off x="611400" y="3147237"/>
            <a:ext cx="5555484" cy="246221"/>
          </a:xfrm>
          <a:prstGeom prst="rect">
            <a:avLst/>
          </a:prstGeom>
          <a:noFill/>
        </p:spPr>
        <p:txBody>
          <a:bodyPr wrap="square" rtlCol="0">
            <a:spAutoFit/>
          </a:bodyPr>
          <a:lstStyle/>
          <a:p>
            <a:r>
              <a:rPr lang="en-US" sz="1000" dirty="0">
                <a:solidFill>
                  <a:schemeClr val="accent3"/>
                </a:solidFill>
                <a:latin typeface="Red Hat Text" panose="020B0604020202020204" charset="0"/>
              </a:rPr>
              <a:t>* Snapshot taken in September 2019 – 800-film dataset has since been removed.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5"/>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Cleaning and Synthesis</a:t>
            </a:r>
            <a:endParaRPr dirty="0"/>
          </a:p>
        </p:txBody>
      </p:sp>
      <p:sp>
        <p:nvSpPr>
          <p:cNvPr id="317" name="Google Shape;317;p15"/>
          <p:cNvSpPr txBox="1">
            <a:spLocks noGrp="1"/>
          </p:cNvSpPr>
          <p:nvPr>
            <p:ph type="body" idx="1"/>
          </p:nvPr>
        </p:nvSpPr>
        <p:spPr>
          <a:xfrm>
            <a:off x="611400" y="1265783"/>
            <a:ext cx="6547856" cy="3484068"/>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US" dirty="0"/>
              <a:t>Financial data joined to synopsis data: </a:t>
            </a:r>
            <a:r>
              <a:rPr lang="en-US" b="1" dirty="0">
                <a:solidFill>
                  <a:schemeClr val="accent3"/>
                </a:solidFill>
              </a:rPr>
              <a:t>719 rows</a:t>
            </a:r>
          </a:p>
          <a:p>
            <a:pPr marL="457200" lvl="0" indent="-355600" algn="l" rtl="0">
              <a:spcBef>
                <a:spcPts val="600"/>
              </a:spcBef>
              <a:spcAft>
                <a:spcPts val="0"/>
              </a:spcAft>
              <a:buSzPts val="2000"/>
              <a:buChar char="⦁"/>
            </a:pPr>
            <a:r>
              <a:rPr lang="en-US" dirty="0" err="1"/>
              <a:t>Stopwords</a:t>
            </a:r>
            <a:r>
              <a:rPr lang="en-US" dirty="0"/>
              <a:t> filtered out of frequency list</a:t>
            </a:r>
          </a:p>
          <a:p>
            <a:pPr marL="457200" lvl="0" indent="-355600" algn="l" rtl="0">
              <a:spcBef>
                <a:spcPts val="600"/>
              </a:spcBef>
              <a:spcAft>
                <a:spcPts val="0"/>
              </a:spcAft>
              <a:buSzPts val="2000"/>
              <a:buChar char="⦁"/>
            </a:pPr>
            <a:r>
              <a:rPr lang="en-US" dirty="0"/>
              <a:t>Python script written to assign frequency groups </a:t>
            </a:r>
            <a:r>
              <a:rPr lang="en-US" b="1" dirty="0">
                <a:solidFill>
                  <a:schemeClr val="accent3"/>
                </a:solidFill>
              </a:rPr>
              <a:t>(1-3) </a:t>
            </a:r>
            <a:r>
              <a:rPr lang="en-US" dirty="0"/>
              <a:t>to synopses based on keywords</a:t>
            </a:r>
          </a:p>
          <a:p>
            <a:pPr marL="457200" lvl="0" indent="-355600" algn="l" rtl="0">
              <a:spcBef>
                <a:spcPts val="600"/>
              </a:spcBef>
              <a:spcAft>
                <a:spcPts val="0"/>
              </a:spcAft>
              <a:buSzPts val="2000"/>
              <a:buChar char="⦁"/>
            </a:pPr>
            <a:r>
              <a:rPr lang="en-US" dirty="0"/>
              <a:t>Cleaning and formatting numerical data</a:t>
            </a:r>
          </a:p>
          <a:p>
            <a:pPr marL="457200" lvl="0" indent="-355600" algn="l" rtl="0">
              <a:spcBef>
                <a:spcPts val="600"/>
              </a:spcBef>
              <a:spcAft>
                <a:spcPts val="0"/>
              </a:spcAft>
              <a:buSzPts val="2000"/>
              <a:buChar char="⦁"/>
            </a:pPr>
            <a:r>
              <a:rPr lang="en-US" dirty="0"/>
              <a:t>Synopsis statistics calculated:</a:t>
            </a:r>
          </a:p>
          <a:p>
            <a:pPr lvl="1">
              <a:spcBef>
                <a:spcPts val="600"/>
              </a:spcBef>
            </a:pPr>
            <a:r>
              <a:rPr lang="en-US" sz="1600" b="1" dirty="0"/>
              <a:t>Word count</a:t>
            </a:r>
          </a:p>
          <a:p>
            <a:pPr lvl="1">
              <a:spcBef>
                <a:spcPts val="600"/>
              </a:spcBef>
            </a:pPr>
            <a:r>
              <a:rPr lang="en-US" sz="1600" b="1" dirty="0"/>
              <a:t>Average word length</a:t>
            </a:r>
          </a:p>
          <a:p>
            <a:pPr marL="457200" lvl="0" indent="-355600" algn="l" rtl="0">
              <a:spcBef>
                <a:spcPts val="600"/>
              </a:spcBef>
              <a:spcAft>
                <a:spcPts val="0"/>
              </a:spcAft>
              <a:buSzPts val="2000"/>
              <a:buChar char="⦁"/>
            </a:pPr>
            <a:endParaRPr dirty="0"/>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18"/>
        <p:cNvGrpSpPr/>
        <p:nvPr/>
      </p:nvGrpSpPr>
      <p:grpSpPr>
        <a:xfrm>
          <a:off x="0" y="0"/>
          <a:ext cx="0" cy="0"/>
          <a:chOff x="0" y="0"/>
          <a:chExt cx="0" cy="0"/>
        </a:xfrm>
      </p:grpSpPr>
      <p:sp>
        <p:nvSpPr>
          <p:cNvPr id="419" name="Google Shape;419;p26"/>
          <p:cNvSpPr txBox="1">
            <a:spLocks noGrp="1"/>
          </p:cNvSpPr>
          <p:nvPr>
            <p:ph type="ctrTitle" idx="4294967295"/>
          </p:nvPr>
        </p:nvSpPr>
        <p:spPr>
          <a:xfrm>
            <a:off x="607828" y="633501"/>
            <a:ext cx="7772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7200" dirty="0">
                <a:solidFill>
                  <a:schemeClr val="accent2"/>
                </a:solidFill>
              </a:rPr>
              <a:t>Output Dataset</a:t>
            </a:r>
            <a:endParaRPr sz="7200" dirty="0">
              <a:solidFill>
                <a:schemeClr val="accent2"/>
              </a:solidFill>
            </a:endParaRPr>
          </a:p>
        </p:txBody>
      </p:sp>
      <p:sp>
        <p:nvSpPr>
          <p:cNvPr id="421" name="Google Shape;421;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Picture 4">
            <a:extLst>
              <a:ext uri="{FF2B5EF4-FFF2-40B4-BE49-F238E27FC236}">
                <a16:creationId xmlns:a16="http://schemas.microsoft.com/office/drawing/2014/main" id="{B59A7330-5CC5-489D-B585-447A9E8C8809}"/>
              </a:ext>
            </a:extLst>
          </p:cNvPr>
          <p:cNvPicPr>
            <a:picLocks noChangeAspect="1"/>
          </p:cNvPicPr>
          <p:nvPr/>
        </p:nvPicPr>
        <p:blipFill>
          <a:blip r:embed="rId3"/>
          <a:stretch>
            <a:fillRect/>
          </a:stretch>
        </p:blipFill>
        <p:spPr>
          <a:xfrm>
            <a:off x="607827" y="2041113"/>
            <a:ext cx="7772401" cy="2158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3"/>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Exploratory Data Analysis (EDA)</a:t>
            </a:r>
            <a:endParaRPr dirty="0"/>
          </a:p>
        </p:txBody>
      </p:sp>
      <p:sp>
        <p:nvSpPr>
          <p:cNvPr id="379" name="Google Shape;37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C36429CB-650A-4E7D-91CC-EBDF7FF19ABB}"/>
              </a:ext>
            </a:extLst>
          </p:cNvPr>
          <p:cNvPicPr>
            <a:picLocks noChangeAspect="1"/>
          </p:cNvPicPr>
          <p:nvPr/>
        </p:nvPicPr>
        <p:blipFill>
          <a:blip r:embed="rId3"/>
          <a:stretch>
            <a:fillRect/>
          </a:stretch>
        </p:blipFill>
        <p:spPr>
          <a:xfrm>
            <a:off x="197172" y="1789471"/>
            <a:ext cx="8832112" cy="1894604"/>
          </a:xfrm>
          <a:prstGeom prst="rect">
            <a:avLst/>
          </a:prstGeom>
        </p:spPr>
      </p:pic>
      <p:sp>
        <p:nvSpPr>
          <p:cNvPr id="4" name="Oval 3">
            <a:extLst>
              <a:ext uri="{FF2B5EF4-FFF2-40B4-BE49-F238E27FC236}">
                <a16:creationId xmlns:a16="http://schemas.microsoft.com/office/drawing/2014/main" id="{DB47172D-7355-4953-9DDA-BD62C36F2ED7}"/>
              </a:ext>
            </a:extLst>
          </p:cNvPr>
          <p:cNvSpPr/>
          <p:nvPr/>
        </p:nvSpPr>
        <p:spPr>
          <a:xfrm>
            <a:off x="2962939" y="2998381"/>
            <a:ext cx="779721" cy="290623"/>
          </a:xfrm>
          <a:prstGeom prst="ellipse">
            <a:avLst/>
          </a:prstGeom>
          <a:noFill/>
          <a:ln>
            <a:solidFill>
              <a:schemeClr val="accent4"/>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50A8CE-08DF-44AD-BD11-678DDA45C52F}"/>
              </a:ext>
            </a:extLst>
          </p:cNvPr>
          <p:cNvSpPr/>
          <p:nvPr/>
        </p:nvSpPr>
        <p:spPr>
          <a:xfrm>
            <a:off x="4724399" y="2998380"/>
            <a:ext cx="779721" cy="290623"/>
          </a:xfrm>
          <a:prstGeom prst="ellipse">
            <a:avLst/>
          </a:prstGeom>
          <a:noFill/>
          <a:ln>
            <a:solidFill>
              <a:schemeClr val="accent4"/>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DF386DE-B00F-45DA-A048-B1424F809485}"/>
              </a:ext>
            </a:extLst>
          </p:cNvPr>
          <p:cNvSpPr/>
          <p:nvPr/>
        </p:nvSpPr>
        <p:spPr>
          <a:xfrm>
            <a:off x="6726864" y="2165497"/>
            <a:ext cx="779721" cy="290623"/>
          </a:xfrm>
          <a:prstGeom prst="ellipse">
            <a:avLst/>
          </a:prstGeom>
          <a:noFill/>
          <a:ln>
            <a:solidFill>
              <a:schemeClr val="accent4"/>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4C916B9-47F2-4DEF-9109-2178C7CA7E1C}"/>
              </a:ext>
            </a:extLst>
          </p:cNvPr>
          <p:cNvSpPr/>
          <p:nvPr/>
        </p:nvSpPr>
        <p:spPr>
          <a:xfrm>
            <a:off x="8365073" y="2165496"/>
            <a:ext cx="779721" cy="290623"/>
          </a:xfrm>
          <a:prstGeom prst="ellipse">
            <a:avLst/>
          </a:prstGeom>
          <a:noFill/>
          <a:ln>
            <a:solidFill>
              <a:schemeClr val="accent4"/>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3"/>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Exploratory Data Analysis (EDA)</a:t>
            </a:r>
            <a:endParaRPr dirty="0"/>
          </a:p>
        </p:txBody>
      </p:sp>
      <p:sp>
        <p:nvSpPr>
          <p:cNvPr id="379" name="Google Shape;37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4" name="Picture 3">
            <a:extLst>
              <a:ext uri="{FF2B5EF4-FFF2-40B4-BE49-F238E27FC236}">
                <a16:creationId xmlns:a16="http://schemas.microsoft.com/office/drawing/2014/main" id="{DD9032D9-2C46-4BEA-BF93-72AA95DC3135}"/>
              </a:ext>
            </a:extLst>
          </p:cNvPr>
          <p:cNvPicPr>
            <a:picLocks noChangeAspect="1"/>
          </p:cNvPicPr>
          <p:nvPr/>
        </p:nvPicPr>
        <p:blipFill>
          <a:blip r:embed="rId3"/>
          <a:stretch>
            <a:fillRect/>
          </a:stretch>
        </p:blipFill>
        <p:spPr>
          <a:xfrm>
            <a:off x="2095344" y="1135834"/>
            <a:ext cx="4659874" cy="4007617"/>
          </a:xfrm>
          <a:prstGeom prst="rect">
            <a:avLst/>
          </a:prstGeom>
        </p:spPr>
      </p:pic>
      <p:sp>
        <p:nvSpPr>
          <p:cNvPr id="7" name="Oval 6">
            <a:extLst>
              <a:ext uri="{FF2B5EF4-FFF2-40B4-BE49-F238E27FC236}">
                <a16:creationId xmlns:a16="http://schemas.microsoft.com/office/drawing/2014/main" id="{374CAB67-9C7B-440F-93FE-CB85B0A82A1E}"/>
              </a:ext>
            </a:extLst>
          </p:cNvPr>
          <p:cNvSpPr/>
          <p:nvPr/>
        </p:nvSpPr>
        <p:spPr>
          <a:xfrm>
            <a:off x="5812465" y="3391785"/>
            <a:ext cx="467833" cy="733648"/>
          </a:xfrm>
          <a:prstGeom prst="ellipse">
            <a:avLst/>
          </a:prstGeom>
          <a:noFill/>
          <a:ln>
            <a:solidFill>
              <a:schemeClr val="accent4"/>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FB5B937-7F7F-4C58-8B6E-369A850FC6F6}"/>
              </a:ext>
            </a:extLst>
          </p:cNvPr>
          <p:cNvSpPr/>
          <p:nvPr/>
        </p:nvSpPr>
        <p:spPr>
          <a:xfrm>
            <a:off x="2938130" y="1859366"/>
            <a:ext cx="467833" cy="451443"/>
          </a:xfrm>
          <a:prstGeom prst="ellipse">
            <a:avLst/>
          </a:prstGeom>
          <a:noFill/>
          <a:ln>
            <a:solidFill>
              <a:schemeClr val="accent4"/>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60B6D5F-65CD-4729-8CE6-2977CCF2233C}"/>
              </a:ext>
            </a:extLst>
          </p:cNvPr>
          <p:cNvSpPr/>
          <p:nvPr/>
        </p:nvSpPr>
        <p:spPr>
          <a:xfrm>
            <a:off x="2938130" y="2441375"/>
            <a:ext cx="467833" cy="451443"/>
          </a:xfrm>
          <a:prstGeom prst="ellipse">
            <a:avLst/>
          </a:prstGeom>
          <a:noFill/>
          <a:ln>
            <a:solidFill>
              <a:schemeClr val="accent4"/>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862619"/>
      </p:ext>
    </p:extLst>
  </p:cSld>
  <p:clrMapOvr>
    <a:masterClrMapping/>
  </p:clrMapOvr>
</p:sld>
</file>

<file path=ppt/theme/theme1.xml><?xml version="1.0" encoding="utf-8"?>
<a:theme xmlns:a="http://schemas.openxmlformats.org/drawingml/2006/main" name="Hume template">
  <a:themeElements>
    <a:clrScheme name="Custom 347">
      <a:dk1>
        <a:srgbClr val="56051A"/>
      </a:dk1>
      <a:lt1>
        <a:srgbClr val="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7289</TotalTime>
  <Words>562</Words>
  <Application>Microsoft Office PowerPoint</Application>
  <PresentationFormat>On-screen Show (16:9)</PresentationFormat>
  <Paragraphs>67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DM Sans</vt:lpstr>
      <vt:lpstr>Zilla Slab SemiBold</vt:lpstr>
      <vt:lpstr>Red Hat Text</vt:lpstr>
      <vt:lpstr>Zilla Slab</vt:lpstr>
      <vt:lpstr>Arial</vt:lpstr>
      <vt:lpstr>Calibri</vt:lpstr>
      <vt:lpstr>Hume template</vt:lpstr>
      <vt:lpstr>Language Describing Films: A Textual Analysis</vt:lpstr>
      <vt:lpstr>Problem</vt:lpstr>
      <vt:lpstr>Motivation</vt:lpstr>
      <vt:lpstr>Hypothesis 1</vt:lpstr>
      <vt:lpstr>Input Datasets</vt:lpstr>
      <vt:lpstr>Data Cleaning and Synthesis</vt:lpstr>
      <vt:lpstr>Output Dataset</vt:lpstr>
      <vt:lpstr>Exploratory Data Analysis (EDA)</vt:lpstr>
      <vt:lpstr>Exploratory Data Analysis (EDA)</vt:lpstr>
      <vt:lpstr>Exploratory Data Analysis (EDA)</vt:lpstr>
      <vt:lpstr>PowerPoint Presentation</vt:lpstr>
      <vt:lpstr>PowerPoint Presentation</vt:lpstr>
      <vt:lpstr>Analysis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Describing Films: A Textual Analysis</dc:title>
  <dc:creator>Maia Moates</dc:creator>
  <cp:lastModifiedBy>Maia Moates</cp:lastModifiedBy>
  <cp:revision>18</cp:revision>
  <dcterms:modified xsi:type="dcterms:W3CDTF">2019-11-27T18:17:37Z</dcterms:modified>
</cp:coreProperties>
</file>