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21599525" cy="2951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14" autoAdjust="0"/>
  </p:normalViewPr>
  <p:slideViewPr>
    <p:cSldViewPr snapToGrid="0">
      <p:cViewPr>
        <p:scale>
          <a:sx n="50" d="100"/>
          <a:sy n="50" d="100"/>
        </p:scale>
        <p:origin x="4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72C04-76A5-4063-8FC0-C4308822BB2E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1143000"/>
            <a:ext cx="2257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4D0C-2CF0-4E36-83D1-EFBAFAD58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1295933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25918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388780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5183734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64796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777560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9071534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103674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14D0C-2CF0-4E36-83D1-EFBAFAD58A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3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518421-1C8C-4FEB-A238-8B16142C2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577"/>
            <a:ext cx="21599525" cy="296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0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7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71643"/>
            <a:ext cx="4657398" cy="2501646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571643"/>
            <a:ext cx="13702199" cy="2501646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359400"/>
            <a:ext cx="18629590" cy="12279316"/>
          </a:xfrm>
          <a:prstGeom prst="rect">
            <a:avLst/>
          </a:prstGeo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754883"/>
            <a:ext cx="18629590" cy="6457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7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858217"/>
            <a:ext cx="9179798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858217"/>
            <a:ext cx="9179798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236395"/>
            <a:ext cx="9137610" cy="3546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782840"/>
            <a:ext cx="9137610" cy="158599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236395"/>
            <a:ext cx="9182611" cy="3546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0782840"/>
            <a:ext cx="9182611" cy="158599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1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0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4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67971"/>
            <a:ext cx="6966409" cy="6887898"/>
          </a:xfrm>
          <a:prstGeom prst="rect">
            <a:avLst/>
          </a:prstGeo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250277"/>
            <a:ext cx="10934760" cy="20978023"/>
          </a:xfrm>
          <a:prstGeom prst="rect">
            <a:avLst/>
          </a:prstGeo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855869"/>
            <a:ext cx="6966409" cy="16406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67971"/>
            <a:ext cx="6966409" cy="6887898"/>
          </a:xfrm>
          <a:prstGeom prst="rect">
            <a:avLst/>
          </a:prstGeo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250277"/>
            <a:ext cx="10934760" cy="2097802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855869"/>
            <a:ext cx="6966409" cy="16406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55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E07CEF-95A6-48F6-A43F-A87FB8D06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52666"/>
            <a:ext cx="21599524" cy="29624892"/>
          </a:xfrm>
          <a:prstGeom prst="rect">
            <a:avLst/>
          </a:prstGeom>
        </p:spPr>
      </p:pic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B19D917D-3A2E-4AFE-9A3E-9D2494AEE510}"/>
              </a:ext>
            </a:extLst>
          </p:cNvPr>
          <p:cNvSpPr txBox="1">
            <a:spLocks/>
          </p:cNvSpPr>
          <p:nvPr/>
        </p:nvSpPr>
        <p:spPr>
          <a:xfrm>
            <a:off x="5890079" y="5689098"/>
            <a:ext cx="8566151" cy="1595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저시력자를 포함한 시각장애인 승객의 더욱 편리한 버스 이용을 위한 버스 예약 음성 </a:t>
            </a:r>
            <a:r>
              <a:rPr lang="ko-KR" altLang="en-US" sz="280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</a:t>
            </a:r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플리케이션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2236CD4-0A5E-460B-B7ED-A7BC1331AC04}"/>
              </a:ext>
            </a:extLst>
          </p:cNvPr>
          <p:cNvSpPr txBox="1">
            <a:spLocks/>
          </p:cNvSpPr>
          <p:nvPr/>
        </p:nvSpPr>
        <p:spPr>
          <a:xfrm>
            <a:off x="2153578" y="8777336"/>
            <a:ext cx="17231379" cy="5982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 anchor="ctr">
            <a:normAutofit fontScale="85000" lnSpcReduction="20000"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</a:t>
            </a:r>
            <a:r>
              <a:rPr lang="ko-KR" altLang="en-US" sz="3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3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Dialogflow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구현된 </a:t>
            </a:r>
            <a:r>
              <a:rPr lang="ko-KR" altLang="en-US" sz="2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챗봇에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사용자가 버스 번호와 목적지를 말하면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l"/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Fulfillment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예약 가능 여부를 검사하여 예약 서비스를 제공한다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3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3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</a:t>
            </a:r>
            <a:endParaRPr lang="en-US" altLang="ko-KR" sz="3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국토교통부 공공데이터 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도착 정보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정보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정류장 정보 등 제공</a:t>
            </a:r>
            <a:endParaRPr lang="en-US" altLang="ko-KR" sz="2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간편 로그인 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 로그인 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sz="2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버스비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간편 결제 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카카오페이 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sz="2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3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즐겨찾기</a:t>
            </a:r>
            <a:endParaRPr lang="en-US" altLang="ko-KR" sz="3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최근이용경로를 통한 즐겨찾기 추가 기능으로 빠른 예약이 가능하다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항목의 별칭 지정이 가능하여 스크린리더 사용자의 편의성을 높였다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3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기사용</a:t>
            </a:r>
            <a:endParaRPr lang="en-US" altLang="ko-KR" sz="3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데이터베이스 통신을 통해 사용자의 정보와 예약 사항을 </a:t>
            </a:r>
            <a:endParaRPr lang="en-US" altLang="ko-KR" sz="2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확인한다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A0630E20-4E48-4142-B85B-3DD0D39BCA67}"/>
              </a:ext>
            </a:extLst>
          </p:cNvPr>
          <p:cNvSpPr txBox="1">
            <a:spLocks/>
          </p:cNvSpPr>
          <p:nvPr/>
        </p:nvSpPr>
        <p:spPr>
          <a:xfrm>
            <a:off x="2134301" y="16999207"/>
            <a:ext cx="17231379" cy="53412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77F46307-6E4B-4DC4-82B8-4070A0BA2C6A}"/>
              </a:ext>
            </a:extLst>
          </p:cNvPr>
          <p:cNvSpPr txBox="1">
            <a:spLocks/>
          </p:cNvSpPr>
          <p:nvPr/>
        </p:nvSpPr>
        <p:spPr>
          <a:xfrm>
            <a:off x="2134302" y="24576371"/>
            <a:ext cx="17231379" cy="26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챗봇을 통하여 터치 기반 검색에서 벗어나 간편하게 버스 예약이 가능하다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버튼에 대한 음성 설명을 얻을 수 있고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중요도가 높은 항목이 상단 배치되어 있어 높은 접근성을 가진다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안내견 여부 설정을 통해 예약 시 기사에게 안내견 동행을 알릴 수 있다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기사는 시각장애인을 인지할 수 있으며 승객의 승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하차 시 도움을 줄 수 있다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 장애인의 버스 이용에 대한 여러 불편을 해소하여 이용 편의 향상이 기대된다</a:t>
            </a:r>
            <a:r>
              <a:rPr lang="en-US" altLang="ko-KR" sz="2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8C91AB8-AF79-44A1-BC66-628E5A476FE0}"/>
              </a:ext>
            </a:extLst>
          </p:cNvPr>
          <p:cNvSpPr txBox="1">
            <a:spLocks/>
          </p:cNvSpPr>
          <p:nvPr/>
        </p:nvSpPr>
        <p:spPr>
          <a:xfrm>
            <a:off x="15364756" y="6292861"/>
            <a:ext cx="4000926" cy="1595876"/>
          </a:xfrm>
          <a:prstGeom prst="rect">
            <a:avLst/>
          </a:prstGeom>
          <a:solidFill>
            <a:schemeClr val="bg1"/>
          </a:solidFill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임수정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김민주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김영화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양유경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E4AE2D1-C5A4-4B15-8307-B1F28C014CE6}"/>
              </a:ext>
            </a:extLst>
          </p:cNvPr>
          <p:cNvSpPr txBox="1">
            <a:spLocks/>
          </p:cNvSpPr>
          <p:nvPr/>
        </p:nvSpPr>
        <p:spPr>
          <a:xfrm>
            <a:off x="15754133" y="5100199"/>
            <a:ext cx="3222171" cy="587841"/>
          </a:xfrm>
          <a:prstGeom prst="rect">
            <a:avLst/>
          </a:prstGeom>
          <a:solidFill>
            <a:schemeClr val="bg1"/>
          </a:solidFill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지도교수 이승수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4801AAA8-920F-40BE-B51D-C6ACD3693732}"/>
              </a:ext>
            </a:extLst>
          </p:cNvPr>
          <p:cNvSpPr txBox="1">
            <a:spLocks/>
          </p:cNvSpPr>
          <p:nvPr/>
        </p:nvSpPr>
        <p:spPr>
          <a:xfrm>
            <a:off x="5890079" y="3400116"/>
            <a:ext cx="8566151" cy="8684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b="1" dirty="0"/>
              <a:t>타이고</a:t>
            </a:r>
            <a:r>
              <a:rPr lang="en-US" altLang="ko-KR" sz="4000" b="1" dirty="0"/>
              <a:t>(Ta-eye-go)</a:t>
            </a:r>
            <a:endParaRPr lang="en-US" altLang="ko-KR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B4F53FF5-1889-47AF-848A-BB6ABEB93F17}"/>
              </a:ext>
            </a:extLst>
          </p:cNvPr>
          <p:cNvSpPr txBox="1">
            <a:spLocks/>
          </p:cNvSpPr>
          <p:nvPr/>
        </p:nvSpPr>
        <p:spPr>
          <a:xfrm>
            <a:off x="15364757" y="3911276"/>
            <a:ext cx="4000925" cy="587841"/>
          </a:xfrm>
          <a:prstGeom prst="rect">
            <a:avLst/>
          </a:prstGeom>
          <a:solidFill>
            <a:schemeClr val="bg1"/>
          </a:solidFill>
        </p:spPr>
        <p:txBody>
          <a:bodyPr vert="horz" lIns="105506" tIns="52753" rIns="105506" bIns="52753" rtlCol="0">
            <a:normAutofit lnSpcReduction="10000"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/>
              <a:t>Code-23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A7FBAD8-ACEE-11DE-5277-F166D1C2FB2B}"/>
              </a:ext>
            </a:extLst>
          </p:cNvPr>
          <p:cNvGrpSpPr/>
          <p:nvPr/>
        </p:nvGrpSpPr>
        <p:grpSpPr>
          <a:xfrm>
            <a:off x="11551920" y="13630502"/>
            <a:ext cx="7817797" cy="1306366"/>
            <a:chOff x="2579078" y="12902488"/>
            <a:chExt cx="9800491" cy="1578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D22EDA-2C3A-D82E-4A5C-6350B6C0CDB7}"/>
                </a:ext>
              </a:extLst>
            </p:cNvPr>
            <p:cNvSpPr/>
            <p:nvPr/>
          </p:nvSpPr>
          <p:spPr>
            <a:xfrm>
              <a:off x="2579078" y="13066367"/>
              <a:ext cx="9800491" cy="1167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Android Studio]Bottom Navigation View">
              <a:extLst>
                <a:ext uri="{FF2B5EF4-FFF2-40B4-BE49-F238E27FC236}">
                  <a16:creationId xmlns:a16="http://schemas.microsoft.com/office/drawing/2014/main" id="{6241CF2E-6BD6-0F52-5A0E-1302E21B7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2331" y="12902488"/>
              <a:ext cx="2490631" cy="1578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576429D-F313-69EB-BBB0-5F8D82903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731" t="24117" r="9364" b="28401"/>
            <a:stretch/>
          </p:blipFill>
          <p:spPr>
            <a:xfrm>
              <a:off x="2613396" y="13102042"/>
              <a:ext cx="3311001" cy="1093019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1F11552-4A79-38C1-497F-36CB22345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453" b="11931"/>
            <a:stretch/>
          </p:blipFill>
          <p:spPr>
            <a:xfrm>
              <a:off x="6082397" y="13125488"/>
              <a:ext cx="3388697" cy="1069572"/>
            </a:xfrm>
            <a:prstGeom prst="rect">
              <a:avLst/>
            </a:prstGeom>
          </p:spPr>
        </p:pic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C746CB02-9A3B-F566-2DB7-FAB6C822C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4440" y="8816004"/>
            <a:ext cx="6720517" cy="496004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830AE2C-0CEE-55C3-C21C-631653F698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957" b="5830"/>
          <a:stretch/>
        </p:blipFill>
        <p:spPr>
          <a:xfrm>
            <a:off x="10952351" y="16995686"/>
            <a:ext cx="2355624" cy="480349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FED8C25-7B09-C4FB-11EF-C0C20C9A13A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957" b="5830"/>
          <a:stretch/>
        </p:blipFill>
        <p:spPr>
          <a:xfrm>
            <a:off x="13567259" y="17007261"/>
            <a:ext cx="2355624" cy="478941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86B922E-BE3C-5256-4932-BABA088CC26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957" b="5830"/>
          <a:stretch/>
        </p:blipFill>
        <p:spPr>
          <a:xfrm>
            <a:off x="5717548" y="16995686"/>
            <a:ext cx="2355624" cy="4803496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8DC469A-9E91-3A52-F825-C24EBDFBED8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958" b="5822"/>
          <a:stretch/>
        </p:blipFill>
        <p:spPr>
          <a:xfrm>
            <a:off x="3097653" y="17007262"/>
            <a:ext cx="2355480" cy="480349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CE1CFD6-96D2-406E-3AC8-DA289E948D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182167" y="16995686"/>
            <a:ext cx="2355480" cy="4803495"/>
          </a:xfrm>
          <a:prstGeom prst="rect">
            <a:avLst/>
          </a:prstGeom>
        </p:spPr>
      </p:pic>
      <p:pic>
        <p:nvPicPr>
          <p:cNvPr id="53" name="그림 52" descr="텍스트이(가) 표시된 사진&#10;&#10;자동 생성된 설명">
            <a:extLst>
              <a:ext uri="{FF2B5EF4-FFF2-40B4-BE49-F238E27FC236}">
                <a16:creationId xmlns:a16="http://schemas.microsoft.com/office/drawing/2014/main" id="{4BABEF78-4A17-12E4-09B2-5CF4CCBB85E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9" r="1048" b="2818"/>
          <a:stretch/>
        </p:blipFill>
        <p:spPr>
          <a:xfrm>
            <a:off x="8337587" y="16995686"/>
            <a:ext cx="2355480" cy="480349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EF3FD29-43DB-0B7B-D357-68D46B105259}"/>
              </a:ext>
            </a:extLst>
          </p:cNvPr>
          <p:cNvSpPr txBox="1"/>
          <p:nvPr/>
        </p:nvSpPr>
        <p:spPr>
          <a:xfrm>
            <a:off x="3579529" y="218188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50514C-4688-FA81-3C1E-64F009E5DFC8}"/>
              </a:ext>
            </a:extLst>
          </p:cNvPr>
          <p:cNvSpPr txBox="1"/>
          <p:nvPr/>
        </p:nvSpPr>
        <p:spPr>
          <a:xfrm>
            <a:off x="6279567" y="2181881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3CD76C-324C-0F3C-E560-633816C48967}"/>
              </a:ext>
            </a:extLst>
          </p:cNvPr>
          <p:cNvSpPr txBox="1"/>
          <p:nvPr/>
        </p:nvSpPr>
        <p:spPr>
          <a:xfrm>
            <a:off x="8677597" y="2181881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 챗봇 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58AA85-4F23-2824-252B-8A6D79E76E90}"/>
              </a:ext>
            </a:extLst>
          </p:cNvPr>
          <p:cNvSpPr txBox="1"/>
          <p:nvPr/>
        </p:nvSpPr>
        <p:spPr>
          <a:xfrm>
            <a:off x="11377636" y="2179918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탑승 전 화면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241E97-3633-6C12-1349-48853ADBF08D}"/>
              </a:ext>
            </a:extLst>
          </p:cNvPr>
          <p:cNvSpPr txBox="1"/>
          <p:nvPr/>
        </p:nvSpPr>
        <p:spPr>
          <a:xfrm>
            <a:off x="13970824" y="2179667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탑승 후 화면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1AE6AB-9493-B4D8-5379-C95F0C210402}"/>
              </a:ext>
            </a:extLst>
          </p:cNvPr>
          <p:cNvSpPr txBox="1"/>
          <p:nvPr/>
        </p:nvSpPr>
        <p:spPr>
          <a:xfrm>
            <a:off x="16669354" y="2179667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기사용 화면</a:t>
            </a:r>
          </a:p>
        </p:txBody>
      </p:sp>
    </p:spTree>
    <p:extLst>
      <p:ext uri="{BB962C8B-B14F-4D97-AF65-F5344CB8AC3E}">
        <p14:creationId xmlns:p14="http://schemas.microsoft.com/office/powerpoint/2010/main" val="250887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4546</TotalTime>
  <Words>200</Words>
  <Application>Microsoft Office PowerPoint</Application>
  <PresentationFormat>사용자 지정</PresentationFormat>
  <Paragraphs>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Arial</vt:lpstr>
      <vt:lpstr>Calibri</vt:lpstr>
      <vt:lpstr>Calibri Light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PC2001</dc:creator>
  <cp:lastModifiedBy>양유경</cp:lastModifiedBy>
  <cp:revision>16</cp:revision>
  <dcterms:created xsi:type="dcterms:W3CDTF">2020-05-13T04:27:46Z</dcterms:created>
  <dcterms:modified xsi:type="dcterms:W3CDTF">2022-05-12T13:28:06Z</dcterms:modified>
</cp:coreProperties>
</file>